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52" r:id="rId9"/>
    <p:sldId id="453" r:id="rId10"/>
    <p:sldId id="454" r:id="rId11"/>
    <p:sldId id="41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97805" y="1764665"/>
            <a:ext cx="591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7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运算指令—处理各种运算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2739390" y="272034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、运算指令讲解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39390" y="360743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逆序输出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39390" y="4494530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、实例：牛顿接苹果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704965" y="2720340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、实例：欢乐猜大小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04965" y="3607435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5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、实例：闰年的判断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4965" y="4494530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6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、实例：你问我答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、运动指令讲解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逆序输出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98925" y="3199130"/>
            <a:ext cx="63620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什么是逆序输出呢？如整数978的逆序就是879，编写一段程序，输出一个数的逆序。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、实际：牛顿接苹果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2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65" y="3067685"/>
            <a:ext cx="5478780" cy="30314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、实际：欢乐猜大小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3178810"/>
            <a:ext cx="5555615" cy="33064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、实际：闰年的判断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30" y="2801620"/>
            <a:ext cx="4434205" cy="32854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6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、实际：你问我答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0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5" y="3197225"/>
            <a:ext cx="4912995" cy="32099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38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华文隶书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168</cp:revision>
  <dcterms:created xsi:type="dcterms:W3CDTF">2019-06-19T02:08:00Z</dcterms:created>
  <dcterms:modified xsi:type="dcterms:W3CDTF">2021-10-20T08:12:03Z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