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53" r:id="rId10"/>
    <p:sldId id="41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5400" y="1614170"/>
            <a:ext cx="5918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9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侦测指令——检测条件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  <a:p>
            <a:pPr algn="ctr"/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成立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2739390" y="272034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、侦测指令讲解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39390" y="360743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换装游戏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39390" y="4494530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、实例：别碰方块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704965" y="2720340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、实例：是对还是错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04965" y="360743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、实例：躲避陨石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、侦测指令讲解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换装游戏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85" y="3101340"/>
            <a:ext cx="4354195" cy="32664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、实例：别碰方块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4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5" y="3070860"/>
            <a:ext cx="4387850" cy="3341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、实例：是对还是错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234815" y="3199130"/>
            <a:ext cx="70713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幼圆" panose="02010509060101010101" charset="-122"/>
                <a:ea typeface="幼圆" panose="02010509060101010101" charset="-122"/>
              </a:rPr>
              <a:t>小猫随机说出一个加减乘除的运算，用户通过输入作答，然后小猫说出用户的回答是否正确，如果错误则说明正确答案。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、实例：躲避陨石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35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新宋体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169</cp:revision>
  <dcterms:created xsi:type="dcterms:W3CDTF">2019-06-19T02:08:00Z</dcterms:created>
  <dcterms:modified xsi:type="dcterms:W3CDTF">2021-10-20T08:14:44Z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