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46" r:id="rId2"/>
  </p:sldMasterIdLst>
  <p:notesMasterIdLst>
    <p:notesMasterId r:id="rId93"/>
  </p:notesMasterIdLst>
  <p:sldIdLst>
    <p:sldId id="257" r:id="rId3"/>
    <p:sldId id="259" r:id="rId4"/>
    <p:sldId id="447" r:id="rId5"/>
    <p:sldId id="492" r:id="rId6"/>
    <p:sldId id="490" r:id="rId7"/>
    <p:sldId id="542" r:id="rId8"/>
    <p:sldId id="567" r:id="rId9"/>
    <p:sldId id="543" r:id="rId10"/>
    <p:sldId id="506" r:id="rId11"/>
    <p:sldId id="511" r:id="rId12"/>
    <p:sldId id="512" r:id="rId13"/>
    <p:sldId id="513" r:id="rId14"/>
    <p:sldId id="514" r:id="rId15"/>
    <p:sldId id="491" r:id="rId16"/>
    <p:sldId id="493" r:id="rId17"/>
    <p:sldId id="494" r:id="rId18"/>
    <p:sldId id="495" r:id="rId19"/>
    <p:sldId id="496" r:id="rId20"/>
    <p:sldId id="568" r:id="rId21"/>
    <p:sldId id="497" r:id="rId22"/>
    <p:sldId id="498" r:id="rId23"/>
    <p:sldId id="499" r:id="rId24"/>
    <p:sldId id="500" r:id="rId25"/>
    <p:sldId id="569" r:id="rId26"/>
    <p:sldId id="501" r:id="rId27"/>
    <p:sldId id="502" r:id="rId28"/>
    <p:sldId id="503" r:id="rId29"/>
    <p:sldId id="505" r:id="rId30"/>
    <p:sldId id="509" r:id="rId31"/>
    <p:sldId id="519" r:id="rId32"/>
    <p:sldId id="520" r:id="rId33"/>
    <p:sldId id="515" r:id="rId34"/>
    <p:sldId id="516" r:id="rId35"/>
    <p:sldId id="508" r:id="rId36"/>
    <p:sldId id="521" r:id="rId37"/>
    <p:sldId id="517" r:id="rId38"/>
    <p:sldId id="518" r:id="rId39"/>
    <p:sldId id="507" r:id="rId40"/>
    <p:sldId id="522" r:id="rId41"/>
    <p:sldId id="523" r:id="rId42"/>
    <p:sldId id="524" r:id="rId43"/>
    <p:sldId id="525" r:id="rId44"/>
    <p:sldId id="526" r:id="rId45"/>
    <p:sldId id="527" r:id="rId46"/>
    <p:sldId id="528" r:id="rId47"/>
    <p:sldId id="529" r:id="rId48"/>
    <p:sldId id="504" r:id="rId49"/>
    <p:sldId id="571" r:id="rId50"/>
    <p:sldId id="570" r:id="rId51"/>
    <p:sldId id="530" r:id="rId52"/>
    <p:sldId id="531" r:id="rId53"/>
    <p:sldId id="532" r:id="rId54"/>
    <p:sldId id="572" r:id="rId55"/>
    <p:sldId id="573" r:id="rId56"/>
    <p:sldId id="574" r:id="rId57"/>
    <p:sldId id="575" r:id="rId58"/>
    <p:sldId id="576" r:id="rId59"/>
    <p:sldId id="577" r:id="rId60"/>
    <p:sldId id="578" r:id="rId61"/>
    <p:sldId id="579" r:id="rId62"/>
    <p:sldId id="580" r:id="rId63"/>
    <p:sldId id="581" r:id="rId64"/>
    <p:sldId id="545" r:id="rId65"/>
    <p:sldId id="553" r:id="rId66"/>
    <p:sldId id="546" r:id="rId67"/>
    <p:sldId id="554" r:id="rId68"/>
    <p:sldId id="550" r:id="rId69"/>
    <p:sldId id="565" r:id="rId70"/>
    <p:sldId id="566" r:id="rId71"/>
    <p:sldId id="555" r:id="rId72"/>
    <p:sldId id="556" r:id="rId73"/>
    <p:sldId id="557" r:id="rId74"/>
    <p:sldId id="558" r:id="rId75"/>
    <p:sldId id="559" r:id="rId76"/>
    <p:sldId id="560" r:id="rId77"/>
    <p:sldId id="561" r:id="rId78"/>
    <p:sldId id="562" r:id="rId79"/>
    <p:sldId id="563" r:id="rId80"/>
    <p:sldId id="564" r:id="rId81"/>
    <p:sldId id="549" r:id="rId82"/>
    <p:sldId id="533" r:id="rId83"/>
    <p:sldId id="534" r:id="rId84"/>
    <p:sldId id="535" r:id="rId85"/>
    <p:sldId id="536" r:id="rId86"/>
    <p:sldId id="538" r:id="rId87"/>
    <p:sldId id="539" r:id="rId88"/>
    <p:sldId id="540" r:id="rId89"/>
    <p:sldId id="541" r:id="rId90"/>
    <p:sldId id="544" r:id="rId91"/>
    <p:sldId id="445" r:id="rId9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a:srgbClr val="3333CC"/>
    <a:srgbClr val="CC3300"/>
    <a:srgbClr val="FFFF00"/>
    <a:srgbClr val="FF00FF"/>
    <a:srgbClr val="6699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21" autoAdjust="0"/>
    <p:restoredTop sz="93917" autoAdjust="0"/>
  </p:normalViewPr>
  <p:slideViewPr>
    <p:cSldViewPr>
      <p:cViewPr varScale="1">
        <p:scale>
          <a:sx n="47" d="100"/>
          <a:sy n="47" d="100"/>
        </p:scale>
        <p:origin x="1192" y="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9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viewProps" Target="view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390DA74-C667-4D11-B392-0F2FCEAD0C5D}" type="datetimeFigureOut">
              <a:rPr lang="en-US"/>
              <a:pPr>
                <a:defRPr/>
              </a:pPr>
              <a:t>05/08/2015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CF790AA-D6F4-4635-B10F-C4242C507F30}" type="slidenum">
              <a:rPr lang="en-US"/>
              <a:pPr>
                <a:defRPr/>
              </a:pPr>
              <a:t>‹#›</a:t>
            </a:fld>
            <a:endParaRPr lang="en-US"/>
          </a:p>
        </p:txBody>
      </p:sp>
    </p:spTree>
    <p:extLst>
      <p:ext uri="{BB962C8B-B14F-4D97-AF65-F5344CB8AC3E}">
        <p14:creationId xmlns:p14="http://schemas.microsoft.com/office/powerpoint/2010/main" val="18561643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CF790AA-D6F4-4635-B10F-C4242C507F30}" type="slidenum">
              <a:rPr lang="en-US" smtClean="0"/>
              <a:pPr>
                <a:defRPr/>
              </a:pPr>
              <a:t>25</a:t>
            </a:fld>
            <a:endParaRPr lang="en-US"/>
          </a:p>
        </p:txBody>
      </p:sp>
    </p:spTree>
    <p:extLst>
      <p:ext uri="{BB962C8B-B14F-4D97-AF65-F5344CB8AC3E}">
        <p14:creationId xmlns:p14="http://schemas.microsoft.com/office/powerpoint/2010/main" val="2756904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xfrm>
            <a:off x="1150938" y="692150"/>
            <a:ext cx="4556125" cy="3416300"/>
          </a:xfrm>
          <a:ln/>
        </p:spPr>
      </p:sp>
      <p:sp>
        <p:nvSpPr>
          <p:cNvPr id="1044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smtClean="0">
                <a:latin typeface="Times" panose="02020603050405020304" pitchFamily="18" charset="0"/>
              </a:rPr>
              <a:t>We will demonstrate the UML /OMT using this example</a:t>
            </a:r>
          </a:p>
          <a:p>
            <a:pPr lvl="1"/>
            <a:r>
              <a:rPr lang="en-US" altLang="en-US" smtClean="0">
                <a:latin typeface="Times" panose="02020603050405020304" pitchFamily="18" charset="0"/>
              </a:rPr>
              <a:t>Class modeling will be done first</a:t>
            </a:r>
          </a:p>
          <a:p>
            <a:pPr lvl="1"/>
            <a:endParaRPr lang="en-US" altLang="en-US" smtClean="0">
              <a:latin typeface="Times" panose="02020603050405020304" pitchFamily="18" charset="0"/>
            </a:endParaRPr>
          </a:p>
          <a:p>
            <a:pPr lvl="1"/>
            <a:r>
              <a:rPr lang="en-US" altLang="en-US" smtClean="0">
                <a:latin typeface="Times" panose="02020603050405020304" pitchFamily="18" charset="0"/>
              </a:rPr>
              <a:t>          This example does not demonstrate how the technique is applied to ALL problems. Be sure to distinguish between the details of the example and the details of the technique!</a:t>
            </a:r>
          </a:p>
          <a:p>
            <a:endParaRPr lang="en-US" altLang="en-US" smtClean="0">
              <a:latin typeface="Times" panose="02020603050405020304" pitchFamily="18" charset="0"/>
            </a:endParaRPr>
          </a:p>
          <a:p>
            <a:r>
              <a:rPr lang="en-US" altLang="en-US" smtClean="0">
                <a:latin typeface="Times" panose="02020603050405020304" pitchFamily="18" charset="0"/>
              </a:rPr>
              <a:t>Cho sinh vien 5 phut doc vi du.</a:t>
            </a:r>
          </a:p>
        </p:txBody>
      </p:sp>
    </p:spTree>
    <p:extLst>
      <p:ext uri="{BB962C8B-B14F-4D97-AF65-F5344CB8AC3E}">
        <p14:creationId xmlns:p14="http://schemas.microsoft.com/office/powerpoint/2010/main" val="1609573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F7B7D57E-25CA-48D5-9C38-C9B28F23DED9}" type="slidenum">
              <a:rPr lang="en-US" altLang="en-US"/>
              <a:pPr>
                <a:defRPr/>
              </a:pPr>
              <a:t>‹#›</a:t>
            </a:fld>
            <a:endParaRPr lang="en-US" altLang="en-US"/>
          </a:p>
        </p:txBody>
      </p:sp>
    </p:spTree>
    <p:extLst>
      <p:ext uri="{BB962C8B-B14F-4D97-AF65-F5344CB8AC3E}">
        <p14:creationId xmlns:p14="http://schemas.microsoft.com/office/powerpoint/2010/main" val="3379282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DD0D234D-9677-44E1-971A-CDF52EEC022A}" type="slidenum">
              <a:rPr lang="en-US" altLang="en-US"/>
              <a:pPr>
                <a:defRPr/>
              </a:pPr>
              <a:t>‹#›</a:t>
            </a:fld>
            <a:endParaRPr lang="en-US" altLang="en-US"/>
          </a:p>
        </p:txBody>
      </p:sp>
    </p:spTree>
    <p:extLst>
      <p:ext uri="{BB962C8B-B14F-4D97-AF65-F5344CB8AC3E}">
        <p14:creationId xmlns:p14="http://schemas.microsoft.com/office/powerpoint/2010/main" val="2299702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2878D3A7-8295-434E-A0BB-F3A1D1E63D5B}" type="slidenum">
              <a:rPr lang="en-US" altLang="en-US"/>
              <a:pPr>
                <a:defRPr/>
              </a:pPr>
              <a:t>‹#›</a:t>
            </a:fld>
            <a:endParaRPr lang="en-US" altLang="en-US"/>
          </a:p>
        </p:txBody>
      </p:sp>
    </p:spTree>
    <p:extLst>
      <p:ext uri="{BB962C8B-B14F-4D97-AF65-F5344CB8AC3E}">
        <p14:creationId xmlns:p14="http://schemas.microsoft.com/office/powerpoint/2010/main" val="1938832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A9802907-D3D9-4328-B149-23987A9FFBB1}" type="slidenum">
              <a:rPr lang="en-US" altLang="en-US"/>
              <a:pPr>
                <a:defRPr/>
              </a:pPr>
              <a:t>‹#›</a:t>
            </a:fld>
            <a:endParaRPr lang="en-US" altLang="en-US"/>
          </a:p>
        </p:txBody>
      </p:sp>
    </p:spTree>
    <p:extLst>
      <p:ext uri="{BB962C8B-B14F-4D97-AF65-F5344CB8AC3E}">
        <p14:creationId xmlns:p14="http://schemas.microsoft.com/office/powerpoint/2010/main" val="2335623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en-US" smtClean="0"/>
              <a:t>Click to edit Master title style</a:t>
            </a:r>
            <a:endParaRPr lang="en-US"/>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lumMod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119E39A8-2BF4-4ACF-A54C-871706201EBA}" type="slidenum">
              <a:rPr lang="en-US" altLang="en-US"/>
              <a:pPr>
                <a:defRPr/>
              </a:pPr>
              <a:t>‹#›</a:t>
            </a:fld>
            <a:endParaRPr lang="en-US" altLang="en-US"/>
          </a:p>
        </p:txBody>
      </p:sp>
    </p:spTree>
    <p:extLst>
      <p:ext uri="{BB962C8B-B14F-4D97-AF65-F5344CB8AC3E}">
        <p14:creationId xmlns:p14="http://schemas.microsoft.com/office/powerpoint/2010/main" val="1770087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D0700E2F-EB47-4D6D-8DD0-EA18E9BF4611}" type="slidenum">
              <a:rPr lang="en-US" altLang="en-US"/>
              <a:pPr>
                <a:defRPr/>
              </a:pPr>
              <a:t>‹#›</a:t>
            </a:fld>
            <a:endParaRPr lang="en-US" altLang="en-US"/>
          </a:p>
        </p:txBody>
      </p:sp>
    </p:spTree>
    <p:extLst>
      <p:ext uri="{BB962C8B-B14F-4D97-AF65-F5344CB8AC3E}">
        <p14:creationId xmlns:p14="http://schemas.microsoft.com/office/powerpoint/2010/main" val="2513114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lumMod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6E0347CD-A10B-49AA-BF05-2491B8618930}" type="slidenum">
              <a:rPr lang="en-US" altLang="en-US"/>
              <a:pPr>
                <a:defRPr/>
              </a:pPr>
              <a:t>‹#›</a:t>
            </a:fld>
            <a:endParaRPr lang="en-US" altLang="en-US"/>
          </a:p>
        </p:txBody>
      </p:sp>
    </p:spTree>
    <p:extLst>
      <p:ext uri="{BB962C8B-B14F-4D97-AF65-F5344CB8AC3E}">
        <p14:creationId xmlns:p14="http://schemas.microsoft.com/office/powerpoint/2010/main" val="6371246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DC4CDF6B-01E7-4A66-8C69-F6351E1A0720}" type="slidenum">
              <a:rPr lang="en-US" altLang="en-US"/>
              <a:pPr>
                <a:defRPr/>
              </a:pPr>
              <a:t>‹#›</a:t>
            </a:fld>
            <a:endParaRPr lang="en-US" altLang="en-US"/>
          </a:p>
        </p:txBody>
      </p:sp>
    </p:spTree>
    <p:extLst>
      <p:ext uri="{BB962C8B-B14F-4D97-AF65-F5344CB8AC3E}">
        <p14:creationId xmlns:p14="http://schemas.microsoft.com/office/powerpoint/2010/main" val="2315219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48224" y="1812927"/>
            <a:ext cx="313249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01474" y="1812927"/>
            <a:ext cx="31330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DAC357C2-61D0-40A8-8398-57BB60850C52}" type="slidenum">
              <a:rPr lang="en-US" altLang="en-US"/>
              <a:pPr>
                <a:defRPr/>
              </a:pPr>
              <a:t>‹#›</a:t>
            </a:fld>
            <a:endParaRPr lang="en-US" altLang="en-US"/>
          </a:p>
        </p:txBody>
      </p:sp>
    </p:spTree>
    <p:extLst>
      <p:ext uri="{BB962C8B-B14F-4D97-AF65-F5344CB8AC3E}">
        <p14:creationId xmlns:p14="http://schemas.microsoft.com/office/powerpoint/2010/main" val="13696102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1E1591EC-FB1F-4D61-9001-98EA1B6EBD4C}" type="slidenum">
              <a:rPr lang="en-US" altLang="en-US"/>
              <a:pPr>
                <a:defRPr/>
              </a:pPr>
              <a:t>‹#›</a:t>
            </a:fld>
            <a:endParaRPr lang="en-US" altLang="en-US"/>
          </a:p>
        </p:txBody>
      </p:sp>
    </p:spTree>
    <p:extLst>
      <p:ext uri="{BB962C8B-B14F-4D97-AF65-F5344CB8AC3E}">
        <p14:creationId xmlns:p14="http://schemas.microsoft.com/office/powerpoint/2010/main" val="3197458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62A17C55-FD76-4530-B569-9E6A7B1C9E81}" type="slidenum">
              <a:rPr lang="en-US" altLang="en-US"/>
              <a:pPr>
                <a:defRPr/>
              </a:pPr>
              <a:t>‹#›</a:t>
            </a:fld>
            <a:endParaRPr lang="en-US" altLang="en-US"/>
          </a:p>
        </p:txBody>
      </p:sp>
    </p:spTree>
    <p:extLst>
      <p:ext uri="{BB962C8B-B14F-4D97-AF65-F5344CB8AC3E}">
        <p14:creationId xmlns:p14="http://schemas.microsoft.com/office/powerpoint/2010/main" val="3969938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D5CCD2EA-0E2F-4021-8273-D95CF16B383E}" type="slidenum">
              <a:rPr lang="en-US" altLang="en-US"/>
              <a:pPr>
                <a:defRPr/>
              </a:pPr>
              <a:t>‹#›</a:t>
            </a:fld>
            <a:endParaRPr lang="en-US" altLang="en-US"/>
          </a:p>
        </p:txBody>
      </p:sp>
    </p:spTree>
    <p:extLst>
      <p:ext uri="{BB962C8B-B14F-4D97-AF65-F5344CB8AC3E}">
        <p14:creationId xmlns:p14="http://schemas.microsoft.com/office/powerpoint/2010/main" val="203111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C2951173-CE6D-4146-B4A9-B71BF9A454B8}" type="slidenum">
              <a:rPr lang="en-US" altLang="en-US"/>
              <a:pPr>
                <a:defRPr/>
              </a:pPr>
              <a:t>‹#›</a:t>
            </a:fld>
            <a:endParaRPr lang="en-US" altLang="en-US"/>
          </a:p>
        </p:txBody>
      </p:sp>
    </p:spTree>
    <p:extLst>
      <p:ext uri="{BB962C8B-B14F-4D97-AF65-F5344CB8AC3E}">
        <p14:creationId xmlns:p14="http://schemas.microsoft.com/office/powerpoint/2010/main" val="31914822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Oval 4"/>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 name="Oval 5"/>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Oval 6"/>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Oval 7"/>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Oval 8"/>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 name="Oval 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Oval 10"/>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Oval 11"/>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1009442" y="1387058"/>
            <a:ext cx="3481387" cy="1113254"/>
          </a:xfrm>
        </p:spPr>
        <p:txBody>
          <a:bodyPr anchor="b">
            <a:normAutofit/>
          </a:bodyPr>
          <a:lstStyle>
            <a:lvl1pPr algn="l">
              <a:defRPr sz="2400" b="0"/>
            </a:lvl1pPr>
          </a:lstStyle>
          <a:p>
            <a:r>
              <a:rPr lang="en-US" smtClean="0"/>
              <a:t>Click to edit Master title style</a:t>
            </a:r>
            <a:endParaRPr lang="en-US"/>
          </a:p>
        </p:txBody>
      </p:sp>
      <p:sp>
        <p:nvSpPr>
          <p:cNvPr id="4" name="Text Placeholder 3"/>
          <p:cNvSpPr>
            <a:spLocks noGrp="1"/>
          </p:cNvSpPr>
          <p:nvPr>
            <p:ph type="body" sz="half" idx="2"/>
          </p:nvPr>
        </p:nvSpPr>
        <p:spPr>
          <a:xfrm>
            <a:off x="1009442"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8" name="Picture Placeholder 17"/>
          <p:cNvSpPr>
            <a:spLocks noGrp="1"/>
          </p:cNvSpPr>
          <p:nvPr>
            <p:ph type="pic" sz="quarter" idx="14"/>
          </p:nvPr>
        </p:nvSpPr>
        <p:spPr>
          <a:xfrm>
            <a:off x="4876800" y="1600200"/>
            <a:ext cx="3429000" cy="3429000"/>
          </a:xfrm>
          <a:prstGeom prst="ellipse">
            <a:avLst/>
          </a:prstGeom>
          <a:ln w="76200">
            <a:solidFill>
              <a:schemeClr val="bg2">
                <a:lumMod val="75000"/>
              </a:schemeClr>
            </a:solidFill>
          </a:ln>
        </p:spPr>
        <p:txBody>
          <a:bodyPr rtlCol="0">
            <a:normAutofit/>
          </a:bodyPr>
          <a:lstStyle/>
          <a:p>
            <a:pPr lvl="0"/>
            <a:r>
              <a:rPr lang="en-US" noProof="0" smtClean="0"/>
              <a:t>Click icon to add picture</a:t>
            </a:r>
            <a:endParaRPr lang="en-US" noProof="0"/>
          </a:p>
        </p:txBody>
      </p:sp>
      <p:sp>
        <p:nvSpPr>
          <p:cNvPr id="13" name="Date Placeholder 4"/>
          <p:cNvSpPr>
            <a:spLocks noGrp="1"/>
          </p:cNvSpPr>
          <p:nvPr>
            <p:ph type="dt" sz="half" idx="15"/>
          </p:nvPr>
        </p:nvSpPr>
        <p:spPr/>
        <p:txBody>
          <a:bodyPr/>
          <a:lstStyle>
            <a:lvl1pPr>
              <a:defRPr/>
            </a:lvl1pPr>
          </a:lstStyle>
          <a:p>
            <a:pPr>
              <a:defRPr/>
            </a:pPr>
            <a:endParaRPr lang="en-US" altLang="en-US"/>
          </a:p>
        </p:txBody>
      </p:sp>
      <p:sp>
        <p:nvSpPr>
          <p:cNvPr id="14" name="Footer Placeholder 5"/>
          <p:cNvSpPr>
            <a:spLocks noGrp="1"/>
          </p:cNvSpPr>
          <p:nvPr>
            <p:ph type="ftr" sz="quarter" idx="16"/>
          </p:nvPr>
        </p:nvSpPr>
        <p:spPr/>
        <p:txBody>
          <a:bodyPr/>
          <a:lstStyle>
            <a:lvl1pPr>
              <a:defRPr/>
            </a:lvl1pPr>
          </a:lstStyle>
          <a:p>
            <a:pPr>
              <a:defRPr/>
            </a:pPr>
            <a:endParaRPr lang="en-US" altLang="en-US"/>
          </a:p>
        </p:txBody>
      </p:sp>
      <p:sp>
        <p:nvSpPr>
          <p:cNvPr id="15" name="Slide Number Placeholder 6"/>
          <p:cNvSpPr>
            <a:spLocks noGrp="1"/>
          </p:cNvSpPr>
          <p:nvPr>
            <p:ph type="sldNum" sz="quarter" idx="17"/>
          </p:nvPr>
        </p:nvSpPr>
        <p:spPr/>
        <p:txBody>
          <a:bodyPr/>
          <a:lstStyle>
            <a:lvl1pPr>
              <a:defRPr/>
            </a:lvl1pPr>
          </a:lstStyle>
          <a:p>
            <a:pPr>
              <a:defRPr/>
            </a:pPr>
            <a:fld id="{C5C46980-B890-457F-87FE-ED4AFE672B44}" type="slidenum">
              <a:rPr lang="en-US" altLang="en-US"/>
              <a:pPr>
                <a:defRPr/>
              </a:pPr>
              <a:t>‹#›</a:t>
            </a:fld>
            <a:endParaRPr lang="en-US" altLang="en-US"/>
          </a:p>
        </p:txBody>
      </p:sp>
    </p:spTree>
    <p:extLst>
      <p:ext uri="{BB962C8B-B14F-4D97-AF65-F5344CB8AC3E}">
        <p14:creationId xmlns:p14="http://schemas.microsoft.com/office/powerpoint/2010/main" val="19204195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C580D9FE-75CE-4561-AEEC-8B2EDF419895}" type="slidenum">
              <a:rPr lang="en-US" altLang="en-US"/>
              <a:pPr>
                <a:defRPr/>
              </a:pPr>
              <a:t>‹#›</a:t>
            </a:fld>
            <a:endParaRPr lang="en-US" altLang="en-US"/>
          </a:p>
        </p:txBody>
      </p:sp>
    </p:spTree>
    <p:extLst>
      <p:ext uri="{BB962C8B-B14F-4D97-AF65-F5344CB8AC3E}">
        <p14:creationId xmlns:p14="http://schemas.microsoft.com/office/powerpoint/2010/main" val="10294869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395587B1-C93D-4B3D-BB68-2D4AB411B728}" type="slidenum">
              <a:rPr lang="en-US" altLang="en-US"/>
              <a:pPr>
                <a:defRPr/>
              </a:pPr>
              <a:t>‹#›</a:t>
            </a:fld>
            <a:endParaRPr lang="en-US" altLang="en-US"/>
          </a:p>
        </p:txBody>
      </p:sp>
    </p:spTree>
    <p:extLst>
      <p:ext uri="{BB962C8B-B14F-4D97-AF65-F5344CB8AC3E}">
        <p14:creationId xmlns:p14="http://schemas.microsoft.com/office/powerpoint/2010/main" val="1782817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0C6F75E1-F55E-4408-B445-60B6C20A6E11}" type="slidenum">
              <a:rPr lang="en-US" altLang="en-US"/>
              <a:pPr>
                <a:defRPr/>
              </a:pPr>
              <a:t>‹#›</a:t>
            </a:fld>
            <a:endParaRPr lang="en-US" altLang="en-US"/>
          </a:p>
        </p:txBody>
      </p:sp>
    </p:spTree>
    <p:extLst>
      <p:ext uri="{BB962C8B-B14F-4D97-AF65-F5344CB8AC3E}">
        <p14:creationId xmlns:p14="http://schemas.microsoft.com/office/powerpoint/2010/main" val="739727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7DCA68F1-C30F-4E64-84CF-E802850ABFD2}" type="slidenum">
              <a:rPr lang="en-US" altLang="en-US"/>
              <a:pPr>
                <a:defRPr/>
              </a:pPr>
              <a:t>‹#›</a:t>
            </a:fld>
            <a:endParaRPr lang="en-US" altLang="en-US"/>
          </a:p>
        </p:txBody>
      </p:sp>
    </p:spTree>
    <p:extLst>
      <p:ext uri="{BB962C8B-B14F-4D97-AF65-F5344CB8AC3E}">
        <p14:creationId xmlns:p14="http://schemas.microsoft.com/office/powerpoint/2010/main" val="3217160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9863BFC6-C3F0-4DDA-9ADE-09480B66BAB5}" type="slidenum">
              <a:rPr lang="en-US" altLang="en-US"/>
              <a:pPr>
                <a:defRPr/>
              </a:pPr>
              <a:t>‹#›</a:t>
            </a:fld>
            <a:endParaRPr lang="en-US" altLang="en-US"/>
          </a:p>
        </p:txBody>
      </p:sp>
    </p:spTree>
    <p:extLst>
      <p:ext uri="{BB962C8B-B14F-4D97-AF65-F5344CB8AC3E}">
        <p14:creationId xmlns:p14="http://schemas.microsoft.com/office/powerpoint/2010/main" val="1994067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37FBAD34-AA2A-4063-A4EE-30D96AF2D1CA}" type="slidenum">
              <a:rPr lang="en-US" altLang="en-US"/>
              <a:pPr>
                <a:defRPr/>
              </a:pPr>
              <a:t>‹#›</a:t>
            </a:fld>
            <a:endParaRPr lang="en-US" altLang="en-US"/>
          </a:p>
        </p:txBody>
      </p:sp>
    </p:spTree>
    <p:extLst>
      <p:ext uri="{BB962C8B-B14F-4D97-AF65-F5344CB8AC3E}">
        <p14:creationId xmlns:p14="http://schemas.microsoft.com/office/powerpoint/2010/main" val="1408802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980F9002-E35A-4725-A0BD-48DEC80BDA8D}" type="slidenum">
              <a:rPr lang="en-US" altLang="en-US"/>
              <a:pPr>
                <a:defRPr/>
              </a:pPr>
              <a:t>‹#›</a:t>
            </a:fld>
            <a:endParaRPr lang="en-US" altLang="en-US"/>
          </a:p>
        </p:txBody>
      </p:sp>
    </p:spTree>
    <p:extLst>
      <p:ext uri="{BB962C8B-B14F-4D97-AF65-F5344CB8AC3E}">
        <p14:creationId xmlns:p14="http://schemas.microsoft.com/office/powerpoint/2010/main" val="471123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8F6CB4CC-E024-47C4-9022-FE93F2BF69CB}" type="slidenum">
              <a:rPr lang="en-US" altLang="en-US"/>
              <a:pPr>
                <a:defRPr/>
              </a:pPr>
              <a:t>‹#›</a:t>
            </a:fld>
            <a:endParaRPr lang="en-US" altLang="en-US"/>
          </a:p>
        </p:txBody>
      </p:sp>
    </p:spTree>
    <p:extLst>
      <p:ext uri="{BB962C8B-B14F-4D97-AF65-F5344CB8AC3E}">
        <p14:creationId xmlns:p14="http://schemas.microsoft.com/office/powerpoint/2010/main" val="1330003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7F8C072E-9AB7-45AE-BD6F-7EC4D5C862A9}" type="slidenum">
              <a:rPr lang="en-US" altLang="en-US"/>
              <a:pPr>
                <a:defRPr/>
              </a:pPr>
              <a:t>‹#›</a:t>
            </a:fld>
            <a:endParaRPr lang="en-US" altLang="en-US"/>
          </a:p>
        </p:txBody>
      </p:sp>
    </p:spTree>
    <p:extLst>
      <p:ext uri="{BB962C8B-B14F-4D97-AF65-F5344CB8AC3E}">
        <p14:creationId xmlns:p14="http://schemas.microsoft.com/office/powerpoint/2010/main" val="2128138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42A2D096-3484-42FC-AB01-A072A4F18CB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050" name="Group 218"/>
          <p:cNvGrpSpPr>
            <a:grpSpLocks/>
          </p:cNvGrpSpPr>
          <p:nvPr/>
        </p:nvGrpSpPr>
        <p:grpSpPr bwMode="auto">
          <a:xfrm>
            <a:off x="6557963" y="66675"/>
            <a:ext cx="2574925" cy="6796088"/>
            <a:chOff x="6558164" y="66319"/>
            <a:chExt cx="2575511" cy="6797067"/>
          </a:xfrm>
        </p:grpSpPr>
        <p:grpSp>
          <p:nvGrpSpPr>
            <p:cNvPr id="2056" name="Group 62"/>
            <p:cNvGrpSpPr>
              <a:grpSpLocks/>
            </p:cNvGrpSpPr>
            <p:nvPr/>
          </p:nvGrpSpPr>
          <p:grpSpPr bwMode="auto">
            <a:xfrm>
              <a:off x="6924386" y="66319"/>
              <a:ext cx="2173634" cy="6673398"/>
              <a:chOff x="6924386" y="66319"/>
              <a:chExt cx="2173634" cy="6673398"/>
            </a:xfrm>
          </p:grpSpPr>
          <p:grpSp>
            <p:nvGrpSpPr>
              <p:cNvPr id="2064" name="Group 44"/>
              <p:cNvGrpSpPr>
                <a:grpSpLocks/>
              </p:cNvGrpSpPr>
              <p:nvPr/>
            </p:nvGrpSpPr>
            <p:grpSpPr bwMode="auto">
              <a:xfrm>
                <a:off x="6924386" y="66319"/>
                <a:ext cx="2066032" cy="6673398"/>
                <a:chOff x="6924386" y="66319"/>
                <a:chExt cx="2066032" cy="6673398"/>
              </a:xfrm>
            </p:grpSpPr>
            <p:sp>
              <p:nvSpPr>
                <p:cNvPr id="234" name="Freeform 233"/>
                <p:cNvSpPr>
                  <a:spLocks noChangeAspect="1" noEditPoints="1"/>
                </p:cNvSpPr>
                <p:nvPr/>
              </p:nvSpPr>
              <p:spPr bwMode="auto">
                <a:xfrm rot="879737">
                  <a:off x="7130233" y="66319"/>
                  <a:ext cx="609204" cy="662248"/>
                </a:xfrm>
                <a:custGeom>
                  <a:avLst/>
                  <a:gdLst>
                    <a:gd name="T0" fmla="*/ 748 w 758"/>
                    <a:gd name="T1" fmla="*/ 508 h 824"/>
                    <a:gd name="T2" fmla="*/ 550 w 758"/>
                    <a:gd name="T3" fmla="*/ 490 h 824"/>
                    <a:gd name="T4" fmla="*/ 512 w 758"/>
                    <a:gd name="T5" fmla="*/ 448 h 824"/>
                    <a:gd name="T6" fmla="*/ 500 w 758"/>
                    <a:gd name="T7" fmla="*/ 408 h 824"/>
                    <a:gd name="T8" fmla="*/ 550 w 758"/>
                    <a:gd name="T9" fmla="*/ 334 h 824"/>
                    <a:gd name="T10" fmla="*/ 744 w 758"/>
                    <a:gd name="T11" fmla="*/ 324 h 824"/>
                    <a:gd name="T12" fmla="*/ 700 w 758"/>
                    <a:gd name="T13" fmla="*/ 246 h 824"/>
                    <a:gd name="T14" fmla="*/ 728 w 758"/>
                    <a:gd name="T15" fmla="*/ 196 h 824"/>
                    <a:gd name="T16" fmla="*/ 620 w 758"/>
                    <a:gd name="T17" fmla="*/ 248 h 824"/>
                    <a:gd name="T18" fmla="*/ 534 w 758"/>
                    <a:gd name="T19" fmla="*/ 306 h 824"/>
                    <a:gd name="T20" fmla="*/ 482 w 758"/>
                    <a:gd name="T21" fmla="*/ 314 h 824"/>
                    <a:gd name="T22" fmla="*/ 456 w 758"/>
                    <a:gd name="T23" fmla="*/ 310 h 824"/>
                    <a:gd name="T24" fmla="*/ 410 w 758"/>
                    <a:gd name="T25" fmla="*/ 268 h 824"/>
                    <a:gd name="T26" fmla="*/ 396 w 758"/>
                    <a:gd name="T27" fmla="*/ 202 h 824"/>
                    <a:gd name="T28" fmla="*/ 396 w 758"/>
                    <a:gd name="T29" fmla="*/ 66 h 824"/>
                    <a:gd name="T30" fmla="*/ 388 w 758"/>
                    <a:gd name="T31" fmla="*/ 0 h 824"/>
                    <a:gd name="T32" fmla="*/ 310 w 758"/>
                    <a:gd name="T33" fmla="*/ 16 h 824"/>
                    <a:gd name="T34" fmla="*/ 360 w 758"/>
                    <a:gd name="T35" fmla="*/ 144 h 824"/>
                    <a:gd name="T36" fmla="*/ 358 w 758"/>
                    <a:gd name="T37" fmla="*/ 230 h 824"/>
                    <a:gd name="T38" fmla="*/ 320 w 758"/>
                    <a:gd name="T39" fmla="*/ 306 h 824"/>
                    <a:gd name="T40" fmla="*/ 280 w 758"/>
                    <a:gd name="T41" fmla="*/ 314 h 824"/>
                    <a:gd name="T42" fmla="*/ 224 w 758"/>
                    <a:gd name="T43" fmla="*/ 304 h 824"/>
                    <a:gd name="T44" fmla="*/ 136 w 758"/>
                    <a:gd name="T45" fmla="*/ 250 h 824"/>
                    <a:gd name="T46" fmla="*/ 30 w 758"/>
                    <a:gd name="T47" fmla="*/ 198 h 824"/>
                    <a:gd name="T48" fmla="*/ 0 w 758"/>
                    <a:gd name="T49" fmla="*/ 264 h 824"/>
                    <a:gd name="T50" fmla="*/ 138 w 758"/>
                    <a:gd name="T51" fmla="*/ 296 h 824"/>
                    <a:gd name="T52" fmla="*/ 208 w 758"/>
                    <a:gd name="T53" fmla="*/ 334 h 824"/>
                    <a:gd name="T54" fmla="*/ 258 w 758"/>
                    <a:gd name="T55" fmla="*/ 408 h 824"/>
                    <a:gd name="T56" fmla="*/ 246 w 758"/>
                    <a:gd name="T57" fmla="*/ 448 h 824"/>
                    <a:gd name="T58" fmla="*/ 210 w 758"/>
                    <a:gd name="T59" fmla="*/ 492 h 824"/>
                    <a:gd name="T60" fmla="*/ 118 w 758"/>
                    <a:gd name="T61" fmla="*/ 540 h 824"/>
                    <a:gd name="T62" fmla="*/ 38 w 758"/>
                    <a:gd name="T63" fmla="*/ 592 h 824"/>
                    <a:gd name="T64" fmla="*/ 76 w 758"/>
                    <a:gd name="T65" fmla="*/ 608 h 824"/>
                    <a:gd name="T66" fmla="*/ 122 w 758"/>
                    <a:gd name="T67" fmla="*/ 686 h 824"/>
                    <a:gd name="T68" fmla="*/ 228 w 758"/>
                    <a:gd name="T69" fmla="*/ 520 h 824"/>
                    <a:gd name="T70" fmla="*/ 282 w 758"/>
                    <a:gd name="T71" fmla="*/ 508 h 824"/>
                    <a:gd name="T72" fmla="*/ 334 w 758"/>
                    <a:gd name="T73" fmla="*/ 528 h 824"/>
                    <a:gd name="T74" fmla="*/ 362 w 758"/>
                    <a:gd name="T75" fmla="*/ 598 h 824"/>
                    <a:gd name="T76" fmla="*/ 280 w 758"/>
                    <a:gd name="T77" fmla="*/ 778 h 824"/>
                    <a:gd name="T78" fmla="*/ 362 w 758"/>
                    <a:gd name="T79" fmla="*/ 772 h 824"/>
                    <a:gd name="T80" fmla="*/ 396 w 758"/>
                    <a:gd name="T81" fmla="*/ 796 h 824"/>
                    <a:gd name="T82" fmla="*/ 480 w 758"/>
                    <a:gd name="T83" fmla="*/ 778 h 824"/>
                    <a:gd name="T84" fmla="*/ 396 w 758"/>
                    <a:gd name="T85" fmla="*/ 600 h 824"/>
                    <a:gd name="T86" fmla="*/ 414 w 758"/>
                    <a:gd name="T87" fmla="*/ 546 h 824"/>
                    <a:gd name="T88" fmla="*/ 466 w 758"/>
                    <a:gd name="T89" fmla="*/ 508 h 824"/>
                    <a:gd name="T90" fmla="*/ 522 w 758"/>
                    <a:gd name="T91" fmla="*/ 520 h 824"/>
                    <a:gd name="T92" fmla="*/ 602 w 758"/>
                    <a:gd name="T93" fmla="*/ 562 h 824"/>
                    <a:gd name="T94" fmla="*/ 698 w 758"/>
                    <a:gd name="T95" fmla="*/ 664 h 824"/>
                    <a:gd name="T96" fmla="*/ 740 w 758"/>
                    <a:gd name="T97" fmla="*/ 606 h 824"/>
                    <a:gd name="T98" fmla="*/ 324 w 758"/>
                    <a:gd name="T99" fmla="*/ 398 h 824"/>
                    <a:gd name="T100" fmla="*/ 340 w 758"/>
                    <a:gd name="T101" fmla="*/ 452 h 824"/>
                    <a:gd name="T102" fmla="*/ 360 w 758"/>
                    <a:gd name="T103" fmla="*/ 380 h 824"/>
                    <a:gd name="T104" fmla="*/ 414 w 758"/>
                    <a:gd name="T105" fmla="*/ 352 h 824"/>
                    <a:gd name="T106" fmla="*/ 414 w 758"/>
                    <a:gd name="T107" fmla="*/ 472 h 824"/>
                    <a:gd name="T108" fmla="*/ 434 w 758"/>
                    <a:gd name="T109" fmla="*/ 424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8" h="824">
                      <a:moveTo>
                        <a:pt x="700" y="576"/>
                      </a:moveTo>
                      <a:lnTo>
                        <a:pt x="758" y="558"/>
                      </a:lnTo>
                      <a:lnTo>
                        <a:pt x="756" y="548"/>
                      </a:lnTo>
                      <a:lnTo>
                        <a:pt x="686" y="566"/>
                      </a:lnTo>
                      <a:lnTo>
                        <a:pt x="686" y="566"/>
                      </a:lnTo>
                      <a:lnTo>
                        <a:pt x="640" y="538"/>
                      </a:lnTo>
                      <a:lnTo>
                        <a:pt x="748" y="508"/>
                      </a:lnTo>
                      <a:lnTo>
                        <a:pt x="746" y="496"/>
                      </a:lnTo>
                      <a:lnTo>
                        <a:pt x="620" y="528"/>
                      </a:lnTo>
                      <a:lnTo>
                        <a:pt x="620" y="528"/>
                      </a:lnTo>
                      <a:lnTo>
                        <a:pt x="568" y="502"/>
                      </a:lnTo>
                      <a:lnTo>
                        <a:pt x="568" y="502"/>
                      </a:lnTo>
                      <a:lnTo>
                        <a:pt x="550" y="492"/>
                      </a:lnTo>
                      <a:lnTo>
                        <a:pt x="550" y="490"/>
                      </a:lnTo>
                      <a:lnTo>
                        <a:pt x="550" y="490"/>
                      </a:lnTo>
                      <a:lnTo>
                        <a:pt x="550" y="488"/>
                      </a:lnTo>
                      <a:lnTo>
                        <a:pt x="546" y="484"/>
                      </a:lnTo>
                      <a:lnTo>
                        <a:pt x="518" y="456"/>
                      </a:lnTo>
                      <a:lnTo>
                        <a:pt x="518" y="456"/>
                      </a:lnTo>
                      <a:lnTo>
                        <a:pt x="512" y="448"/>
                      </a:lnTo>
                      <a:lnTo>
                        <a:pt x="512" y="448"/>
                      </a:lnTo>
                      <a:lnTo>
                        <a:pt x="504" y="432"/>
                      </a:lnTo>
                      <a:lnTo>
                        <a:pt x="500" y="414"/>
                      </a:lnTo>
                      <a:lnTo>
                        <a:pt x="500" y="414"/>
                      </a:lnTo>
                      <a:lnTo>
                        <a:pt x="500" y="412"/>
                      </a:lnTo>
                      <a:lnTo>
                        <a:pt x="500" y="412"/>
                      </a:lnTo>
                      <a:lnTo>
                        <a:pt x="500" y="408"/>
                      </a:lnTo>
                      <a:lnTo>
                        <a:pt x="500" y="408"/>
                      </a:lnTo>
                      <a:lnTo>
                        <a:pt x="504" y="392"/>
                      </a:lnTo>
                      <a:lnTo>
                        <a:pt x="512" y="374"/>
                      </a:lnTo>
                      <a:lnTo>
                        <a:pt x="512" y="374"/>
                      </a:lnTo>
                      <a:lnTo>
                        <a:pt x="518" y="366"/>
                      </a:lnTo>
                      <a:lnTo>
                        <a:pt x="518" y="366"/>
                      </a:lnTo>
                      <a:lnTo>
                        <a:pt x="546" y="340"/>
                      </a:lnTo>
                      <a:lnTo>
                        <a:pt x="550" y="334"/>
                      </a:lnTo>
                      <a:lnTo>
                        <a:pt x="550" y="332"/>
                      </a:lnTo>
                      <a:lnTo>
                        <a:pt x="548" y="330"/>
                      </a:lnTo>
                      <a:lnTo>
                        <a:pt x="548" y="330"/>
                      </a:lnTo>
                      <a:lnTo>
                        <a:pt x="568" y="320"/>
                      </a:lnTo>
                      <a:lnTo>
                        <a:pt x="568" y="320"/>
                      </a:lnTo>
                      <a:lnTo>
                        <a:pt x="620" y="294"/>
                      </a:lnTo>
                      <a:lnTo>
                        <a:pt x="744" y="324"/>
                      </a:lnTo>
                      <a:lnTo>
                        <a:pt x="746" y="312"/>
                      </a:lnTo>
                      <a:lnTo>
                        <a:pt x="640" y="282"/>
                      </a:lnTo>
                      <a:lnTo>
                        <a:pt x="640" y="282"/>
                      </a:lnTo>
                      <a:lnTo>
                        <a:pt x="686" y="254"/>
                      </a:lnTo>
                      <a:lnTo>
                        <a:pt x="754" y="272"/>
                      </a:lnTo>
                      <a:lnTo>
                        <a:pt x="758" y="262"/>
                      </a:lnTo>
                      <a:lnTo>
                        <a:pt x="700" y="246"/>
                      </a:lnTo>
                      <a:lnTo>
                        <a:pt x="700" y="246"/>
                      </a:lnTo>
                      <a:lnTo>
                        <a:pt x="720" y="230"/>
                      </a:lnTo>
                      <a:lnTo>
                        <a:pt x="740" y="216"/>
                      </a:lnTo>
                      <a:lnTo>
                        <a:pt x="742" y="214"/>
                      </a:lnTo>
                      <a:lnTo>
                        <a:pt x="732" y="196"/>
                      </a:lnTo>
                      <a:lnTo>
                        <a:pt x="728" y="196"/>
                      </a:lnTo>
                      <a:lnTo>
                        <a:pt x="728" y="196"/>
                      </a:lnTo>
                      <a:lnTo>
                        <a:pt x="704" y="206"/>
                      </a:lnTo>
                      <a:lnTo>
                        <a:pt x="682" y="216"/>
                      </a:lnTo>
                      <a:lnTo>
                        <a:pt x="696" y="156"/>
                      </a:lnTo>
                      <a:lnTo>
                        <a:pt x="686" y="154"/>
                      </a:lnTo>
                      <a:lnTo>
                        <a:pt x="666" y="222"/>
                      </a:lnTo>
                      <a:lnTo>
                        <a:pt x="666" y="222"/>
                      </a:lnTo>
                      <a:lnTo>
                        <a:pt x="620" y="248"/>
                      </a:lnTo>
                      <a:lnTo>
                        <a:pt x="646" y="140"/>
                      </a:lnTo>
                      <a:lnTo>
                        <a:pt x="636" y="136"/>
                      </a:lnTo>
                      <a:lnTo>
                        <a:pt x="600" y="260"/>
                      </a:lnTo>
                      <a:lnTo>
                        <a:pt x="600" y="260"/>
                      </a:lnTo>
                      <a:lnTo>
                        <a:pt x="552" y="292"/>
                      </a:lnTo>
                      <a:lnTo>
                        <a:pt x="552" y="292"/>
                      </a:lnTo>
                      <a:lnTo>
                        <a:pt x="534" y="306"/>
                      </a:lnTo>
                      <a:lnTo>
                        <a:pt x="532" y="304"/>
                      </a:lnTo>
                      <a:lnTo>
                        <a:pt x="530" y="304"/>
                      </a:lnTo>
                      <a:lnTo>
                        <a:pt x="530" y="304"/>
                      </a:lnTo>
                      <a:lnTo>
                        <a:pt x="522" y="304"/>
                      </a:lnTo>
                      <a:lnTo>
                        <a:pt x="488" y="314"/>
                      </a:lnTo>
                      <a:lnTo>
                        <a:pt x="488" y="314"/>
                      </a:lnTo>
                      <a:lnTo>
                        <a:pt x="482" y="314"/>
                      </a:lnTo>
                      <a:lnTo>
                        <a:pt x="478" y="314"/>
                      </a:lnTo>
                      <a:lnTo>
                        <a:pt x="478" y="314"/>
                      </a:lnTo>
                      <a:lnTo>
                        <a:pt x="476" y="312"/>
                      </a:lnTo>
                      <a:lnTo>
                        <a:pt x="476" y="312"/>
                      </a:lnTo>
                      <a:lnTo>
                        <a:pt x="476" y="312"/>
                      </a:lnTo>
                      <a:lnTo>
                        <a:pt x="476" y="312"/>
                      </a:lnTo>
                      <a:lnTo>
                        <a:pt x="456" y="310"/>
                      </a:lnTo>
                      <a:lnTo>
                        <a:pt x="446" y="308"/>
                      </a:lnTo>
                      <a:lnTo>
                        <a:pt x="438" y="304"/>
                      </a:lnTo>
                      <a:lnTo>
                        <a:pt x="438" y="304"/>
                      </a:lnTo>
                      <a:lnTo>
                        <a:pt x="424" y="292"/>
                      </a:lnTo>
                      <a:lnTo>
                        <a:pt x="414" y="278"/>
                      </a:lnTo>
                      <a:lnTo>
                        <a:pt x="414" y="278"/>
                      </a:lnTo>
                      <a:lnTo>
                        <a:pt x="410" y="268"/>
                      </a:lnTo>
                      <a:lnTo>
                        <a:pt x="410" y="268"/>
                      </a:lnTo>
                      <a:lnTo>
                        <a:pt x="400" y="230"/>
                      </a:lnTo>
                      <a:lnTo>
                        <a:pt x="398" y="224"/>
                      </a:lnTo>
                      <a:lnTo>
                        <a:pt x="396" y="224"/>
                      </a:lnTo>
                      <a:lnTo>
                        <a:pt x="394" y="224"/>
                      </a:lnTo>
                      <a:lnTo>
                        <a:pt x="394" y="224"/>
                      </a:lnTo>
                      <a:lnTo>
                        <a:pt x="396" y="202"/>
                      </a:lnTo>
                      <a:lnTo>
                        <a:pt x="396" y="202"/>
                      </a:lnTo>
                      <a:lnTo>
                        <a:pt x="398" y="142"/>
                      </a:lnTo>
                      <a:lnTo>
                        <a:pt x="486" y="52"/>
                      </a:lnTo>
                      <a:lnTo>
                        <a:pt x="478" y="44"/>
                      </a:lnTo>
                      <a:lnTo>
                        <a:pt x="398" y="120"/>
                      </a:lnTo>
                      <a:lnTo>
                        <a:pt x="398" y="120"/>
                      </a:lnTo>
                      <a:lnTo>
                        <a:pt x="396" y="66"/>
                      </a:lnTo>
                      <a:lnTo>
                        <a:pt x="446" y="16"/>
                      </a:lnTo>
                      <a:lnTo>
                        <a:pt x="438" y="8"/>
                      </a:lnTo>
                      <a:lnTo>
                        <a:pt x="396" y="50"/>
                      </a:lnTo>
                      <a:lnTo>
                        <a:pt x="396" y="50"/>
                      </a:lnTo>
                      <a:lnTo>
                        <a:pt x="394" y="26"/>
                      </a:lnTo>
                      <a:lnTo>
                        <a:pt x="390" y="2"/>
                      </a:lnTo>
                      <a:lnTo>
                        <a:pt x="388" y="0"/>
                      </a:lnTo>
                      <a:lnTo>
                        <a:pt x="368" y="0"/>
                      </a:lnTo>
                      <a:lnTo>
                        <a:pt x="368" y="2"/>
                      </a:lnTo>
                      <a:lnTo>
                        <a:pt x="368" y="2"/>
                      </a:lnTo>
                      <a:lnTo>
                        <a:pt x="364" y="28"/>
                      </a:lnTo>
                      <a:lnTo>
                        <a:pt x="360" y="52"/>
                      </a:lnTo>
                      <a:lnTo>
                        <a:pt x="316" y="10"/>
                      </a:lnTo>
                      <a:lnTo>
                        <a:pt x="310" y="16"/>
                      </a:lnTo>
                      <a:lnTo>
                        <a:pt x="360" y="68"/>
                      </a:lnTo>
                      <a:lnTo>
                        <a:pt x="360" y="68"/>
                      </a:lnTo>
                      <a:lnTo>
                        <a:pt x="358" y="122"/>
                      </a:lnTo>
                      <a:lnTo>
                        <a:pt x="278" y="44"/>
                      </a:lnTo>
                      <a:lnTo>
                        <a:pt x="270" y="52"/>
                      </a:lnTo>
                      <a:lnTo>
                        <a:pt x="360" y="144"/>
                      </a:lnTo>
                      <a:lnTo>
                        <a:pt x="360" y="144"/>
                      </a:lnTo>
                      <a:lnTo>
                        <a:pt x="362" y="202"/>
                      </a:lnTo>
                      <a:lnTo>
                        <a:pt x="362" y="202"/>
                      </a:lnTo>
                      <a:lnTo>
                        <a:pt x="364" y="224"/>
                      </a:lnTo>
                      <a:lnTo>
                        <a:pt x="362" y="224"/>
                      </a:lnTo>
                      <a:lnTo>
                        <a:pt x="362" y="224"/>
                      </a:lnTo>
                      <a:lnTo>
                        <a:pt x="360" y="224"/>
                      </a:lnTo>
                      <a:lnTo>
                        <a:pt x="358" y="230"/>
                      </a:lnTo>
                      <a:lnTo>
                        <a:pt x="348" y="268"/>
                      </a:lnTo>
                      <a:lnTo>
                        <a:pt x="348" y="268"/>
                      </a:lnTo>
                      <a:lnTo>
                        <a:pt x="344" y="278"/>
                      </a:lnTo>
                      <a:lnTo>
                        <a:pt x="344" y="278"/>
                      </a:lnTo>
                      <a:lnTo>
                        <a:pt x="334" y="294"/>
                      </a:lnTo>
                      <a:lnTo>
                        <a:pt x="320" y="306"/>
                      </a:lnTo>
                      <a:lnTo>
                        <a:pt x="320" y="306"/>
                      </a:lnTo>
                      <a:lnTo>
                        <a:pt x="312" y="310"/>
                      </a:lnTo>
                      <a:lnTo>
                        <a:pt x="302" y="312"/>
                      </a:lnTo>
                      <a:lnTo>
                        <a:pt x="292" y="314"/>
                      </a:lnTo>
                      <a:lnTo>
                        <a:pt x="282" y="314"/>
                      </a:lnTo>
                      <a:lnTo>
                        <a:pt x="282" y="314"/>
                      </a:lnTo>
                      <a:lnTo>
                        <a:pt x="280" y="314"/>
                      </a:lnTo>
                      <a:lnTo>
                        <a:pt x="280" y="314"/>
                      </a:lnTo>
                      <a:lnTo>
                        <a:pt x="270" y="312"/>
                      </a:lnTo>
                      <a:lnTo>
                        <a:pt x="270" y="312"/>
                      </a:lnTo>
                      <a:lnTo>
                        <a:pt x="236" y="302"/>
                      </a:lnTo>
                      <a:lnTo>
                        <a:pt x="228" y="302"/>
                      </a:lnTo>
                      <a:lnTo>
                        <a:pt x="224" y="302"/>
                      </a:lnTo>
                      <a:lnTo>
                        <a:pt x="224" y="304"/>
                      </a:lnTo>
                      <a:lnTo>
                        <a:pt x="224" y="304"/>
                      </a:lnTo>
                      <a:lnTo>
                        <a:pt x="206" y="292"/>
                      </a:lnTo>
                      <a:lnTo>
                        <a:pt x="206" y="292"/>
                      </a:lnTo>
                      <a:lnTo>
                        <a:pt x="156" y="260"/>
                      </a:lnTo>
                      <a:lnTo>
                        <a:pt x="120" y="140"/>
                      </a:lnTo>
                      <a:lnTo>
                        <a:pt x="110" y="142"/>
                      </a:lnTo>
                      <a:lnTo>
                        <a:pt x="136" y="250"/>
                      </a:lnTo>
                      <a:lnTo>
                        <a:pt x="136" y="250"/>
                      </a:lnTo>
                      <a:lnTo>
                        <a:pt x="90" y="224"/>
                      </a:lnTo>
                      <a:lnTo>
                        <a:pt x="70" y="156"/>
                      </a:lnTo>
                      <a:lnTo>
                        <a:pt x="60" y="158"/>
                      </a:lnTo>
                      <a:lnTo>
                        <a:pt x="74" y="216"/>
                      </a:lnTo>
                      <a:lnTo>
                        <a:pt x="74" y="216"/>
                      </a:lnTo>
                      <a:lnTo>
                        <a:pt x="52" y="206"/>
                      </a:lnTo>
                      <a:lnTo>
                        <a:pt x="30" y="198"/>
                      </a:lnTo>
                      <a:lnTo>
                        <a:pt x="26" y="196"/>
                      </a:lnTo>
                      <a:lnTo>
                        <a:pt x="16" y="214"/>
                      </a:lnTo>
                      <a:lnTo>
                        <a:pt x="18" y="216"/>
                      </a:lnTo>
                      <a:lnTo>
                        <a:pt x="18" y="216"/>
                      </a:lnTo>
                      <a:lnTo>
                        <a:pt x="38" y="232"/>
                      </a:lnTo>
                      <a:lnTo>
                        <a:pt x="58" y="248"/>
                      </a:lnTo>
                      <a:lnTo>
                        <a:pt x="0" y="264"/>
                      </a:lnTo>
                      <a:lnTo>
                        <a:pt x="2" y="274"/>
                      </a:lnTo>
                      <a:lnTo>
                        <a:pt x="72" y="256"/>
                      </a:lnTo>
                      <a:lnTo>
                        <a:pt x="72" y="256"/>
                      </a:lnTo>
                      <a:lnTo>
                        <a:pt x="118" y="284"/>
                      </a:lnTo>
                      <a:lnTo>
                        <a:pt x="10" y="316"/>
                      </a:lnTo>
                      <a:lnTo>
                        <a:pt x="12" y="326"/>
                      </a:lnTo>
                      <a:lnTo>
                        <a:pt x="138" y="296"/>
                      </a:lnTo>
                      <a:lnTo>
                        <a:pt x="138" y="296"/>
                      </a:lnTo>
                      <a:lnTo>
                        <a:pt x="190" y="322"/>
                      </a:lnTo>
                      <a:lnTo>
                        <a:pt x="190" y="322"/>
                      </a:lnTo>
                      <a:lnTo>
                        <a:pt x="208" y="332"/>
                      </a:lnTo>
                      <a:lnTo>
                        <a:pt x="208" y="332"/>
                      </a:lnTo>
                      <a:lnTo>
                        <a:pt x="208" y="332"/>
                      </a:lnTo>
                      <a:lnTo>
                        <a:pt x="208" y="334"/>
                      </a:lnTo>
                      <a:lnTo>
                        <a:pt x="212" y="340"/>
                      </a:lnTo>
                      <a:lnTo>
                        <a:pt x="240" y="366"/>
                      </a:lnTo>
                      <a:lnTo>
                        <a:pt x="240" y="366"/>
                      </a:lnTo>
                      <a:lnTo>
                        <a:pt x="246" y="374"/>
                      </a:lnTo>
                      <a:lnTo>
                        <a:pt x="246" y="374"/>
                      </a:lnTo>
                      <a:lnTo>
                        <a:pt x="254" y="392"/>
                      </a:lnTo>
                      <a:lnTo>
                        <a:pt x="258" y="408"/>
                      </a:lnTo>
                      <a:lnTo>
                        <a:pt x="258" y="408"/>
                      </a:lnTo>
                      <a:lnTo>
                        <a:pt x="258" y="412"/>
                      </a:lnTo>
                      <a:lnTo>
                        <a:pt x="258" y="412"/>
                      </a:lnTo>
                      <a:lnTo>
                        <a:pt x="258" y="414"/>
                      </a:lnTo>
                      <a:lnTo>
                        <a:pt x="258" y="414"/>
                      </a:lnTo>
                      <a:lnTo>
                        <a:pt x="254" y="432"/>
                      </a:lnTo>
                      <a:lnTo>
                        <a:pt x="246" y="448"/>
                      </a:lnTo>
                      <a:lnTo>
                        <a:pt x="246" y="448"/>
                      </a:lnTo>
                      <a:lnTo>
                        <a:pt x="240" y="456"/>
                      </a:lnTo>
                      <a:lnTo>
                        <a:pt x="240" y="456"/>
                      </a:lnTo>
                      <a:lnTo>
                        <a:pt x="212" y="484"/>
                      </a:lnTo>
                      <a:lnTo>
                        <a:pt x="208" y="488"/>
                      </a:lnTo>
                      <a:lnTo>
                        <a:pt x="208" y="490"/>
                      </a:lnTo>
                      <a:lnTo>
                        <a:pt x="210" y="492"/>
                      </a:lnTo>
                      <a:lnTo>
                        <a:pt x="210" y="492"/>
                      </a:lnTo>
                      <a:lnTo>
                        <a:pt x="190" y="502"/>
                      </a:lnTo>
                      <a:lnTo>
                        <a:pt x="190" y="502"/>
                      </a:lnTo>
                      <a:lnTo>
                        <a:pt x="138" y="530"/>
                      </a:lnTo>
                      <a:lnTo>
                        <a:pt x="14" y="500"/>
                      </a:lnTo>
                      <a:lnTo>
                        <a:pt x="12" y="510"/>
                      </a:lnTo>
                      <a:lnTo>
                        <a:pt x="118" y="540"/>
                      </a:lnTo>
                      <a:lnTo>
                        <a:pt x="118" y="540"/>
                      </a:lnTo>
                      <a:lnTo>
                        <a:pt x="72" y="568"/>
                      </a:lnTo>
                      <a:lnTo>
                        <a:pt x="4" y="552"/>
                      </a:lnTo>
                      <a:lnTo>
                        <a:pt x="0" y="560"/>
                      </a:lnTo>
                      <a:lnTo>
                        <a:pt x="58" y="578"/>
                      </a:lnTo>
                      <a:lnTo>
                        <a:pt x="58" y="578"/>
                      </a:lnTo>
                      <a:lnTo>
                        <a:pt x="38" y="592"/>
                      </a:lnTo>
                      <a:lnTo>
                        <a:pt x="18" y="608"/>
                      </a:lnTo>
                      <a:lnTo>
                        <a:pt x="16" y="610"/>
                      </a:lnTo>
                      <a:lnTo>
                        <a:pt x="26" y="628"/>
                      </a:lnTo>
                      <a:lnTo>
                        <a:pt x="30" y="626"/>
                      </a:lnTo>
                      <a:lnTo>
                        <a:pt x="30" y="626"/>
                      </a:lnTo>
                      <a:lnTo>
                        <a:pt x="54" y="618"/>
                      </a:lnTo>
                      <a:lnTo>
                        <a:pt x="76" y="608"/>
                      </a:lnTo>
                      <a:lnTo>
                        <a:pt x="62" y="666"/>
                      </a:lnTo>
                      <a:lnTo>
                        <a:pt x="72" y="670"/>
                      </a:lnTo>
                      <a:lnTo>
                        <a:pt x="92" y="600"/>
                      </a:lnTo>
                      <a:lnTo>
                        <a:pt x="92" y="600"/>
                      </a:lnTo>
                      <a:lnTo>
                        <a:pt x="138" y="574"/>
                      </a:lnTo>
                      <a:lnTo>
                        <a:pt x="112" y="682"/>
                      </a:lnTo>
                      <a:lnTo>
                        <a:pt x="122" y="686"/>
                      </a:lnTo>
                      <a:lnTo>
                        <a:pt x="158" y="562"/>
                      </a:lnTo>
                      <a:lnTo>
                        <a:pt x="158" y="562"/>
                      </a:lnTo>
                      <a:lnTo>
                        <a:pt x="206" y="530"/>
                      </a:lnTo>
                      <a:lnTo>
                        <a:pt x="206" y="530"/>
                      </a:lnTo>
                      <a:lnTo>
                        <a:pt x="224" y="518"/>
                      </a:lnTo>
                      <a:lnTo>
                        <a:pt x="226" y="520"/>
                      </a:lnTo>
                      <a:lnTo>
                        <a:pt x="228" y="520"/>
                      </a:lnTo>
                      <a:lnTo>
                        <a:pt x="228" y="520"/>
                      </a:lnTo>
                      <a:lnTo>
                        <a:pt x="236" y="518"/>
                      </a:lnTo>
                      <a:lnTo>
                        <a:pt x="270" y="510"/>
                      </a:lnTo>
                      <a:lnTo>
                        <a:pt x="270" y="510"/>
                      </a:lnTo>
                      <a:lnTo>
                        <a:pt x="280" y="508"/>
                      </a:lnTo>
                      <a:lnTo>
                        <a:pt x="280" y="508"/>
                      </a:lnTo>
                      <a:lnTo>
                        <a:pt x="282" y="508"/>
                      </a:lnTo>
                      <a:lnTo>
                        <a:pt x="282" y="508"/>
                      </a:lnTo>
                      <a:lnTo>
                        <a:pt x="292" y="508"/>
                      </a:lnTo>
                      <a:lnTo>
                        <a:pt x="302" y="510"/>
                      </a:lnTo>
                      <a:lnTo>
                        <a:pt x="312" y="512"/>
                      </a:lnTo>
                      <a:lnTo>
                        <a:pt x="320" y="516"/>
                      </a:lnTo>
                      <a:lnTo>
                        <a:pt x="320" y="516"/>
                      </a:lnTo>
                      <a:lnTo>
                        <a:pt x="334" y="528"/>
                      </a:lnTo>
                      <a:lnTo>
                        <a:pt x="344" y="544"/>
                      </a:lnTo>
                      <a:lnTo>
                        <a:pt x="344" y="544"/>
                      </a:lnTo>
                      <a:lnTo>
                        <a:pt x="348" y="554"/>
                      </a:lnTo>
                      <a:lnTo>
                        <a:pt x="348" y="554"/>
                      </a:lnTo>
                      <a:lnTo>
                        <a:pt x="358" y="594"/>
                      </a:lnTo>
                      <a:lnTo>
                        <a:pt x="360" y="598"/>
                      </a:lnTo>
                      <a:lnTo>
                        <a:pt x="362" y="598"/>
                      </a:lnTo>
                      <a:lnTo>
                        <a:pt x="364" y="598"/>
                      </a:lnTo>
                      <a:lnTo>
                        <a:pt x="364" y="598"/>
                      </a:lnTo>
                      <a:lnTo>
                        <a:pt x="362" y="622"/>
                      </a:lnTo>
                      <a:lnTo>
                        <a:pt x="362" y="622"/>
                      </a:lnTo>
                      <a:lnTo>
                        <a:pt x="360" y="680"/>
                      </a:lnTo>
                      <a:lnTo>
                        <a:pt x="272" y="772"/>
                      </a:lnTo>
                      <a:lnTo>
                        <a:pt x="280" y="778"/>
                      </a:lnTo>
                      <a:lnTo>
                        <a:pt x="360" y="702"/>
                      </a:lnTo>
                      <a:lnTo>
                        <a:pt x="360" y="702"/>
                      </a:lnTo>
                      <a:lnTo>
                        <a:pt x="362" y="756"/>
                      </a:lnTo>
                      <a:lnTo>
                        <a:pt x="312" y="806"/>
                      </a:lnTo>
                      <a:lnTo>
                        <a:pt x="320" y="814"/>
                      </a:lnTo>
                      <a:lnTo>
                        <a:pt x="362" y="772"/>
                      </a:lnTo>
                      <a:lnTo>
                        <a:pt x="362" y="772"/>
                      </a:lnTo>
                      <a:lnTo>
                        <a:pt x="364" y="796"/>
                      </a:lnTo>
                      <a:lnTo>
                        <a:pt x="368" y="822"/>
                      </a:lnTo>
                      <a:lnTo>
                        <a:pt x="370" y="824"/>
                      </a:lnTo>
                      <a:lnTo>
                        <a:pt x="390" y="824"/>
                      </a:lnTo>
                      <a:lnTo>
                        <a:pt x="390" y="822"/>
                      </a:lnTo>
                      <a:lnTo>
                        <a:pt x="390" y="822"/>
                      </a:lnTo>
                      <a:lnTo>
                        <a:pt x="396" y="796"/>
                      </a:lnTo>
                      <a:lnTo>
                        <a:pt x="398" y="772"/>
                      </a:lnTo>
                      <a:lnTo>
                        <a:pt x="442" y="814"/>
                      </a:lnTo>
                      <a:lnTo>
                        <a:pt x="448" y="806"/>
                      </a:lnTo>
                      <a:lnTo>
                        <a:pt x="398" y="754"/>
                      </a:lnTo>
                      <a:lnTo>
                        <a:pt x="398" y="754"/>
                      </a:lnTo>
                      <a:lnTo>
                        <a:pt x="400" y="702"/>
                      </a:lnTo>
                      <a:lnTo>
                        <a:pt x="480" y="778"/>
                      </a:lnTo>
                      <a:lnTo>
                        <a:pt x="488" y="770"/>
                      </a:lnTo>
                      <a:lnTo>
                        <a:pt x="400" y="678"/>
                      </a:lnTo>
                      <a:lnTo>
                        <a:pt x="400" y="678"/>
                      </a:lnTo>
                      <a:lnTo>
                        <a:pt x="396" y="620"/>
                      </a:lnTo>
                      <a:lnTo>
                        <a:pt x="396" y="620"/>
                      </a:lnTo>
                      <a:lnTo>
                        <a:pt x="394" y="600"/>
                      </a:lnTo>
                      <a:lnTo>
                        <a:pt x="396" y="600"/>
                      </a:lnTo>
                      <a:lnTo>
                        <a:pt x="396" y="600"/>
                      </a:lnTo>
                      <a:lnTo>
                        <a:pt x="398" y="600"/>
                      </a:lnTo>
                      <a:lnTo>
                        <a:pt x="400" y="594"/>
                      </a:lnTo>
                      <a:lnTo>
                        <a:pt x="410" y="556"/>
                      </a:lnTo>
                      <a:lnTo>
                        <a:pt x="410" y="556"/>
                      </a:lnTo>
                      <a:lnTo>
                        <a:pt x="414" y="546"/>
                      </a:lnTo>
                      <a:lnTo>
                        <a:pt x="414" y="546"/>
                      </a:lnTo>
                      <a:lnTo>
                        <a:pt x="424" y="530"/>
                      </a:lnTo>
                      <a:lnTo>
                        <a:pt x="430" y="522"/>
                      </a:lnTo>
                      <a:lnTo>
                        <a:pt x="438" y="518"/>
                      </a:lnTo>
                      <a:lnTo>
                        <a:pt x="438" y="518"/>
                      </a:lnTo>
                      <a:lnTo>
                        <a:pt x="446" y="514"/>
                      </a:lnTo>
                      <a:lnTo>
                        <a:pt x="456" y="510"/>
                      </a:lnTo>
                      <a:lnTo>
                        <a:pt x="466" y="508"/>
                      </a:lnTo>
                      <a:lnTo>
                        <a:pt x="476" y="508"/>
                      </a:lnTo>
                      <a:lnTo>
                        <a:pt x="476" y="508"/>
                      </a:lnTo>
                      <a:lnTo>
                        <a:pt x="478" y="508"/>
                      </a:lnTo>
                      <a:lnTo>
                        <a:pt x="478" y="508"/>
                      </a:lnTo>
                      <a:lnTo>
                        <a:pt x="488" y="510"/>
                      </a:lnTo>
                      <a:lnTo>
                        <a:pt x="488" y="510"/>
                      </a:lnTo>
                      <a:lnTo>
                        <a:pt x="522" y="520"/>
                      </a:lnTo>
                      <a:lnTo>
                        <a:pt x="530" y="522"/>
                      </a:lnTo>
                      <a:lnTo>
                        <a:pt x="534" y="520"/>
                      </a:lnTo>
                      <a:lnTo>
                        <a:pt x="534" y="518"/>
                      </a:lnTo>
                      <a:lnTo>
                        <a:pt x="534" y="518"/>
                      </a:lnTo>
                      <a:lnTo>
                        <a:pt x="552" y="530"/>
                      </a:lnTo>
                      <a:lnTo>
                        <a:pt x="552" y="530"/>
                      </a:lnTo>
                      <a:lnTo>
                        <a:pt x="602" y="562"/>
                      </a:lnTo>
                      <a:lnTo>
                        <a:pt x="638" y="684"/>
                      </a:lnTo>
                      <a:lnTo>
                        <a:pt x="648" y="680"/>
                      </a:lnTo>
                      <a:lnTo>
                        <a:pt x="622" y="574"/>
                      </a:lnTo>
                      <a:lnTo>
                        <a:pt x="622" y="574"/>
                      </a:lnTo>
                      <a:lnTo>
                        <a:pt x="668" y="600"/>
                      </a:lnTo>
                      <a:lnTo>
                        <a:pt x="688" y="666"/>
                      </a:lnTo>
                      <a:lnTo>
                        <a:pt x="698" y="664"/>
                      </a:lnTo>
                      <a:lnTo>
                        <a:pt x="684" y="606"/>
                      </a:lnTo>
                      <a:lnTo>
                        <a:pt x="684" y="606"/>
                      </a:lnTo>
                      <a:lnTo>
                        <a:pt x="706" y="616"/>
                      </a:lnTo>
                      <a:lnTo>
                        <a:pt x="728" y="626"/>
                      </a:lnTo>
                      <a:lnTo>
                        <a:pt x="732" y="626"/>
                      </a:lnTo>
                      <a:lnTo>
                        <a:pt x="742" y="608"/>
                      </a:lnTo>
                      <a:lnTo>
                        <a:pt x="740" y="606"/>
                      </a:lnTo>
                      <a:lnTo>
                        <a:pt x="740" y="606"/>
                      </a:lnTo>
                      <a:lnTo>
                        <a:pt x="720" y="590"/>
                      </a:lnTo>
                      <a:lnTo>
                        <a:pt x="700" y="576"/>
                      </a:lnTo>
                      <a:lnTo>
                        <a:pt x="700" y="576"/>
                      </a:lnTo>
                      <a:close/>
                      <a:moveTo>
                        <a:pt x="324" y="424"/>
                      </a:moveTo>
                      <a:lnTo>
                        <a:pt x="310" y="412"/>
                      </a:lnTo>
                      <a:lnTo>
                        <a:pt x="324" y="398"/>
                      </a:lnTo>
                      <a:lnTo>
                        <a:pt x="324" y="398"/>
                      </a:lnTo>
                      <a:lnTo>
                        <a:pt x="342" y="412"/>
                      </a:lnTo>
                      <a:lnTo>
                        <a:pt x="342" y="412"/>
                      </a:lnTo>
                      <a:lnTo>
                        <a:pt x="324" y="424"/>
                      </a:lnTo>
                      <a:lnTo>
                        <a:pt x="324" y="424"/>
                      </a:lnTo>
                      <a:close/>
                      <a:moveTo>
                        <a:pt x="344" y="472"/>
                      </a:moveTo>
                      <a:lnTo>
                        <a:pt x="340" y="452"/>
                      </a:lnTo>
                      <a:lnTo>
                        <a:pt x="340" y="452"/>
                      </a:lnTo>
                      <a:lnTo>
                        <a:pt x="360" y="444"/>
                      </a:lnTo>
                      <a:lnTo>
                        <a:pt x="360" y="444"/>
                      </a:lnTo>
                      <a:lnTo>
                        <a:pt x="362" y="466"/>
                      </a:lnTo>
                      <a:lnTo>
                        <a:pt x="344" y="472"/>
                      </a:lnTo>
                      <a:close/>
                      <a:moveTo>
                        <a:pt x="360" y="380"/>
                      </a:moveTo>
                      <a:lnTo>
                        <a:pt x="360" y="380"/>
                      </a:lnTo>
                      <a:lnTo>
                        <a:pt x="340" y="370"/>
                      </a:lnTo>
                      <a:lnTo>
                        <a:pt x="344" y="352"/>
                      </a:lnTo>
                      <a:lnTo>
                        <a:pt x="364" y="358"/>
                      </a:lnTo>
                      <a:lnTo>
                        <a:pt x="364" y="358"/>
                      </a:lnTo>
                      <a:lnTo>
                        <a:pt x="360" y="380"/>
                      </a:lnTo>
                      <a:lnTo>
                        <a:pt x="360" y="380"/>
                      </a:lnTo>
                      <a:close/>
                      <a:moveTo>
                        <a:pt x="414" y="352"/>
                      </a:moveTo>
                      <a:lnTo>
                        <a:pt x="418" y="370"/>
                      </a:lnTo>
                      <a:lnTo>
                        <a:pt x="418" y="370"/>
                      </a:lnTo>
                      <a:lnTo>
                        <a:pt x="398" y="380"/>
                      </a:lnTo>
                      <a:lnTo>
                        <a:pt x="398" y="380"/>
                      </a:lnTo>
                      <a:lnTo>
                        <a:pt x="396" y="358"/>
                      </a:lnTo>
                      <a:lnTo>
                        <a:pt x="414" y="352"/>
                      </a:lnTo>
                      <a:close/>
                      <a:moveTo>
                        <a:pt x="414" y="472"/>
                      </a:moveTo>
                      <a:lnTo>
                        <a:pt x="394" y="466"/>
                      </a:lnTo>
                      <a:lnTo>
                        <a:pt x="394" y="466"/>
                      </a:lnTo>
                      <a:lnTo>
                        <a:pt x="398" y="444"/>
                      </a:lnTo>
                      <a:lnTo>
                        <a:pt x="398" y="444"/>
                      </a:lnTo>
                      <a:lnTo>
                        <a:pt x="418" y="452"/>
                      </a:lnTo>
                      <a:lnTo>
                        <a:pt x="414" y="472"/>
                      </a:lnTo>
                      <a:close/>
                      <a:moveTo>
                        <a:pt x="434" y="424"/>
                      </a:moveTo>
                      <a:lnTo>
                        <a:pt x="434" y="424"/>
                      </a:lnTo>
                      <a:lnTo>
                        <a:pt x="416" y="412"/>
                      </a:lnTo>
                      <a:lnTo>
                        <a:pt x="416" y="412"/>
                      </a:lnTo>
                      <a:lnTo>
                        <a:pt x="434" y="398"/>
                      </a:lnTo>
                      <a:lnTo>
                        <a:pt x="448" y="412"/>
                      </a:lnTo>
                      <a:lnTo>
                        <a:pt x="434" y="424"/>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a:lstStyle/>
                <a:p>
                  <a:pPr defTabSz="457200">
                    <a:defRPr/>
                  </a:pPr>
                  <a:endParaRPr lang="en-US" sz="1800">
                    <a:latin typeface="+mn-lt"/>
                  </a:endParaRPr>
                </a:p>
              </p:txBody>
            </p:sp>
            <p:sp>
              <p:nvSpPr>
                <p:cNvPr id="235" name="Freeform 25"/>
                <p:cNvSpPr>
                  <a:spLocks noChangeAspect="1" noEditPoints="1"/>
                </p:cNvSpPr>
                <p:nvPr/>
              </p:nvSpPr>
              <p:spPr bwMode="auto">
                <a:xfrm rot="20016556">
                  <a:off x="7678235" y="2380703"/>
                  <a:ext cx="824672" cy="946846"/>
                </a:xfrm>
                <a:custGeom>
                  <a:avLst/>
                  <a:gdLst>
                    <a:gd name="T0" fmla="*/ 702 w 756"/>
                    <a:gd name="T1" fmla="*/ 598 h 868"/>
                    <a:gd name="T2" fmla="*/ 720 w 756"/>
                    <a:gd name="T3" fmla="*/ 502 h 868"/>
                    <a:gd name="T4" fmla="*/ 606 w 756"/>
                    <a:gd name="T5" fmla="*/ 484 h 868"/>
                    <a:gd name="T6" fmla="*/ 586 w 756"/>
                    <a:gd name="T7" fmla="*/ 454 h 868"/>
                    <a:gd name="T8" fmla="*/ 626 w 756"/>
                    <a:gd name="T9" fmla="*/ 378 h 868"/>
                    <a:gd name="T10" fmla="*/ 578 w 756"/>
                    <a:gd name="T11" fmla="*/ 376 h 868"/>
                    <a:gd name="T12" fmla="*/ 656 w 756"/>
                    <a:gd name="T13" fmla="*/ 298 h 868"/>
                    <a:gd name="T14" fmla="*/ 734 w 756"/>
                    <a:gd name="T15" fmla="*/ 238 h 868"/>
                    <a:gd name="T16" fmla="*/ 752 w 756"/>
                    <a:gd name="T17" fmla="*/ 214 h 868"/>
                    <a:gd name="T18" fmla="*/ 724 w 756"/>
                    <a:gd name="T19" fmla="*/ 220 h 868"/>
                    <a:gd name="T20" fmla="*/ 608 w 756"/>
                    <a:gd name="T21" fmla="*/ 274 h 868"/>
                    <a:gd name="T22" fmla="*/ 528 w 756"/>
                    <a:gd name="T23" fmla="*/ 290 h 868"/>
                    <a:gd name="T24" fmla="*/ 548 w 756"/>
                    <a:gd name="T25" fmla="*/ 246 h 868"/>
                    <a:gd name="T26" fmla="*/ 474 w 756"/>
                    <a:gd name="T27" fmla="*/ 268 h 868"/>
                    <a:gd name="T28" fmla="*/ 450 w 756"/>
                    <a:gd name="T29" fmla="*/ 192 h 868"/>
                    <a:gd name="T30" fmla="*/ 496 w 756"/>
                    <a:gd name="T31" fmla="*/ 112 h 868"/>
                    <a:gd name="T32" fmla="*/ 398 w 756"/>
                    <a:gd name="T33" fmla="*/ 108 h 868"/>
                    <a:gd name="T34" fmla="*/ 382 w 756"/>
                    <a:gd name="T35" fmla="*/ 0 h 868"/>
                    <a:gd name="T36" fmla="*/ 374 w 756"/>
                    <a:gd name="T37" fmla="*/ 10 h 868"/>
                    <a:gd name="T38" fmla="*/ 310 w 756"/>
                    <a:gd name="T39" fmla="*/ 64 h 868"/>
                    <a:gd name="T40" fmla="*/ 342 w 756"/>
                    <a:gd name="T41" fmla="*/ 200 h 868"/>
                    <a:gd name="T42" fmla="*/ 308 w 756"/>
                    <a:gd name="T43" fmla="*/ 192 h 868"/>
                    <a:gd name="T44" fmla="*/ 282 w 756"/>
                    <a:gd name="T45" fmla="*/ 268 h 868"/>
                    <a:gd name="T46" fmla="*/ 206 w 756"/>
                    <a:gd name="T47" fmla="*/ 246 h 868"/>
                    <a:gd name="T48" fmla="*/ 228 w 756"/>
                    <a:gd name="T49" fmla="*/ 290 h 868"/>
                    <a:gd name="T50" fmla="*/ 140 w 756"/>
                    <a:gd name="T51" fmla="*/ 272 h 868"/>
                    <a:gd name="T52" fmla="*/ 30 w 756"/>
                    <a:gd name="T53" fmla="*/ 226 h 868"/>
                    <a:gd name="T54" fmla="*/ 0 w 756"/>
                    <a:gd name="T55" fmla="*/ 220 h 868"/>
                    <a:gd name="T56" fmla="*/ 24 w 756"/>
                    <a:gd name="T57" fmla="*/ 244 h 868"/>
                    <a:gd name="T58" fmla="*/ 126 w 756"/>
                    <a:gd name="T59" fmla="*/ 314 h 868"/>
                    <a:gd name="T60" fmla="*/ 190 w 756"/>
                    <a:gd name="T61" fmla="*/ 408 h 868"/>
                    <a:gd name="T62" fmla="*/ 134 w 756"/>
                    <a:gd name="T63" fmla="*/ 386 h 868"/>
                    <a:gd name="T64" fmla="*/ 134 w 756"/>
                    <a:gd name="T65" fmla="*/ 482 h 868"/>
                    <a:gd name="T66" fmla="*/ 152 w 756"/>
                    <a:gd name="T67" fmla="*/ 484 h 868"/>
                    <a:gd name="T68" fmla="*/ 144 w 756"/>
                    <a:gd name="T69" fmla="*/ 536 h 868"/>
                    <a:gd name="T70" fmla="*/ 54 w 756"/>
                    <a:gd name="T71" fmla="*/ 600 h 868"/>
                    <a:gd name="T72" fmla="*/ 0 w 756"/>
                    <a:gd name="T73" fmla="*/ 648 h 868"/>
                    <a:gd name="T74" fmla="*/ 32 w 756"/>
                    <a:gd name="T75" fmla="*/ 646 h 868"/>
                    <a:gd name="T76" fmla="*/ 148 w 756"/>
                    <a:gd name="T77" fmla="*/ 592 h 868"/>
                    <a:gd name="T78" fmla="*/ 228 w 756"/>
                    <a:gd name="T79" fmla="*/ 578 h 868"/>
                    <a:gd name="T80" fmla="*/ 210 w 756"/>
                    <a:gd name="T81" fmla="*/ 622 h 868"/>
                    <a:gd name="T82" fmla="*/ 282 w 756"/>
                    <a:gd name="T83" fmla="*/ 600 h 868"/>
                    <a:gd name="T84" fmla="*/ 308 w 756"/>
                    <a:gd name="T85" fmla="*/ 674 h 868"/>
                    <a:gd name="T86" fmla="*/ 262 w 756"/>
                    <a:gd name="T87" fmla="*/ 756 h 868"/>
                    <a:gd name="T88" fmla="*/ 358 w 756"/>
                    <a:gd name="T89" fmla="*/ 758 h 868"/>
                    <a:gd name="T90" fmla="*/ 374 w 756"/>
                    <a:gd name="T91" fmla="*/ 868 h 868"/>
                    <a:gd name="T92" fmla="*/ 384 w 756"/>
                    <a:gd name="T93" fmla="*/ 840 h 868"/>
                    <a:gd name="T94" fmla="*/ 402 w 756"/>
                    <a:gd name="T95" fmla="*/ 740 h 868"/>
                    <a:gd name="T96" fmla="*/ 422 w 756"/>
                    <a:gd name="T97" fmla="*/ 650 h 868"/>
                    <a:gd name="T98" fmla="*/ 452 w 756"/>
                    <a:gd name="T99" fmla="*/ 676 h 868"/>
                    <a:gd name="T100" fmla="*/ 478 w 756"/>
                    <a:gd name="T101" fmla="*/ 600 h 868"/>
                    <a:gd name="T102" fmla="*/ 552 w 756"/>
                    <a:gd name="T103" fmla="*/ 618 h 868"/>
                    <a:gd name="T104" fmla="*/ 546 w 756"/>
                    <a:gd name="T105" fmla="*/ 580 h 868"/>
                    <a:gd name="T106" fmla="*/ 656 w 756"/>
                    <a:gd name="T107" fmla="*/ 678 h 868"/>
                    <a:gd name="T108" fmla="*/ 728 w 756"/>
                    <a:gd name="T109" fmla="*/ 642 h 868"/>
                    <a:gd name="T110" fmla="*/ 756 w 756"/>
                    <a:gd name="T111" fmla="*/ 648 h 868"/>
                    <a:gd name="T112" fmla="*/ 474 w 756"/>
                    <a:gd name="T113" fmla="*/ 472 h 868"/>
                    <a:gd name="T114" fmla="*/ 454 w 756"/>
                    <a:gd name="T115" fmla="*/ 304 h 868"/>
                    <a:gd name="T116" fmla="*/ 298 w 756"/>
                    <a:gd name="T117" fmla="*/ 370 h 868"/>
                    <a:gd name="T118" fmla="*/ 312 w 756"/>
                    <a:gd name="T119" fmla="*/ 454 h 868"/>
                    <a:gd name="T120" fmla="*/ 358 w 756"/>
                    <a:gd name="T121" fmla="*/ 468 h 868"/>
                    <a:gd name="T122" fmla="*/ 398 w 756"/>
                    <a:gd name="T123" fmla="*/ 468 h 868"/>
                    <a:gd name="T124" fmla="*/ 398 w 756"/>
                    <a:gd name="T125" fmla="*/ 4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6" h="868">
                      <a:moveTo>
                        <a:pt x="748" y="642"/>
                      </a:moveTo>
                      <a:lnTo>
                        <a:pt x="748" y="642"/>
                      </a:lnTo>
                      <a:lnTo>
                        <a:pt x="732" y="632"/>
                      </a:lnTo>
                      <a:lnTo>
                        <a:pt x="734" y="630"/>
                      </a:lnTo>
                      <a:lnTo>
                        <a:pt x="734" y="630"/>
                      </a:lnTo>
                      <a:lnTo>
                        <a:pt x="736" y="626"/>
                      </a:lnTo>
                      <a:lnTo>
                        <a:pt x="734" y="624"/>
                      </a:lnTo>
                      <a:lnTo>
                        <a:pt x="734" y="624"/>
                      </a:lnTo>
                      <a:lnTo>
                        <a:pt x="702" y="598"/>
                      </a:lnTo>
                      <a:lnTo>
                        <a:pt x="670" y="576"/>
                      </a:lnTo>
                      <a:lnTo>
                        <a:pt x="732" y="558"/>
                      </a:lnTo>
                      <a:lnTo>
                        <a:pt x="730" y="548"/>
                      </a:lnTo>
                      <a:lnTo>
                        <a:pt x="654" y="566"/>
                      </a:lnTo>
                      <a:lnTo>
                        <a:pt x="654" y="566"/>
                      </a:lnTo>
                      <a:lnTo>
                        <a:pt x="632" y="554"/>
                      </a:lnTo>
                      <a:lnTo>
                        <a:pt x="632" y="554"/>
                      </a:lnTo>
                      <a:lnTo>
                        <a:pt x="610" y="534"/>
                      </a:lnTo>
                      <a:lnTo>
                        <a:pt x="720" y="502"/>
                      </a:lnTo>
                      <a:lnTo>
                        <a:pt x="718" y="490"/>
                      </a:lnTo>
                      <a:lnTo>
                        <a:pt x="598" y="520"/>
                      </a:lnTo>
                      <a:lnTo>
                        <a:pt x="598" y="520"/>
                      </a:lnTo>
                      <a:lnTo>
                        <a:pt x="588" y="504"/>
                      </a:lnTo>
                      <a:lnTo>
                        <a:pt x="578" y="490"/>
                      </a:lnTo>
                      <a:lnTo>
                        <a:pt x="570" y="474"/>
                      </a:lnTo>
                      <a:lnTo>
                        <a:pt x="566" y="460"/>
                      </a:lnTo>
                      <a:lnTo>
                        <a:pt x="566" y="460"/>
                      </a:lnTo>
                      <a:lnTo>
                        <a:pt x="606" y="484"/>
                      </a:lnTo>
                      <a:lnTo>
                        <a:pt x="616" y="490"/>
                      </a:lnTo>
                      <a:lnTo>
                        <a:pt x="622" y="492"/>
                      </a:lnTo>
                      <a:lnTo>
                        <a:pt x="624" y="492"/>
                      </a:lnTo>
                      <a:lnTo>
                        <a:pt x="626" y="490"/>
                      </a:lnTo>
                      <a:lnTo>
                        <a:pt x="626" y="490"/>
                      </a:lnTo>
                      <a:lnTo>
                        <a:pt x="626" y="488"/>
                      </a:lnTo>
                      <a:lnTo>
                        <a:pt x="622" y="482"/>
                      </a:lnTo>
                      <a:lnTo>
                        <a:pt x="586" y="454"/>
                      </a:lnTo>
                      <a:lnTo>
                        <a:pt x="586" y="454"/>
                      </a:lnTo>
                      <a:lnTo>
                        <a:pt x="576" y="444"/>
                      </a:lnTo>
                      <a:lnTo>
                        <a:pt x="570" y="434"/>
                      </a:lnTo>
                      <a:lnTo>
                        <a:pt x="570" y="434"/>
                      </a:lnTo>
                      <a:lnTo>
                        <a:pt x="576" y="424"/>
                      </a:lnTo>
                      <a:lnTo>
                        <a:pt x="586" y="414"/>
                      </a:lnTo>
                      <a:lnTo>
                        <a:pt x="586" y="414"/>
                      </a:lnTo>
                      <a:lnTo>
                        <a:pt x="622" y="386"/>
                      </a:lnTo>
                      <a:lnTo>
                        <a:pt x="626" y="380"/>
                      </a:lnTo>
                      <a:lnTo>
                        <a:pt x="626" y="378"/>
                      </a:lnTo>
                      <a:lnTo>
                        <a:pt x="624" y="374"/>
                      </a:lnTo>
                      <a:lnTo>
                        <a:pt x="622" y="374"/>
                      </a:lnTo>
                      <a:lnTo>
                        <a:pt x="622" y="374"/>
                      </a:lnTo>
                      <a:lnTo>
                        <a:pt x="616" y="376"/>
                      </a:lnTo>
                      <a:lnTo>
                        <a:pt x="606" y="382"/>
                      </a:lnTo>
                      <a:lnTo>
                        <a:pt x="566" y="408"/>
                      </a:lnTo>
                      <a:lnTo>
                        <a:pt x="566" y="408"/>
                      </a:lnTo>
                      <a:lnTo>
                        <a:pt x="570" y="392"/>
                      </a:lnTo>
                      <a:lnTo>
                        <a:pt x="578" y="376"/>
                      </a:lnTo>
                      <a:lnTo>
                        <a:pt x="588" y="362"/>
                      </a:lnTo>
                      <a:lnTo>
                        <a:pt x="600" y="346"/>
                      </a:lnTo>
                      <a:lnTo>
                        <a:pt x="716" y="374"/>
                      </a:lnTo>
                      <a:lnTo>
                        <a:pt x="718" y="362"/>
                      </a:lnTo>
                      <a:lnTo>
                        <a:pt x="612" y="332"/>
                      </a:lnTo>
                      <a:lnTo>
                        <a:pt x="612" y="332"/>
                      </a:lnTo>
                      <a:lnTo>
                        <a:pt x="636" y="308"/>
                      </a:lnTo>
                      <a:lnTo>
                        <a:pt x="636" y="308"/>
                      </a:lnTo>
                      <a:lnTo>
                        <a:pt x="656" y="298"/>
                      </a:lnTo>
                      <a:lnTo>
                        <a:pt x="728" y="316"/>
                      </a:lnTo>
                      <a:lnTo>
                        <a:pt x="730" y="306"/>
                      </a:lnTo>
                      <a:lnTo>
                        <a:pt x="670" y="288"/>
                      </a:lnTo>
                      <a:lnTo>
                        <a:pt x="670" y="288"/>
                      </a:lnTo>
                      <a:lnTo>
                        <a:pt x="702" y="266"/>
                      </a:lnTo>
                      <a:lnTo>
                        <a:pt x="732" y="242"/>
                      </a:lnTo>
                      <a:lnTo>
                        <a:pt x="734" y="240"/>
                      </a:lnTo>
                      <a:lnTo>
                        <a:pt x="734" y="238"/>
                      </a:lnTo>
                      <a:lnTo>
                        <a:pt x="734" y="238"/>
                      </a:lnTo>
                      <a:lnTo>
                        <a:pt x="732" y="236"/>
                      </a:lnTo>
                      <a:lnTo>
                        <a:pt x="732" y="236"/>
                      </a:lnTo>
                      <a:lnTo>
                        <a:pt x="748" y="226"/>
                      </a:lnTo>
                      <a:lnTo>
                        <a:pt x="756" y="220"/>
                      </a:lnTo>
                      <a:lnTo>
                        <a:pt x="756" y="220"/>
                      </a:lnTo>
                      <a:lnTo>
                        <a:pt x="756" y="220"/>
                      </a:lnTo>
                      <a:lnTo>
                        <a:pt x="756" y="220"/>
                      </a:lnTo>
                      <a:lnTo>
                        <a:pt x="754" y="216"/>
                      </a:lnTo>
                      <a:lnTo>
                        <a:pt x="752" y="214"/>
                      </a:lnTo>
                      <a:lnTo>
                        <a:pt x="752" y="214"/>
                      </a:lnTo>
                      <a:lnTo>
                        <a:pt x="752" y="214"/>
                      </a:lnTo>
                      <a:lnTo>
                        <a:pt x="752" y="212"/>
                      </a:lnTo>
                      <a:lnTo>
                        <a:pt x="744" y="218"/>
                      </a:lnTo>
                      <a:lnTo>
                        <a:pt x="744" y="218"/>
                      </a:lnTo>
                      <a:lnTo>
                        <a:pt x="728" y="226"/>
                      </a:lnTo>
                      <a:lnTo>
                        <a:pt x="726" y="224"/>
                      </a:lnTo>
                      <a:lnTo>
                        <a:pt x="726" y="224"/>
                      </a:lnTo>
                      <a:lnTo>
                        <a:pt x="724" y="220"/>
                      </a:lnTo>
                      <a:lnTo>
                        <a:pt x="720" y="222"/>
                      </a:lnTo>
                      <a:lnTo>
                        <a:pt x="720" y="222"/>
                      </a:lnTo>
                      <a:lnTo>
                        <a:pt x="684" y="236"/>
                      </a:lnTo>
                      <a:lnTo>
                        <a:pt x="648" y="252"/>
                      </a:lnTo>
                      <a:lnTo>
                        <a:pt x="664" y="190"/>
                      </a:lnTo>
                      <a:lnTo>
                        <a:pt x="654" y="186"/>
                      </a:lnTo>
                      <a:lnTo>
                        <a:pt x="632" y="260"/>
                      </a:lnTo>
                      <a:lnTo>
                        <a:pt x="632" y="260"/>
                      </a:lnTo>
                      <a:lnTo>
                        <a:pt x="608" y="274"/>
                      </a:lnTo>
                      <a:lnTo>
                        <a:pt x="608" y="274"/>
                      </a:lnTo>
                      <a:lnTo>
                        <a:pt x="580" y="282"/>
                      </a:lnTo>
                      <a:lnTo>
                        <a:pt x="608" y="172"/>
                      </a:lnTo>
                      <a:lnTo>
                        <a:pt x="598" y="168"/>
                      </a:lnTo>
                      <a:lnTo>
                        <a:pt x="564" y="286"/>
                      </a:lnTo>
                      <a:lnTo>
                        <a:pt x="564" y="286"/>
                      </a:lnTo>
                      <a:lnTo>
                        <a:pt x="546" y="288"/>
                      </a:lnTo>
                      <a:lnTo>
                        <a:pt x="528" y="290"/>
                      </a:lnTo>
                      <a:lnTo>
                        <a:pt x="528" y="290"/>
                      </a:lnTo>
                      <a:lnTo>
                        <a:pt x="510" y="288"/>
                      </a:lnTo>
                      <a:lnTo>
                        <a:pt x="496" y="284"/>
                      </a:lnTo>
                      <a:lnTo>
                        <a:pt x="496" y="284"/>
                      </a:lnTo>
                      <a:lnTo>
                        <a:pt x="528" y="266"/>
                      </a:lnTo>
                      <a:lnTo>
                        <a:pt x="546" y="258"/>
                      </a:lnTo>
                      <a:lnTo>
                        <a:pt x="552" y="252"/>
                      </a:lnTo>
                      <a:lnTo>
                        <a:pt x="552" y="250"/>
                      </a:lnTo>
                      <a:lnTo>
                        <a:pt x="550" y="246"/>
                      </a:lnTo>
                      <a:lnTo>
                        <a:pt x="548" y="246"/>
                      </a:lnTo>
                      <a:lnTo>
                        <a:pt x="548" y="246"/>
                      </a:lnTo>
                      <a:lnTo>
                        <a:pt x="538" y="248"/>
                      </a:lnTo>
                      <a:lnTo>
                        <a:pt x="500" y="264"/>
                      </a:lnTo>
                      <a:lnTo>
                        <a:pt x="500" y="264"/>
                      </a:lnTo>
                      <a:lnTo>
                        <a:pt x="488" y="266"/>
                      </a:lnTo>
                      <a:lnTo>
                        <a:pt x="478" y="268"/>
                      </a:lnTo>
                      <a:lnTo>
                        <a:pt x="478" y="268"/>
                      </a:lnTo>
                      <a:lnTo>
                        <a:pt x="474" y="268"/>
                      </a:lnTo>
                      <a:lnTo>
                        <a:pt x="474" y="268"/>
                      </a:lnTo>
                      <a:lnTo>
                        <a:pt x="468" y="256"/>
                      </a:lnTo>
                      <a:lnTo>
                        <a:pt x="466" y="244"/>
                      </a:lnTo>
                      <a:lnTo>
                        <a:pt x="466" y="244"/>
                      </a:lnTo>
                      <a:lnTo>
                        <a:pt x="458" y="198"/>
                      </a:lnTo>
                      <a:lnTo>
                        <a:pt x="456" y="192"/>
                      </a:lnTo>
                      <a:lnTo>
                        <a:pt x="452" y="192"/>
                      </a:lnTo>
                      <a:lnTo>
                        <a:pt x="450" y="192"/>
                      </a:lnTo>
                      <a:lnTo>
                        <a:pt x="450" y="192"/>
                      </a:lnTo>
                      <a:lnTo>
                        <a:pt x="450" y="192"/>
                      </a:lnTo>
                      <a:lnTo>
                        <a:pt x="448" y="194"/>
                      </a:lnTo>
                      <a:lnTo>
                        <a:pt x="448" y="202"/>
                      </a:lnTo>
                      <a:lnTo>
                        <a:pt x="450" y="258"/>
                      </a:lnTo>
                      <a:lnTo>
                        <a:pt x="450" y="258"/>
                      </a:lnTo>
                      <a:lnTo>
                        <a:pt x="438" y="246"/>
                      </a:lnTo>
                      <a:lnTo>
                        <a:pt x="428" y="232"/>
                      </a:lnTo>
                      <a:lnTo>
                        <a:pt x="420" y="216"/>
                      </a:lnTo>
                      <a:lnTo>
                        <a:pt x="412" y="198"/>
                      </a:lnTo>
                      <a:lnTo>
                        <a:pt x="496" y="112"/>
                      </a:lnTo>
                      <a:lnTo>
                        <a:pt x="486" y="104"/>
                      </a:lnTo>
                      <a:lnTo>
                        <a:pt x="408" y="180"/>
                      </a:lnTo>
                      <a:lnTo>
                        <a:pt x="408" y="180"/>
                      </a:lnTo>
                      <a:lnTo>
                        <a:pt x="400" y="148"/>
                      </a:lnTo>
                      <a:lnTo>
                        <a:pt x="400" y="148"/>
                      </a:lnTo>
                      <a:lnTo>
                        <a:pt x="400" y="126"/>
                      </a:lnTo>
                      <a:lnTo>
                        <a:pt x="452" y="72"/>
                      </a:lnTo>
                      <a:lnTo>
                        <a:pt x="444" y="64"/>
                      </a:lnTo>
                      <a:lnTo>
                        <a:pt x="398" y="108"/>
                      </a:lnTo>
                      <a:lnTo>
                        <a:pt x="398" y="108"/>
                      </a:lnTo>
                      <a:lnTo>
                        <a:pt x="396" y="70"/>
                      </a:lnTo>
                      <a:lnTo>
                        <a:pt x="390" y="30"/>
                      </a:lnTo>
                      <a:lnTo>
                        <a:pt x="388" y="28"/>
                      </a:lnTo>
                      <a:lnTo>
                        <a:pt x="386" y="28"/>
                      </a:lnTo>
                      <a:lnTo>
                        <a:pt x="384" y="28"/>
                      </a:lnTo>
                      <a:lnTo>
                        <a:pt x="384" y="28"/>
                      </a:lnTo>
                      <a:lnTo>
                        <a:pt x="382" y="10"/>
                      </a:lnTo>
                      <a:lnTo>
                        <a:pt x="382" y="0"/>
                      </a:lnTo>
                      <a:lnTo>
                        <a:pt x="382" y="0"/>
                      </a:lnTo>
                      <a:lnTo>
                        <a:pt x="382" y="0"/>
                      </a:lnTo>
                      <a:lnTo>
                        <a:pt x="382" y="0"/>
                      </a:lnTo>
                      <a:lnTo>
                        <a:pt x="378" y="0"/>
                      </a:lnTo>
                      <a:lnTo>
                        <a:pt x="374" y="0"/>
                      </a:lnTo>
                      <a:lnTo>
                        <a:pt x="374" y="0"/>
                      </a:lnTo>
                      <a:lnTo>
                        <a:pt x="374" y="0"/>
                      </a:lnTo>
                      <a:lnTo>
                        <a:pt x="374" y="0"/>
                      </a:lnTo>
                      <a:lnTo>
                        <a:pt x="374" y="10"/>
                      </a:lnTo>
                      <a:lnTo>
                        <a:pt x="374" y="10"/>
                      </a:lnTo>
                      <a:lnTo>
                        <a:pt x="374" y="28"/>
                      </a:lnTo>
                      <a:lnTo>
                        <a:pt x="370" y="28"/>
                      </a:lnTo>
                      <a:lnTo>
                        <a:pt x="366" y="28"/>
                      </a:lnTo>
                      <a:lnTo>
                        <a:pt x="366" y="30"/>
                      </a:lnTo>
                      <a:lnTo>
                        <a:pt x="366" y="30"/>
                      </a:lnTo>
                      <a:lnTo>
                        <a:pt x="358" y="70"/>
                      </a:lnTo>
                      <a:lnTo>
                        <a:pt x="356" y="110"/>
                      </a:lnTo>
                      <a:lnTo>
                        <a:pt x="310" y="64"/>
                      </a:lnTo>
                      <a:lnTo>
                        <a:pt x="302" y="72"/>
                      </a:lnTo>
                      <a:lnTo>
                        <a:pt x="356" y="128"/>
                      </a:lnTo>
                      <a:lnTo>
                        <a:pt x="356" y="128"/>
                      </a:lnTo>
                      <a:lnTo>
                        <a:pt x="356" y="154"/>
                      </a:lnTo>
                      <a:lnTo>
                        <a:pt x="356" y="154"/>
                      </a:lnTo>
                      <a:lnTo>
                        <a:pt x="348" y="182"/>
                      </a:lnTo>
                      <a:lnTo>
                        <a:pt x="266" y="104"/>
                      </a:lnTo>
                      <a:lnTo>
                        <a:pt x="258" y="112"/>
                      </a:lnTo>
                      <a:lnTo>
                        <a:pt x="342" y="200"/>
                      </a:lnTo>
                      <a:lnTo>
                        <a:pt x="342" y="200"/>
                      </a:lnTo>
                      <a:lnTo>
                        <a:pt x="336" y="218"/>
                      </a:lnTo>
                      <a:lnTo>
                        <a:pt x="328" y="234"/>
                      </a:lnTo>
                      <a:lnTo>
                        <a:pt x="318" y="246"/>
                      </a:lnTo>
                      <a:lnTo>
                        <a:pt x="308" y="258"/>
                      </a:lnTo>
                      <a:lnTo>
                        <a:pt x="308" y="258"/>
                      </a:lnTo>
                      <a:lnTo>
                        <a:pt x="308" y="202"/>
                      </a:lnTo>
                      <a:lnTo>
                        <a:pt x="308" y="194"/>
                      </a:lnTo>
                      <a:lnTo>
                        <a:pt x="308" y="192"/>
                      </a:lnTo>
                      <a:lnTo>
                        <a:pt x="306" y="192"/>
                      </a:lnTo>
                      <a:lnTo>
                        <a:pt x="304" y="192"/>
                      </a:lnTo>
                      <a:lnTo>
                        <a:pt x="304" y="192"/>
                      </a:lnTo>
                      <a:lnTo>
                        <a:pt x="302" y="192"/>
                      </a:lnTo>
                      <a:lnTo>
                        <a:pt x="298" y="198"/>
                      </a:lnTo>
                      <a:lnTo>
                        <a:pt x="292" y="244"/>
                      </a:lnTo>
                      <a:lnTo>
                        <a:pt x="292" y="244"/>
                      </a:lnTo>
                      <a:lnTo>
                        <a:pt x="288" y="256"/>
                      </a:lnTo>
                      <a:lnTo>
                        <a:pt x="282" y="268"/>
                      </a:lnTo>
                      <a:lnTo>
                        <a:pt x="282" y="268"/>
                      </a:lnTo>
                      <a:lnTo>
                        <a:pt x="278" y="268"/>
                      </a:lnTo>
                      <a:lnTo>
                        <a:pt x="278" y="268"/>
                      </a:lnTo>
                      <a:lnTo>
                        <a:pt x="268" y="266"/>
                      </a:lnTo>
                      <a:lnTo>
                        <a:pt x="256" y="264"/>
                      </a:lnTo>
                      <a:lnTo>
                        <a:pt x="256" y="264"/>
                      </a:lnTo>
                      <a:lnTo>
                        <a:pt x="218" y="248"/>
                      </a:lnTo>
                      <a:lnTo>
                        <a:pt x="210" y="246"/>
                      </a:lnTo>
                      <a:lnTo>
                        <a:pt x="206" y="246"/>
                      </a:lnTo>
                      <a:lnTo>
                        <a:pt x="206" y="250"/>
                      </a:lnTo>
                      <a:lnTo>
                        <a:pt x="206" y="250"/>
                      </a:lnTo>
                      <a:lnTo>
                        <a:pt x="206" y="252"/>
                      </a:lnTo>
                      <a:lnTo>
                        <a:pt x="212" y="258"/>
                      </a:lnTo>
                      <a:lnTo>
                        <a:pt x="228" y="266"/>
                      </a:lnTo>
                      <a:lnTo>
                        <a:pt x="262" y="284"/>
                      </a:lnTo>
                      <a:lnTo>
                        <a:pt x="262" y="284"/>
                      </a:lnTo>
                      <a:lnTo>
                        <a:pt x="246" y="288"/>
                      </a:lnTo>
                      <a:lnTo>
                        <a:pt x="228" y="290"/>
                      </a:lnTo>
                      <a:lnTo>
                        <a:pt x="228" y="290"/>
                      </a:lnTo>
                      <a:lnTo>
                        <a:pt x="210" y="288"/>
                      </a:lnTo>
                      <a:lnTo>
                        <a:pt x="190" y="286"/>
                      </a:lnTo>
                      <a:lnTo>
                        <a:pt x="158" y="172"/>
                      </a:lnTo>
                      <a:lnTo>
                        <a:pt x="146" y="174"/>
                      </a:lnTo>
                      <a:lnTo>
                        <a:pt x="174" y="282"/>
                      </a:lnTo>
                      <a:lnTo>
                        <a:pt x="174" y="282"/>
                      </a:lnTo>
                      <a:lnTo>
                        <a:pt x="140" y="272"/>
                      </a:lnTo>
                      <a:lnTo>
                        <a:pt x="140" y="272"/>
                      </a:lnTo>
                      <a:lnTo>
                        <a:pt x="122" y="262"/>
                      </a:lnTo>
                      <a:lnTo>
                        <a:pt x="102" y="190"/>
                      </a:lnTo>
                      <a:lnTo>
                        <a:pt x="92" y="192"/>
                      </a:lnTo>
                      <a:lnTo>
                        <a:pt x="106" y="254"/>
                      </a:lnTo>
                      <a:lnTo>
                        <a:pt x="106" y="254"/>
                      </a:lnTo>
                      <a:lnTo>
                        <a:pt x="72" y="236"/>
                      </a:lnTo>
                      <a:lnTo>
                        <a:pt x="36" y="222"/>
                      </a:lnTo>
                      <a:lnTo>
                        <a:pt x="32" y="222"/>
                      </a:lnTo>
                      <a:lnTo>
                        <a:pt x="30" y="226"/>
                      </a:lnTo>
                      <a:lnTo>
                        <a:pt x="30" y="226"/>
                      </a:lnTo>
                      <a:lnTo>
                        <a:pt x="14" y="218"/>
                      </a:lnTo>
                      <a:lnTo>
                        <a:pt x="4" y="212"/>
                      </a:lnTo>
                      <a:lnTo>
                        <a:pt x="4" y="214"/>
                      </a:lnTo>
                      <a:lnTo>
                        <a:pt x="4" y="214"/>
                      </a:lnTo>
                      <a:lnTo>
                        <a:pt x="4" y="214"/>
                      </a:lnTo>
                      <a:lnTo>
                        <a:pt x="2" y="216"/>
                      </a:lnTo>
                      <a:lnTo>
                        <a:pt x="0" y="220"/>
                      </a:lnTo>
                      <a:lnTo>
                        <a:pt x="0" y="220"/>
                      </a:lnTo>
                      <a:lnTo>
                        <a:pt x="0" y="220"/>
                      </a:lnTo>
                      <a:lnTo>
                        <a:pt x="0" y="220"/>
                      </a:lnTo>
                      <a:lnTo>
                        <a:pt x="10" y="226"/>
                      </a:lnTo>
                      <a:lnTo>
                        <a:pt x="10" y="226"/>
                      </a:lnTo>
                      <a:lnTo>
                        <a:pt x="24" y="236"/>
                      </a:lnTo>
                      <a:lnTo>
                        <a:pt x="22" y="238"/>
                      </a:lnTo>
                      <a:lnTo>
                        <a:pt x="22" y="238"/>
                      </a:lnTo>
                      <a:lnTo>
                        <a:pt x="20" y="242"/>
                      </a:lnTo>
                      <a:lnTo>
                        <a:pt x="24" y="244"/>
                      </a:lnTo>
                      <a:lnTo>
                        <a:pt x="24" y="244"/>
                      </a:lnTo>
                      <a:lnTo>
                        <a:pt x="54" y="268"/>
                      </a:lnTo>
                      <a:lnTo>
                        <a:pt x="86" y="292"/>
                      </a:lnTo>
                      <a:lnTo>
                        <a:pt x="24" y="310"/>
                      </a:lnTo>
                      <a:lnTo>
                        <a:pt x="26" y="318"/>
                      </a:lnTo>
                      <a:lnTo>
                        <a:pt x="102" y="300"/>
                      </a:lnTo>
                      <a:lnTo>
                        <a:pt x="102" y="300"/>
                      </a:lnTo>
                      <a:lnTo>
                        <a:pt x="126" y="314"/>
                      </a:lnTo>
                      <a:lnTo>
                        <a:pt x="126" y="314"/>
                      </a:lnTo>
                      <a:lnTo>
                        <a:pt x="146" y="334"/>
                      </a:lnTo>
                      <a:lnTo>
                        <a:pt x="36" y="366"/>
                      </a:lnTo>
                      <a:lnTo>
                        <a:pt x="40" y="376"/>
                      </a:lnTo>
                      <a:lnTo>
                        <a:pt x="158" y="348"/>
                      </a:lnTo>
                      <a:lnTo>
                        <a:pt x="158" y="348"/>
                      </a:lnTo>
                      <a:lnTo>
                        <a:pt x="170" y="362"/>
                      </a:lnTo>
                      <a:lnTo>
                        <a:pt x="180" y="378"/>
                      </a:lnTo>
                      <a:lnTo>
                        <a:pt x="186" y="392"/>
                      </a:lnTo>
                      <a:lnTo>
                        <a:pt x="190" y="408"/>
                      </a:lnTo>
                      <a:lnTo>
                        <a:pt x="190" y="408"/>
                      </a:lnTo>
                      <a:lnTo>
                        <a:pt x="152" y="382"/>
                      </a:lnTo>
                      <a:lnTo>
                        <a:pt x="140" y="376"/>
                      </a:lnTo>
                      <a:lnTo>
                        <a:pt x="136" y="374"/>
                      </a:lnTo>
                      <a:lnTo>
                        <a:pt x="132" y="374"/>
                      </a:lnTo>
                      <a:lnTo>
                        <a:pt x="132" y="378"/>
                      </a:lnTo>
                      <a:lnTo>
                        <a:pt x="132" y="378"/>
                      </a:lnTo>
                      <a:lnTo>
                        <a:pt x="130" y="380"/>
                      </a:lnTo>
                      <a:lnTo>
                        <a:pt x="134" y="386"/>
                      </a:lnTo>
                      <a:lnTo>
                        <a:pt x="170" y="414"/>
                      </a:lnTo>
                      <a:lnTo>
                        <a:pt x="170" y="414"/>
                      </a:lnTo>
                      <a:lnTo>
                        <a:pt x="180" y="424"/>
                      </a:lnTo>
                      <a:lnTo>
                        <a:pt x="186" y="434"/>
                      </a:lnTo>
                      <a:lnTo>
                        <a:pt x="186" y="434"/>
                      </a:lnTo>
                      <a:lnTo>
                        <a:pt x="180" y="444"/>
                      </a:lnTo>
                      <a:lnTo>
                        <a:pt x="170" y="454"/>
                      </a:lnTo>
                      <a:lnTo>
                        <a:pt x="170" y="454"/>
                      </a:lnTo>
                      <a:lnTo>
                        <a:pt x="134" y="482"/>
                      </a:lnTo>
                      <a:lnTo>
                        <a:pt x="130" y="488"/>
                      </a:lnTo>
                      <a:lnTo>
                        <a:pt x="132" y="490"/>
                      </a:lnTo>
                      <a:lnTo>
                        <a:pt x="132" y="492"/>
                      </a:lnTo>
                      <a:lnTo>
                        <a:pt x="136" y="492"/>
                      </a:lnTo>
                      <a:lnTo>
                        <a:pt x="136" y="492"/>
                      </a:lnTo>
                      <a:lnTo>
                        <a:pt x="136" y="492"/>
                      </a:lnTo>
                      <a:lnTo>
                        <a:pt x="136" y="492"/>
                      </a:lnTo>
                      <a:lnTo>
                        <a:pt x="140" y="490"/>
                      </a:lnTo>
                      <a:lnTo>
                        <a:pt x="152" y="484"/>
                      </a:lnTo>
                      <a:lnTo>
                        <a:pt x="190" y="460"/>
                      </a:lnTo>
                      <a:lnTo>
                        <a:pt x="190" y="460"/>
                      </a:lnTo>
                      <a:lnTo>
                        <a:pt x="186" y="476"/>
                      </a:lnTo>
                      <a:lnTo>
                        <a:pt x="178" y="490"/>
                      </a:lnTo>
                      <a:lnTo>
                        <a:pt x="168" y="506"/>
                      </a:lnTo>
                      <a:lnTo>
                        <a:pt x="156" y="522"/>
                      </a:lnTo>
                      <a:lnTo>
                        <a:pt x="40" y="494"/>
                      </a:lnTo>
                      <a:lnTo>
                        <a:pt x="38" y="504"/>
                      </a:lnTo>
                      <a:lnTo>
                        <a:pt x="144" y="536"/>
                      </a:lnTo>
                      <a:lnTo>
                        <a:pt x="144" y="536"/>
                      </a:lnTo>
                      <a:lnTo>
                        <a:pt x="120" y="558"/>
                      </a:lnTo>
                      <a:lnTo>
                        <a:pt x="120" y="558"/>
                      </a:lnTo>
                      <a:lnTo>
                        <a:pt x="102" y="570"/>
                      </a:lnTo>
                      <a:lnTo>
                        <a:pt x="28" y="552"/>
                      </a:lnTo>
                      <a:lnTo>
                        <a:pt x="26" y="562"/>
                      </a:lnTo>
                      <a:lnTo>
                        <a:pt x="86" y="578"/>
                      </a:lnTo>
                      <a:lnTo>
                        <a:pt x="86" y="578"/>
                      </a:lnTo>
                      <a:lnTo>
                        <a:pt x="54" y="600"/>
                      </a:lnTo>
                      <a:lnTo>
                        <a:pt x="24" y="626"/>
                      </a:lnTo>
                      <a:lnTo>
                        <a:pt x="22" y="628"/>
                      </a:lnTo>
                      <a:lnTo>
                        <a:pt x="24" y="632"/>
                      </a:lnTo>
                      <a:lnTo>
                        <a:pt x="24" y="632"/>
                      </a:lnTo>
                      <a:lnTo>
                        <a:pt x="10" y="642"/>
                      </a:lnTo>
                      <a:lnTo>
                        <a:pt x="0" y="648"/>
                      </a:lnTo>
                      <a:lnTo>
                        <a:pt x="0" y="648"/>
                      </a:lnTo>
                      <a:lnTo>
                        <a:pt x="0" y="648"/>
                      </a:lnTo>
                      <a:lnTo>
                        <a:pt x="0" y="648"/>
                      </a:lnTo>
                      <a:lnTo>
                        <a:pt x="2" y="650"/>
                      </a:lnTo>
                      <a:lnTo>
                        <a:pt x="4" y="654"/>
                      </a:lnTo>
                      <a:lnTo>
                        <a:pt x="4" y="654"/>
                      </a:lnTo>
                      <a:lnTo>
                        <a:pt x="4" y="654"/>
                      </a:lnTo>
                      <a:lnTo>
                        <a:pt x="4" y="654"/>
                      </a:lnTo>
                      <a:lnTo>
                        <a:pt x="14" y="650"/>
                      </a:lnTo>
                      <a:lnTo>
                        <a:pt x="14" y="650"/>
                      </a:lnTo>
                      <a:lnTo>
                        <a:pt x="30" y="642"/>
                      </a:lnTo>
                      <a:lnTo>
                        <a:pt x="32" y="646"/>
                      </a:lnTo>
                      <a:lnTo>
                        <a:pt x="36" y="646"/>
                      </a:lnTo>
                      <a:lnTo>
                        <a:pt x="36" y="646"/>
                      </a:lnTo>
                      <a:lnTo>
                        <a:pt x="74" y="632"/>
                      </a:lnTo>
                      <a:lnTo>
                        <a:pt x="110" y="616"/>
                      </a:lnTo>
                      <a:lnTo>
                        <a:pt x="94" y="678"/>
                      </a:lnTo>
                      <a:lnTo>
                        <a:pt x="104" y="680"/>
                      </a:lnTo>
                      <a:lnTo>
                        <a:pt x="124" y="606"/>
                      </a:lnTo>
                      <a:lnTo>
                        <a:pt x="124" y="606"/>
                      </a:lnTo>
                      <a:lnTo>
                        <a:pt x="148" y="592"/>
                      </a:lnTo>
                      <a:lnTo>
                        <a:pt x="148" y="592"/>
                      </a:lnTo>
                      <a:lnTo>
                        <a:pt x="176" y="586"/>
                      </a:lnTo>
                      <a:lnTo>
                        <a:pt x="148" y="696"/>
                      </a:lnTo>
                      <a:lnTo>
                        <a:pt x="160" y="698"/>
                      </a:lnTo>
                      <a:lnTo>
                        <a:pt x="194" y="582"/>
                      </a:lnTo>
                      <a:lnTo>
                        <a:pt x="194" y="582"/>
                      </a:lnTo>
                      <a:lnTo>
                        <a:pt x="212" y="580"/>
                      </a:lnTo>
                      <a:lnTo>
                        <a:pt x="228" y="578"/>
                      </a:lnTo>
                      <a:lnTo>
                        <a:pt x="228" y="578"/>
                      </a:lnTo>
                      <a:lnTo>
                        <a:pt x="246" y="580"/>
                      </a:lnTo>
                      <a:lnTo>
                        <a:pt x="262" y="584"/>
                      </a:lnTo>
                      <a:lnTo>
                        <a:pt x="262" y="584"/>
                      </a:lnTo>
                      <a:lnTo>
                        <a:pt x="228" y="600"/>
                      </a:lnTo>
                      <a:lnTo>
                        <a:pt x="212" y="610"/>
                      </a:lnTo>
                      <a:lnTo>
                        <a:pt x="206" y="616"/>
                      </a:lnTo>
                      <a:lnTo>
                        <a:pt x="206" y="618"/>
                      </a:lnTo>
                      <a:lnTo>
                        <a:pt x="206" y="622"/>
                      </a:lnTo>
                      <a:lnTo>
                        <a:pt x="210" y="622"/>
                      </a:lnTo>
                      <a:lnTo>
                        <a:pt x="210" y="622"/>
                      </a:lnTo>
                      <a:lnTo>
                        <a:pt x="218" y="620"/>
                      </a:lnTo>
                      <a:lnTo>
                        <a:pt x="256" y="604"/>
                      </a:lnTo>
                      <a:lnTo>
                        <a:pt x="256" y="604"/>
                      </a:lnTo>
                      <a:lnTo>
                        <a:pt x="268" y="600"/>
                      </a:lnTo>
                      <a:lnTo>
                        <a:pt x="278" y="600"/>
                      </a:lnTo>
                      <a:lnTo>
                        <a:pt x="278" y="600"/>
                      </a:lnTo>
                      <a:lnTo>
                        <a:pt x="282" y="600"/>
                      </a:lnTo>
                      <a:lnTo>
                        <a:pt x="282" y="600"/>
                      </a:lnTo>
                      <a:lnTo>
                        <a:pt x="288" y="610"/>
                      </a:lnTo>
                      <a:lnTo>
                        <a:pt x="292" y="624"/>
                      </a:lnTo>
                      <a:lnTo>
                        <a:pt x="292" y="624"/>
                      </a:lnTo>
                      <a:lnTo>
                        <a:pt x="298" y="670"/>
                      </a:lnTo>
                      <a:lnTo>
                        <a:pt x="302" y="676"/>
                      </a:lnTo>
                      <a:lnTo>
                        <a:pt x="304" y="676"/>
                      </a:lnTo>
                      <a:lnTo>
                        <a:pt x="306" y="676"/>
                      </a:lnTo>
                      <a:lnTo>
                        <a:pt x="308" y="674"/>
                      </a:lnTo>
                      <a:lnTo>
                        <a:pt x="308" y="674"/>
                      </a:lnTo>
                      <a:lnTo>
                        <a:pt x="308" y="672"/>
                      </a:lnTo>
                      <a:lnTo>
                        <a:pt x="308" y="664"/>
                      </a:lnTo>
                      <a:lnTo>
                        <a:pt x="308" y="610"/>
                      </a:lnTo>
                      <a:lnTo>
                        <a:pt x="308" y="610"/>
                      </a:lnTo>
                      <a:lnTo>
                        <a:pt x="318" y="620"/>
                      </a:lnTo>
                      <a:lnTo>
                        <a:pt x="328" y="634"/>
                      </a:lnTo>
                      <a:lnTo>
                        <a:pt x="336" y="652"/>
                      </a:lnTo>
                      <a:lnTo>
                        <a:pt x="344" y="670"/>
                      </a:lnTo>
                      <a:lnTo>
                        <a:pt x="262" y="756"/>
                      </a:lnTo>
                      <a:lnTo>
                        <a:pt x="270" y="764"/>
                      </a:lnTo>
                      <a:lnTo>
                        <a:pt x="350" y="688"/>
                      </a:lnTo>
                      <a:lnTo>
                        <a:pt x="350" y="688"/>
                      </a:lnTo>
                      <a:lnTo>
                        <a:pt x="358" y="720"/>
                      </a:lnTo>
                      <a:lnTo>
                        <a:pt x="358" y="720"/>
                      </a:lnTo>
                      <a:lnTo>
                        <a:pt x="358" y="742"/>
                      </a:lnTo>
                      <a:lnTo>
                        <a:pt x="306" y="796"/>
                      </a:lnTo>
                      <a:lnTo>
                        <a:pt x="312" y="802"/>
                      </a:lnTo>
                      <a:lnTo>
                        <a:pt x="358" y="758"/>
                      </a:lnTo>
                      <a:lnTo>
                        <a:pt x="358" y="758"/>
                      </a:lnTo>
                      <a:lnTo>
                        <a:pt x="362" y="798"/>
                      </a:lnTo>
                      <a:lnTo>
                        <a:pt x="368" y="836"/>
                      </a:lnTo>
                      <a:lnTo>
                        <a:pt x="368" y="840"/>
                      </a:lnTo>
                      <a:lnTo>
                        <a:pt x="372" y="840"/>
                      </a:lnTo>
                      <a:lnTo>
                        <a:pt x="374" y="840"/>
                      </a:lnTo>
                      <a:lnTo>
                        <a:pt x="374" y="840"/>
                      </a:lnTo>
                      <a:lnTo>
                        <a:pt x="374" y="858"/>
                      </a:lnTo>
                      <a:lnTo>
                        <a:pt x="374" y="868"/>
                      </a:lnTo>
                      <a:lnTo>
                        <a:pt x="374" y="868"/>
                      </a:lnTo>
                      <a:lnTo>
                        <a:pt x="374" y="868"/>
                      </a:lnTo>
                      <a:lnTo>
                        <a:pt x="378" y="868"/>
                      </a:lnTo>
                      <a:lnTo>
                        <a:pt x="382" y="868"/>
                      </a:lnTo>
                      <a:lnTo>
                        <a:pt x="382" y="868"/>
                      </a:lnTo>
                      <a:lnTo>
                        <a:pt x="382" y="868"/>
                      </a:lnTo>
                      <a:lnTo>
                        <a:pt x="382" y="858"/>
                      </a:lnTo>
                      <a:lnTo>
                        <a:pt x="382" y="858"/>
                      </a:lnTo>
                      <a:lnTo>
                        <a:pt x="384" y="840"/>
                      </a:lnTo>
                      <a:lnTo>
                        <a:pt x="386" y="840"/>
                      </a:lnTo>
                      <a:lnTo>
                        <a:pt x="390" y="840"/>
                      </a:lnTo>
                      <a:lnTo>
                        <a:pt x="392" y="836"/>
                      </a:lnTo>
                      <a:lnTo>
                        <a:pt x="392" y="836"/>
                      </a:lnTo>
                      <a:lnTo>
                        <a:pt x="398" y="798"/>
                      </a:lnTo>
                      <a:lnTo>
                        <a:pt x="400" y="758"/>
                      </a:lnTo>
                      <a:lnTo>
                        <a:pt x="448" y="802"/>
                      </a:lnTo>
                      <a:lnTo>
                        <a:pt x="454" y="796"/>
                      </a:lnTo>
                      <a:lnTo>
                        <a:pt x="402" y="740"/>
                      </a:lnTo>
                      <a:lnTo>
                        <a:pt x="402" y="740"/>
                      </a:lnTo>
                      <a:lnTo>
                        <a:pt x="402" y="712"/>
                      </a:lnTo>
                      <a:lnTo>
                        <a:pt x="402" y="712"/>
                      </a:lnTo>
                      <a:lnTo>
                        <a:pt x="408" y="684"/>
                      </a:lnTo>
                      <a:lnTo>
                        <a:pt x="490" y="764"/>
                      </a:lnTo>
                      <a:lnTo>
                        <a:pt x="498" y="756"/>
                      </a:lnTo>
                      <a:lnTo>
                        <a:pt x="414" y="668"/>
                      </a:lnTo>
                      <a:lnTo>
                        <a:pt x="414" y="668"/>
                      </a:lnTo>
                      <a:lnTo>
                        <a:pt x="422" y="650"/>
                      </a:lnTo>
                      <a:lnTo>
                        <a:pt x="430" y="634"/>
                      </a:lnTo>
                      <a:lnTo>
                        <a:pt x="438" y="620"/>
                      </a:lnTo>
                      <a:lnTo>
                        <a:pt x="450" y="610"/>
                      </a:lnTo>
                      <a:lnTo>
                        <a:pt x="450" y="610"/>
                      </a:lnTo>
                      <a:lnTo>
                        <a:pt x="448" y="664"/>
                      </a:lnTo>
                      <a:lnTo>
                        <a:pt x="448" y="672"/>
                      </a:lnTo>
                      <a:lnTo>
                        <a:pt x="450" y="674"/>
                      </a:lnTo>
                      <a:lnTo>
                        <a:pt x="450" y="676"/>
                      </a:lnTo>
                      <a:lnTo>
                        <a:pt x="452" y="676"/>
                      </a:lnTo>
                      <a:lnTo>
                        <a:pt x="452" y="676"/>
                      </a:lnTo>
                      <a:lnTo>
                        <a:pt x="456" y="676"/>
                      </a:lnTo>
                      <a:lnTo>
                        <a:pt x="458" y="670"/>
                      </a:lnTo>
                      <a:lnTo>
                        <a:pt x="466" y="624"/>
                      </a:lnTo>
                      <a:lnTo>
                        <a:pt x="466" y="624"/>
                      </a:lnTo>
                      <a:lnTo>
                        <a:pt x="468" y="610"/>
                      </a:lnTo>
                      <a:lnTo>
                        <a:pt x="474" y="600"/>
                      </a:lnTo>
                      <a:lnTo>
                        <a:pt x="474" y="600"/>
                      </a:lnTo>
                      <a:lnTo>
                        <a:pt x="478" y="600"/>
                      </a:lnTo>
                      <a:lnTo>
                        <a:pt x="478" y="600"/>
                      </a:lnTo>
                      <a:lnTo>
                        <a:pt x="488" y="600"/>
                      </a:lnTo>
                      <a:lnTo>
                        <a:pt x="500" y="604"/>
                      </a:lnTo>
                      <a:lnTo>
                        <a:pt x="500" y="604"/>
                      </a:lnTo>
                      <a:lnTo>
                        <a:pt x="538" y="620"/>
                      </a:lnTo>
                      <a:lnTo>
                        <a:pt x="548" y="622"/>
                      </a:lnTo>
                      <a:lnTo>
                        <a:pt x="550" y="622"/>
                      </a:lnTo>
                      <a:lnTo>
                        <a:pt x="552" y="618"/>
                      </a:lnTo>
                      <a:lnTo>
                        <a:pt x="552" y="618"/>
                      </a:lnTo>
                      <a:lnTo>
                        <a:pt x="552" y="616"/>
                      </a:lnTo>
                      <a:lnTo>
                        <a:pt x="546" y="610"/>
                      </a:lnTo>
                      <a:lnTo>
                        <a:pt x="528" y="600"/>
                      </a:lnTo>
                      <a:lnTo>
                        <a:pt x="496" y="584"/>
                      </a:lnTo>
                      <a:lnTo>
                        <a:pt x="496" y="584"/>
                      </a:lnTo>
                      <a:lnTo>
                        <a:pt x="510" y="580"/>
                      </a:lnTo>
                      <a:lnTo>
                        <a:pt x="528" y="578"/>
                      </a:lnTo>
                      <a:lnTo>
                        <a:pt x="528" y="578"/>
                      </a:lnTo>
                      <a:lnTo>
                        <a:pt x="546" y="580"/>
                      </a:lnTo>
                      <a:lnTo>
                        <a:pt x="566" y="582"/>
                      </a:lnTo>
                      <a:lnTo>
                        <a:pt x="600" y="696"/>
                      </a:lnTo>
                      <a:lnTo>
                        <a:pt x="610" y="692"/>
                      </a:lnTo>
                      <a:lnTo>
                        <a:pt x="584" y="586"/>
                      </a:lnTo>
                      <a:lnTo>
                        <a:pt x="584" y="586"/>
                      </a:lnTo>
                      <a:lnTo>
                        <a:pt x="616" y="594"/>
                      </a:lnTo>
                      <a:lnTo>
                        <a:pt x="616" y="594"/>
                      </a:lnTo>
                      <a:lnTo>
                        <a:pt x="634" y="606"/>
                      </a:lnTo>
                      <a:lnTo>
                        <a:pt x="656" y="678"/>
                      </a:lnTo>
                      <a:lnTo>
                        <a:pt x="666" y="676"/>
                      </a:lnTo>
                      <a:lnTo>
                        <a:pt x="650" y="614"/>
                      </a:lnTo>
                      <a:lnTo>
                        <a:pt x="650" y="614"/>
                      </a:lnTo>
                      <a:lnTo>
                        <a:pt x="684" y="630"/>
                      </a:lnTo>
                      <a:lnTo>
                        <a:pt x="722" y="644"/>
                      </a:lnTo>
                      <a:lnTo>
                        <a:pt x="724" y="646"/>
                      </a:lnTo>
                      <a:lnTo>
                        <a:pt x="726" y="642"/>
                      </a:lnTo>
                      <a:lnTo>
                        <a:pt x="726" y="642"/>
                      </a:lnTo>
                      <a:lnTo>
                        <a:pt x="728" y="642"/>
                      </a:lnTo>
                      <a:lnTo>
                        <a:pt x="728" y="642"/>
                      </a:lnTo>
                      <a:lnTo>
                        <a:pt x="744" y="650"/>
                      </a:lnTo>
                      <a:lnTo>
                        <a:pt x="752" y="654"/>
                      </a:lnTo>
                      <a:lnTo>
                        <a:pt x="752" y="654"/>
                      </a:lnTo>
                      <a:lnTo>
                        <a:pt x="752" y="654"/>
                      </a:lnTo>
                      <a:lnTo>
                        <a:pt x="752" y="654"/>
                      </a:lnTo>
                      <a:lnTo>
                        <a:pt x="754" y="650"/>
                      </a:lnTo>
                      <a:lnTo>
                        <a:pt x="756" y="648"/>
                      </a:lnTo>
                      <a:lnTo>
                        <a:pt x="756" y="648"/>
                      </a:lnTo>
                      <a:lnTo>
                        <a:pt x="756" y="648"/>
                      </a:lnTo>
                      <a:lnTo>
                        <a:pt x="756" y="648"/>
                      </a:lnTo>
                      <a:lnTo>
                        <a:pt x="748" y="642"/>
                      </a:lnTo>
                      <a:close/>
                      <a:moveTo>
                        <a:pt x="418" y="434"/>
                      </a:moveTo>
                      <a:lnTo>
                        <a:pt x="418" y="434"/>
                      </a:lnTo>
                      <a:lnTo>
                        <a:pt x="446" y="414"/>
                      </a:lnTo>
                      <a:lnTo>
                        <a:pt x="474" y="396"/>
                      </a:lnTo>
                      <a:lnTo>
                        <a:pt x="528" y="434"/>
                      </a:lnTo>
                      <a:lnTo>
                        <a:pt x="474" y="472"/>
                      </a:lnTo>
                      <a:lnTo>
                        <a:pt x="474" y="472"/>
                      </a:lnTo>
                      <a:lnTo>
                        <a:pt x="446" y="454"/>
                      </a:lnTo>
                      <a:lnTo>
                        <a:pt x="418" y="434"/>
                      </a:lnTo>
                      <a:lnTo>
                        <a:pt x="418" y="434"/>
                      </a:lnTo>
                      <a:close/>
                      <a:moveTo>
                        <a:pt x="398" y="400"/>
                      </a:moveTo>
                      <a:lnTo>
                        <a:pt x="398" y="400"/>
                      </a:lnTo>
                      <a:lnTo>
                        <a:pt x="394" y="366"/>
                      </a:lnTo>
                      <a:lnTo>
                        <a:pt x="392" y="332"/>
                      </a:lnTo>
                      <a:lnTo>
                        <a:pt x="454" y="304"/>
                      </a:lnTo>
                      <a:lnTo>
                        <a:pt x="460" y="370"/>
                      </a:lnTo>
                      <a:lnTo>
                        <a:pt x="460" y="370"/>
                      </a:lnTo>
                      <a:lnTo>
                        <a:pt x="430" y="386"/>
                      </a:lnTo>
                      <a:lnTo>
                        <a:pt x="398" y="400"/>
                      </a:lnTo>
                      <a:lnTo>
                        <a:pt x="398" y="400"/>
                      </a:lnTo>
                      <a:close/>
                      <a:moveTo>
                        <a:pt x="358" y="400"/>
                      </a:moveTo>
                      <a:lnTo>
                        <a:pt x="358" y="400"/>
                      </a:lnTo>
                      <a:lnTo>
                        <a:pt x="328" y="386"/>
                      </a:lnTo>
                      <a:lnTo>
                        <a:pt x="298" y="370"/>
                      </a:lnTo>
                      <a:lnTo>
                        <a:pt x="304" y="304"/>
                      </a:lnTo>
                      <a:lnTo>
                        <a:pt x="364" y="332"/>
                      </a:lnTo>
                      <a:lnTo>
                        <a:pt x="364" y="332"/>
                      </a:lnTo>
                      <a:lnTo>
                        <a:pt x="362" y="366"/>
                      </a:lnTo>
                      <a:lnTo>
                        <a:pt x="358" y="400"/>
                      </a:lnTo>
                      <a:lnTo>
                        <a:pt x="358" y="400"/>
                      </a:lnTo>
                      <a:close/>
                      <a:moveTo>
                        <a:pt x="338" y="434"/>
                      </a:moveTo>
                      <a:lnTo>
                        <a:pt x="338" y="434"/>
                      </a:lnTo>
                      <a:lnTo>
                        <a:pt x="312" y="454"/>
                      </a:lnTo>
                      <a:lnTo>
                        <a:pt x="284" y="472"/>
                      </a:lnTo>
                      <a:lnTo>
                        <a:pt x="228" y="434"/>
                      </a:lnTo>
                      <a:lnTo>
                        <a:pt x="284" y="396"/>
                      </a:lnTo>
                      <a:lnTo>
                        <a:pt x="284" y="396"/>
                      </a:lnTo>
                      <a:lnTo>
                        <a:pt x="312" y="414"/>
                      </a:lnTo>
                      <a:lnTo>
                        <a:pt x="338" y="434"/>
                      </a:lnTo>
                      <a:lnTo>
                        <a:pt x="338" y="434"/>
                      </a:lnTo>
                      <a:close/>
                      <a:moveTo>
                        <a:pt x="358" y="468"/>
                      </a:moveTo>
                      <a:lnTo>
                        <a:pt x="358" y="468"/>
                      </a:lnTo>
                      <a:lnTo>
                        <a:pt x="362" y="502"/>
                      </a:lnTo>
                      <a:lnTo>
                        <a:pt x="364" y="536"/>
                      </a:lnTo>
                      <a:lnTo>
                        <a:pt x="304" y="564"/>
                      </a:lnTo>
                      <a:lnTo>
                        <a:pt x="298" y="496"/>
                      </a:lnTo>
                      <a:lnTo>
                        <a:pt x="298" y="496"/>
                      </a:lnTo>
                      <a:lnTo>
                        <a:pt x="328" y="482"/>
                      </a:lnTo>
                      <a:lnTo>
                        <a:pt x="358" y="468"/>
                      </a:lnTo>
                      <a:lnTo>
                        <a:pt x="358" y="468"/>
                      </a:lnTo>
                      <a:close/>
                      <a:moveTo>
                        <a:pt x="398" y="468"/>
                      </a:moveTo>
                      <a:lnTo>
                        <a:pt x="398" y="468"/>
                      </a:lnTo>
                      <a:lnTo>
                        <a:pt x="430" y="482"/>
                      </a:lnTo>
                      <a:lnTo>
                        <a:pt x="460" y="498"/>
                      </a:lnTo>
                      <a:lnTo>
                        <a:pt x="454" y="564"/>
                      </a:lnTo>
                      <a:lnTo>
                        <a:pt x="392" y="536"/>
                      </a:lnTo>
                      <a:lnTo>
                        <a:pt x="392" y="536"/>
                      </a:lnTo>
                      <a:lnTo>
                        <a:pt x="394" y="502"/>
                      </a:lnTo>
                      <a:lnTo>
                        <a:pt x="398" y="468"/>
                      </a:lnTo>
                      <a:lnTo>
                        <a:pt x="398" y="468"/>
                      </a:lnTo>
                      <a:close/>
                    </a:path>
                  </a:pathLst>
                </a:custGeom>
                <a:solidFill>
                  <a:srgbClr val="FEFFFF">
                    <a:alpha val="3000"/>
                  </a:srgbClr>
                </a:solidFill>
                <a:ln>
                  <a:solidFill>
                    <a:srgbClr val="FEFFFF">
                      <a:alpha val="5000"/>
                    </a:srgbClr>
                  </a:solidFill>
                </a:ln>
                <a:effectLst>
                  <a:glow rad="101600">
                    <a:srgbClr val="FEFEFE">
                      <a:alpha val="6000"/>
                    </a:srgbClr>
                  </a:glow>
                </a:effectLst>
                <a:extLst/>
              </p:spPr>
              <p:txBody>
                <a:bodyPr/>
                <a:lstStyle/>
                <a:p>
                  <a:pPr>
                    <a:defRPr/>
                  </a:pPr>
                  <a:endParaRPr lang="en-US"/>
                </a:p>
              </p:txBody>
            </p:sp>
            <p:sp>
              <p:nvSpPr>
                <p:cNvPr id="236" name="Freeform 29"/>
                <p:cNvSpPr>
                  <a:spLocks noChangeAspect="1"/>
                </p:cNvSpPr>
                <p:nvPr/>
              </p:nvSpPr>
              <p:spPr bwMode="auto">
                <a:xfrm rot="18879730">
                  <a:off x="8304829" y="977901"/>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37" name="Freeform 33"/>
                <p:cNvSpPr>
                  <a:spLocks noChangeAspect="1"/>
                </p:cNvSpPr>
                <p:nvPr/>
              </p:nvSpPr>
              <p:spPr bwMode="auto">
                <a:xfrm rot="21141884">
                  <a:off x="7350347" y="4152407"/>
                  <a:ext cx="911585" cy="1033130"/>
                </a:xfrm>
                <a:custGeom>
                  <a:avLst/>
                  <a:gdLst>
                    <a:gd name="T0" fmla="*/ 646 w 660"/>
                    <a:gd name="T1" fmla="*/ 570 h 748"/>
                    <a:gd name="T2" fmla="*/ 518 w 660"/>
                    <a:gd name="T3" fmla="*/ 506 h 748"/>
                    <a:gd name="T4" fmla="*/ 430 w 660"/>
                    <a:gd name="T5" fmla="*/ 450 h 748"/>
                    <a:gd name="T6" fmla="*/ 404 w 660"/>
                    <a:gd name="T7" fmla="*/ 468 h 748"/>
                    <a:gd name="T8" fmla="*/ 446 w 660"/>
                    <a:gd name="T9" fmla="*/ 582 h 748"/>
                    <a:gd name="T10" fmla="*/ 372 w 660"/>
                    <a:gd name="T11" fmla="*/ 462 h 748"/>
                    <a:gd name="T12" fmla="*/ 344 w 660"/>
                    <a:gd name="T13" fmla="*/ 526 h 748"/>
                    <a:gd name="T14" fmla="*/ 348 w 660"/>
                    <a:gd name="T15" fmla="*/ 598 h 748"/>
                    <a:gd name="T16" fmla="*/ 342 w 660"/>
                    <a:gd name="T17" fmla="*/ 746 h 748"/>
                    <a:gd name="T18" fmla="*/ 314 w 660"/>
                    <a:gd name="T19" fmla="*/ 710 h 748"/>
                    <a:gd name="T20" fmla="*/ 230 w 660"/>
                    <a:gd name="T21" fmla="*/ 680 h 748"/>
                    <a:gd name="T22" fmla="*/ 316 w 660"/>
                    <a:gd name="T23" fmla="*/ 460 h 748"/>
                    <a:gd name="T24" fmla="*/ 270 w 660"/>
                    <a:gd name="T25" fmla="*/ 510 h 748"/>
                    <a:gd name="T26" fmla="*/ 208 w 660"/>
                    <a:gd name="T27" fmla="*/ 576 h 748"/>
                    <a:gd name="T28" fmla="*/ 276 w 660"/>
                    <a:gd name="T29" fmla="*/ 450 h 748"/>
                    <a:gd name="T30" fmla="*/ 174 w 660"/>
                    <a:gd name="T31" fmla="*/ 482 h 748"/>
                    <a:gd name="T32" fmla="*/ 76 w 660"/>
                    <a:gd name="T33" fmla="*/ 602 h 748"/>
                    <a:gd name="T34" fmla="*/ 10 w 660"/>
                    <a:gd name="T35" fmla="*/ 566 h 748"/>
                    <a:gd name="T36" fmla="*/ 60 w 660"/>
                    <a:gd name="T37" fmla="*/ 506 h 748"/>
                    <a:gd name="T38" fmla="*/ 18 w 660"/>
                    <a:gd name="T39" fmla="*/ 428 h 748"/>
                    <a:gd name="T40" fmla="*/ 280 w 660"/>
                    <a:gd name="T41" fmla="*/ 382 h 748"/>
                    <a:gd name="T42" fmla="*/ 214 w 660"/>
                    <a:gd name="T43" fmla="*/ 386 h 748"/>
                    <a:gd name="T44" fmla="*/ 90 w 660"/>
                    <a:gd name="T45" fmla="*/ 366 h 748"/>
                    <a:gd name="T46" fmla="*/ 212 w 660"/>
                    <a:gd name="T47" fmla="*/ 360 h 748"/>
                    <a:gd name="T48" fmla="*/ 252 w 660"/>
                    <a:gd name="T49" fmla="*/ 342 h 748"/>
                    <a:gd name="T50" fmla="*/ 128 w 660"/>
                    <a:gd name="T51" fmla="*/ 278 h 748"/>
                    <a:gd name="T52" fmla="*/ 32 w 660"/>
                    <a:gd name="T53" fmla="*/ 220 h 748"/>
                    <a:gd name="T54" fmla="*/ 16 w 660"/>
                    <a:gd name="T55" fmla="*/ 178 h 748"/>
                    <a:gd name="T56" fmla="*/ 96 w 660"/>
                    <a:gd name="T57" fmla="*/ 214 h 748"/>
                    <a:gd name="T58" fmla="*/ 176 w 660"/>
                    <a:gd name="T59" fmla="*/ 264 h 748"/>
                    <a:gd name="T60" fmla="*/ 272 w 660"/>
                    <a:gd name="T61" fmla="*/ 292 h 748"/>
                    <a:gd name="T62" fmla="*/ 202 w 660"/>
                    <a:gd name="T63" fmla="*/ 168 h 748"/>
                    <a:gd name="T64" fmla="*/ 282 w 660"/>
                    <a:gd name="T65" fmla="*/ 262 h 748"/>
                    <a:gd name="T66" fmla="*/ 318 w 660"/>
                    <a:gd name="T67" fmla="*/ 290 h 748"/>
                    <a:gd name="T68" fmla="*/ 312 w 660"/>
                    <a:gd name="T69" fmla="*/ 150 h 748"/>
                    <a:gd name="T70" fmla="*/ 314 w 660"/>
                    <a:gd name="T71" fmla="*/ 38 h 748"/>
                    <a:gd name="T72" fmla="*/ 342 w 660"/>
                    <a:gd name="T73" fmla="*/ 2 h 748"/>
                    <a:gd name="T74" fmla="*/ 352 w 660"/>
                    <a:gd name="T75" fmla="*/ 148 h 748"/>
                    <a:gd name="T76" fmla="*/ 346 w 660"/>
                    <a:gd name="T77" fmla="*/ 254 h 748"/>
                    <a:gd name="T78" fmla="*/ 380 w 660"/>
                    <a:gd name="T79" fmla="*/ 262 h 748"/>
                    <a:gd name="T80" fmla="*/ 460 w 660"/>
                    <a:gd name="T81" fmla="*/ 164 h 748"/>
                    <a:gd name="T82" fmla="*/ 402 w 660"/>
                    <a:gd name="T83" fmla="*/ 274 h 748"/>
                    <a:gd name="T84" fmla="*/ 428 w 660"/>
                    <a:gd name="T85" fmla="*/ 304 h 748"/>
                    <a:gd name="T86" fmla="*/ 516 w 660"/>
                    <a:gd name="T87" fmla="*/ 246 h 748"/>
                    <a:gd name="T88" fmla="*/ 648 w 660"/>
                    <a:gd name="T89" fmla="*/ 180 h 748"/>
                    <a:gd name="T90" fmla="*/ 658 w 660"/>
                    <a:gd name="T91" fmla="*/ 198 h 748"/>
                    <a:gd name="T92" fmla="*/ 538 w 660"/>
                    <a:gd name="T93" fmla="*/ 278 h 748"/>
                    <a:gd name="T94" fmla="*/ 444 w 660"/>
                    <a:gd name="T95" fmla="*/ 326 h 748"/>
                    <a:gd name="T96" fmla="*/ 432 w 660"/>
                    <a:gd name="T97" fmla="*/ 360 h 748"/>
                    <a:gd name="T98" fmla="*/ 572 w 660"/>
                    <a:gd name="T99" fmla="*/ 362 h 748"/>
                    <a:gd name="T100" fmla="*/ 488 w 660"/>
                    <a:gd name="T101" fmla="*/ 384 h 748"/>
                    <a:gd name="T102" fmla="*/ 392 w 660"/>
                    <a:gd name="T103" fmla="*/ 382 h 748"/>
                    <a:gd name="T104" fmla="*/ 502 w 660"/>
                    <a:gd name="T105" fmla="*/ 456 h 748"/>
                    <a:gd name="T106" fmla="*/ 586 w 660"/>
                    <a:gd name="T107" fmla="*/ 498 h 748"/>
                    <a:gd name="T108" fmla="*/ 660 w 660"/>
                    <a:gd name="T109" fmla="*/ 55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0" h="748">
                      <a:moveTo>
                        <a:pt x="660" y="554"/>
                      </a:moveTo>
                      <a:lnTo>
                        <a:pt x="658" y="556"/>
                      </a:lnTo>
                      <a:lnTo>
                        <a:pt x="658" y="556"/>
                      </a:lnTo>
                      <a:lnTo>
                        <a:pt x="652" y="568"/>
                      </a:lnTo>
                      <a:lnTo>
                        <a:pt x="650" y="572"/>
                      </a:lnTo>
                      <a:lnTo>
                        <a:pt x="646" y="570"/>
                      </a:lnTo>
                      <a:lnTo>
                        <a:pt x="646" y="570"/>
                      </a:lnTo>
                      <a:lnTo>
                        <a:pt x="614" y="558"/>
                      </a:lnTo>
                      <a:lnTo>
                        <a:pt x="580" y="542"/>
                      </a:lnTo>
                      <a:lnTo>
                        <a:pt x="594" y="598"/>
                      </a:lnTo>
                      <a:lnTo>
                        <a:pt x="586" y="602"/>
                      </a:lnTo>
                      <a:lnTo>
                        <a:pt x="566" y="534"/>
                      </a:lnTo>
                      <a:lnTo>
                        <a:pt x="566" y="534"/>
                      </a:lnTo>
                      <a:lnTo>
                        <a:pt x="518" y="506"/>
                      </a:lnTo>
                      <a:lnTo>
                        <a:pt x="544" y="614"/>
                      </a:lnTo>
                      <a:lnTo>
                        <a:pt x="534" y="618"/>
                      </a:lnTo>
                      <a:lnTo>
                        <a:pt x="496" y="492"/>
                      </a:lnTo>
                      <a:lnTo>
                        <a:pt x="496" y="492"/>
                      </a:lnTo>
                      <a:lnTo>
                        <a:pt x="486" y="486"/>
                      </a:lnTo>
                      <a:lnTo>
                        <a:pt x="486" y="486"/>
                      </a:lnTo>
                      <a:lnTo>
                        <a:pt x="430" y="450"/>
                      </a:lnTo>
                      <a:lnTo>
                        <a:pt x="400" y="432"/>
                      </a:lnTo>
                      <a:lnTo>
                        <a:pt x="370" y="418"/>
                      </a:lnTo>
                      <a:lnTo>
                        <a:pt x="370" y="418"/>
                      </a:lnTo>
                      <a:lnTo>
                        <a:pt x="394" y="452"/>
                      </a:lnTo>
                      <a:lnTo>
                        <a:pt x="394" y="452"/>
                      </a:lnTo>
                      <a:lnTo>
                        <a:pt x="404" y="468"/>
                      </a:lnTo>
                      <a:lnTo>
                        <a:pt x="404" y="468"/>
                      </a:lnTo>
                      <a:lnTo>
                        <a:pt x="422" y="496"/>
                      </a:lnTo>
                      <a:lnTo>
                        <a:pt x="438" y="522"/>
                      </a:lnTo>
                      <a:lnTo>
                        <a:pt x="450" y="548"/>
                      </a:lnTo>
                      <a:lnTo>
                        <a:pt x="462" y="574"/>
                      </a:lnTo>
                      <a:lnTo>
                        <a:pt x="462" y="578"/>
                      </a:lnTo>
                      <a:lnTo>
                        <a:pt x="448" y="586"/>
                      </a:lnTo>
                      <a:lnTo>
                        <a:pt x="446" y="582"/>
                      </a:lnTo>
                      <a:lnTo>
                        <a:pt x="446" y="582"/>
                      </a:lnTo>
                      <a:lnTo>
                        <a:pt x="428" y="558"/>
                      </a:lnTo>
                      <a:lnTo>
                        <a:pt x="412" y="534"/>
                      </a:lnTo>
                      <a:lnTo>
                        <a:pt x="396" y="508"/>
                      </a:lnTo>
                      <a:lnTo>
                        <a:pt x="382" y="482"/>
                      </a:lnTo>
                      <a:lnTo>
                        <a:pt x="382" y="482"/>
                      </a:lnTo>
                      <a:lnTo>
                        <a:pt x="372" y="462"/>
                      </a:lnTo>
                      <a:lnTo>
                        <a:pt x="372" y="462"/>
                      </a:lnTo>
                      <a:lnTo>
                        <a:pt x="360" y="438"/>
                      </a:lnTo>
                      <a:lnTo>
                        <a:pt x="346" y="414"/>
                      </a:lnTo>
                      <a:lnTo>
                        <a:pt x="346" y="414"/>
                      </a:lnTo>
                      <a:lnTo>
                        <a:pt x="344" y="452"/>
                      </a:lnTo>
                      <a:lnTo>
                        <a:pt x="342" y="490"/>
                      </a:lnTo>
                      <a:lnTo>
                        <a:pt x="344" y="526"/>
                      </a:lnTo>
                      <a:lnTo>
                        <a:pt x="346" y="564"/>
                      </a:lnTo>
                      <a:lnTo>
                        <a:pt x="346" y="564"/>
                      </a:lnTo>
                      <a:lnTo>
                        <a:pt x="348" y="574"/>
                      </a:lnTo>
                      <a:lnTo>
                        <a:pt x="440" y="672"/>
                      </a:lnTo>
                      <a:lnTo>
                        <a:pt x="432" y="680"/>
                      </a:lnTo>
                      <a:lnTo>
                        <a:pt x="348" y="598"/>
                      </a:lnTo>
                      <a:lnTo>
                        <a:pt x="348" y="598"/>
                      </a:lnTo>
                      <a:lnTo>
                        <a:pt x="350" y="656"/>
                      </a:lnTo>
                      <a:lnTo>
                        <a:pt x="400" y="708"/>
                      </a:lnTo>
                      <a:lnTo>
                        <a:pt x="394" y="716"/>
                      </a:lnTo>
                      <a:lnTo>
                        <a:pt x="350" y="674"/>
                      </a:lnTo>
                      <a:lnTo>
                        <a:pt x="350" y="674"/>
                      </a:lnTo>
                      <a:lnTo>
                        <a:pt x="348" y="710"/>
                      </a:lnTo>
                      <a:lnTo>
                        <a:pt x="342" y="746"/>
                      </a:lnTo>
                      <a:lnTo>
                        <a:pt x="340" y="748"/>
                      </a:lnTo>
                      <a:lnTo>
                        <a:pt x="336" y="748"/>
                      </a:lnTo>
                      <a:lnTo>
                        <a:pt x="322" y="748"/>
                      </a:lnTo>
                      <a:lnTo>
                        <a:pt x="320" y="748"/>
                      </a:lnTo>
                      <a:lnTo>
                        <a:pt x="318" y="746"/>
                      </a:lnTo>
                      <a:lnTo>
                        <a:pt x="318" y="746"/>
                      </a:lnTo>
                      <a:lnTo>
                        <a:pt x="314" y="710"/>
                      </a:lnTo>
                      <a:lnTo>
                        <a:pt x="310" y="674"/>
                      </a:lnTo>
                      <a:lnTo>
                        <a:pt x="268" y="714"/>
                      </a:lnTo>
                      <a:lnTo>
                        <a:pt x="262" y="708"/>
                      </a:lnTo>
                      <a:lnTo>
                        <a:pt x="310" y="658"/>
                      </a:lnTo>
                      <a:lnTo>
                        <a:pt x="310" y="658"/>
                      </a:lnTo>
                      <a:lnTo>
                        <a:pt x="310" y="600"/>
                      </a:lnTo>
                      <a:lnTo>
                        <a:pt x="230" y="680"/>
                      </a:lnTo>
                      <a:lnTo>
                        <a:pt x="222" y="672"/>
                      </a:lnTo>
                      <a:lnTo>
                        <a:pt x="312" y="576"/>
                      </a:lnTo>
                      <a:lnTo>
                        <a:pt x="312" y="576"/>
                      </a:lnTo>
                      <a:lnTo>
                        <a:pt x="312" y="564"/>
                      </a:lnTo>
                      <a:lnTo>
                        <a:pt x="312" y="564"/>
                      </a:lnTo>
                      <a:lnTo>
                        <a:pt x="316" y="496"/>
                      </a:lnTo>
                      <a:lnTo>
                        <a:pt x="316" y="460"/>
                      </a:lnTo>
                      <a:lnTo>
                        <a:pt x="314" y="426"/>
                      </a:lnTo>
                      <a:lnTo>
                        <a:pt x="314" y="426"/>
                      </a:lnTo>
                      <a:lnTo>
                        <a:pt x="294" y="464"/>
                      </a:lnTo>
                      <a:lnTo>
                        <a:pt x="294" y="464"/>
                      </a:lnTo>
                      <a:lnTo>
                        <a:pt x="284" y="482"/>
                      </a:lnTo>
                      <a:lnTo>
                        <a:pt x="284" y="482"/>
                      </a:lnTo>
                      <a:lnTo>
                        <a:pt x="270" y="510"/>
                      </a:lnTo>
                      <a:lnTo>
                        <a:pt x="256" y="538"/>
                      </a:lnTo>
                      <a:lnTo>
                        <a:pt x="240" y="562"/>
                      </a:lnTo>
                      <a:lnTo>
                        <a:pt x="222" y="584"/>
                      </a:lnTo>
                      <a:lnTo>
                        <a:pt x="220" y="588"/>
                      </a:lnTo>
                      <a:lnTo>
                        <a:pt x="206" y="580"/>
                      </a:lnTo>
                      <a:lnTo>
                        <a:pt x="208" y="576"/>
                      </a:lnTo>
                      <a:lnTo>
                        <a:pt x="208" y="576"/>
                      </a:lnTo>
                      <a:lnTo>
                        <a:pt x="220" y="548"/>
                      </a:lnTo>
                      <a:lnTo>
                        <a:pt x="232" y="520"/>
                      </a:lnTo>
                      <a:lnTo>
                        <a:pt x="248" y="494"/>
                      </a:lnTo>
                      <a:lnTo>
                        <a:pt x="262" y="470"/>
                      </a:lnTo>
                      <a:lnTo>
                        <a:pt x="262" y="470"/>
                      </a:lnTo>
                      <a:lnTo>
                        <a:pt x="276" y="450"/>
                      </a:lnTo>
                      <a:lnTo>
                        <a:pt x="276" y="450"/>
                      </a:lnTo>
                      <a:lnTo>
                        <a:pt x="288" y="430"/>
                      </a:lnTo>
                      <a:lnTo>
                        <a:pt x="300" y="410"/>
                      </a:lnTo>
                      <a:lnTo>
                        <a:pt x="300" y="410"/>
                      </a:lnTo>
                      <a:lnTo>
                        <a:pt x="268" y="426"/>
                      </a:lnTo>
                      <a:lnTo>
                        <a:pt x="236" y="444"/>
                      </a:lnTo>
                      <a:lnTo>
                        <a:pt x="174" y="482"/>
                      </a:lnTo>
                      <a:lnTo>
                        <a:pt x="174" y="482"/>
                      </a:lnTo>
                      <a:lnTo>
                        <a:pt x="166" y="488"/>
                      </a:lnTo>
                      <a:lnTo>
                        <a:pt x="128" y="618"/>
                      </a:lnTo>
                      <a:lnTo>
                        <a:pt x="118" y="614"/>
                      </a:lnTo>
                      <a:lnTo>
                        <a:pt x="146" y="502"/>
                      </a:lnTo>
                      <a:lnTo>
                        <a:pt x="146" y="502"/>
                      </a:lnTo>
                      <a:lnTo>
                        <a:pt x="96" y="532"/>
                      </a:lnTo>
                      <a:lnTo>
                        <a:pt x="76" y="602"/>
                      </a:lnTo>
                      <a:lnTo>
                        <a:pt x="66" y="598"/>
                      </a:lnTo>
                      <a:lnTo>
                        <a:pt x="82" y="540"/>
                      </a:lnTo>
                      <a:lnTo>
                        <a:pt x="82" y="540"/>
                      </a:lnTo>
                      <a:lnTo>
                        <a:pt x="48" y="556"/>
                      </a:lnTo>
                      <a:lnTo>
                        <a:pt x="14" y="568"/>
                      </a:lnTo>
                      <a:lnTo>
                        <a:pt x="12" y="570"/>
                      </a:lnTo>
                      <a:lnTo>
                        <a:pt x="10" y="566"/>
                      </a:lnTo>
                      <a:lnTo>
                        <a:pt x="10" y="566"/>
                      </a:lnTo>
                      <a:lnTo>
                        <a:pt x="6" y="562"/>
                      </a:lnTo>
                      <a:lnTo>
                        <a:pt x="0" y="552"/>
                      </a:lnTo>
                      <a:lnTo>
                        <a:pt x="4" y="550"/>
                      </a:lnTo>
                      <a:lnTo>
                        <a:pt x="4" y="550"/>
                      </a:lnTo>
                      <a:lnTo>
                        <a:pt x="30" y="526"/>
                      </a:lnTo>
                      <a:lnTo>
                        <a:pt x="60" y="506"/>
                      </a:lnTo>
                      <a:lnTo>
                        <a:pt x="4" y="490"/>
                      </a:lnTo>
                      <a:lnTo>
                        <a:pt x="8" y="482"/>
                      </a:lnTo>
                      <a:lnTo>
                        <a:pt x="74" y="498"/>
                      </a:lnTo>
                      <a:lnTo>
                        <a:pt x="74" y="498"/>
                      </a:lnTo>
                      <a:lnTo>
                        <a:pt x="124" y="470"/>
                      </a:lnTo>
                      <a:lnTo>
                        <a:pt x="16" y="438"/>
                      </a:lnTo>
                      <a:lnTo>
                        <a:pt x="18" y="428"/>
                      </a:lnTo>
                      <a:lnTo>
                        <a:pt x="146" y="460"/>
                      </a:lnTo>
                      <a:lnTo>
                        <a:pt x="146" y="460"/>
                      </a:lnTo>
                      <a:lnTo>
                        <a:pt x="158" y="454"/>
                      </a:lnTo>
                      <a:lnTo>
                        <a:pt x="158" y="454"/>
                      </a:lnTo>
                      <a:lnTo>
                        <a:pt x="220" y="420"/>
                      </a:lnTo>
                      <a:lnTo>
                        <a:pt x="250" y="402"/>
                      </a:lnTo>
                      <a:lnTo>
                        <a:pt x="280" y="382"/>
                      </a:lnTo>
                      <a:lnTo>
                        <a:pt x="280" y="382"/>
                      </a:lnTo>
                      <a:lnTo>
                        <a:pt x="278" y="382"/>
                      </a:lnTo>
                      <a:lnTo>
                        <a:pt x="278" y="382"/>
                      </a:lnTo>
                      <a:lnTo>
                        <a:pt x="256" y="382"/>
                      </a:lnTo>
                      <a:lnTo>
                        <a:pt x="234" y="384"/>
                      </a:lnTo>
                      <a:lnTo>
                        <a:pt x="234" y="384"/>
                      </a:lnTo>
                      <a:lnTo>
                        <a:pt x="214" y="386"/>
                      </a:lnTo>
                      <a:lnTo>
                        <a:pt x="214" y="386"/>
                      </a:lnTo>
                      <a:lnTo>
                        <a:pt x="182" y="388"/>
                      </a:lnTo>
                      <a:lnTo>
                        <a:pt x="152" y="388"/>
                      </a:lnTo>
                      <a:lnTo>
                        <a:pt x="122" y="386"/>
                      </a:lnTo>
                      <a:lnTo>
                        <a:pt x="94" y="382"/>
                      </a:lnTo>
                      <a:lnTo>
                        <a:pt x="90" y="382"/>
                      </a:lnTo>
                      <a:lnTo>
                        <a:pt x="90" y="366"/>
                      </a:lnTo>
                      <a:lnTo>
                        <a:pt x="94" y="366"/>
                      </a:lnTo>
                      <a:lnTo>
                        <a:pt x="94" y="366"/>
                      </a:lnTo>
                      <a:lnTo>
                        <a:pt x="124" y="362"/>
                      </a:lnTo>
                      <a:lnTo>
                        <a:pt x="154" y="360"/>
                      </a:lnTo>
                      <a:lnTo>
                        <a:pt x="184" y="360"/>
                      </a:lnTo>
                      <a:lnTo>
                        <a:pt x="212" y="360"/>
                      </a:lnTo>
                      <a:lnTo>
                        <a:pt x="212" y="360"/>
                      </a:lnTo>
                      <a:lnTo>
                        <a:pt x="236" y="362"/>
                      </a:lnTo>
                      <a:lnTo>
                        <a:pt x="236" y="362"/>
                      </a:lnTo>
                      <a:lnTo>
                        <a:pt x="274" y="364"/>
                      </a:lnTo>
                      <a:lnTo>
                        <a:pt x="274" y="364"/>
                      </a:lnTo>
                      <a:lnTo>
                        <a:pt x="282" y="362"/>
                      </a:lnTo>
                      <a:lnTo>
                        <a:pt x="282" y="362"/>
                      </a:lnTo>
                      <a:lnTo>
                        <a:pt x="252" y="342"/>
                      </a:lnTo>
                      <a:lnTo>
                        <a:pt x="222" y="326"/>
                      </a:lnTo>
                      <a:lnTo>
                        <a:pt x="158" y="294"/>
                      </a:lnTo>
                      <a:lnTo>
                        <a:pt x="158" y="294"/>
                      </a:lnTo>
                      <a:lnTo>
                        <a:pt x="150" y="288"/>
                      </a:lnTo>
                      <a:lnTo>
                        <a:pt x="18" y="320"/>
                      </a:lnTo>
                      <a:lnTo>
                        <a:pt x="16" y="310"/>
                      </a:lnTo>
                      <a:lnTo>
                        <a:pt x="128" y="278"/>
                      </a:lnTo>
                      <a:lnTo>
                        <a:pt x="128" y="278"/>
                      </a:lnTo>
                      <a:lnTo>
                        <a:pt x="76" y="250"/>
                      </a:lnTo>
                      <a:lnTo>
                        <a:pt x="8" y="268"/>
                      </a:lnTo>
                      <a:lnTo>
                        <a:pt x="4" y="258"/>
                      </a:lnTo>
                      <a:lnTo>
                        <a:pt x="62" y="242"/>
                      </a:lnTo>
                      <a:lnTo>
                        <a:pt x="62" y="242"/>
                      </a:lnTo>
                      <a:lnTo>
                        <a:pt x="32" y="220"/>
                      </a:lnTo>
                      <a:lnTo>
                        <a:pt x="4" y="198"/>
                      </a:lnTo>
                      <a:lnTo>
                        <a:pt x="2" y="196"/>
                      </a:lnTo>
                      <a:lnTo>
                        <a:pt x="4" y="192"/>
                      </a:lnTo>
                      <a:lnTo>
                        <a:pt x="4" y="192"/>
                      </a:lnTo>
                      <a:lnTo>
                        <a:pt x="8" y="182"/>
                      </a:lnTo>
                      <a:lnTo>
                        <a:pt x="12" y="178"/>
                      </a:lnTo>
                      <a:lnTo>
                        <a:pt x="16" y="178"/>
                      </a:lnTo>
                      <a:lnTo>
                        <a:pt x="16" y="178"/>
                      </a:lnTo>
                      <a:lnTo>
                        <a:pt x="48" y="190"/>
                      </a:lnTo>
                      <a:lnTo>
                        <a:pt x="80" y="206"/>
                      </a:lnTo>
                      <a:lnTo>
                        <a:pt x="66" y="150"/>
                      </a:lnTo>
                      <a:lnTo>
                        <a:pt x="76" y="148"/>
                      </a:lnTo>
                      <a:lnTo>
                        <a:pt x="96" y="214"/>
                      </a:lnTo>
                      <a:lnTo>
                        <a:pt x="96" y="214"/>
                      </a:lnTo>
                      <a:lnTo>
                        <a:pt x="144" y="244"/>
                      </a:lnTo>
                      <a:lnTo>
                        <a:pt x="118" y="134"/>
                      </a:lnTo>
                      <a:lnTo>
                        <a:pt x="128" y="130"/>
                      </a:lnTo>
                      <a:lnTo>
                        <a:pt x="164" y="256"/>
                      </a:lnTo>
                      <a:lnTo>
                        <a:pt x="164" y="256"/>
                      </a:lnTo>
                      <a:lnTo>
                        <a:pt x="176" y="264"/>
                      </a:lnTo>
                      <a:lnTo>
                        <a:pt x="176" y="264"/>
                      </a:lnTo>
                      <a:lnTo>
                        <a:pt x="236" y="302"/>
                      </a:lnTo>
                      <a:lnTo>
                        <a:pt x="268" y="320"/>
                      </a:lnTo>
                      <a:lnTo>
                        <a:pt x="300" y="334"/>
                      </a:lnTo>
                      <a:lnTo>
                        <a:pt x="300" y="334"/>
                      </a:lnTo>
                      <a:lnTo>
                        <a:pt x="286" y="314"/>
                      </a:lnTo>
                      <a:lnTo>
                        <a:pt x="272" y="292"/>
                      </a:lnTo>
                      <a:lnTo>
                        <a:pt x="272" y="292"/>
                      </a:lnTo>
                      <a:lnTo>
                        <a:pt x="260" y="276"/>
                      </a:lnTo>
                      <a:lnTo>
                        <a:pt x="260" y="276"/>
                      </a:lnTo>
                      <a:lnTo>
                        <a:pt x="244" y="248"/>
                      </a:lnTo>
                      <a:lnTo>
                        <a:pt x="228" y="222"/>
                      </a:lnTo>
                      <a:lnTo>
                        <a:pt x="214" y="196"/>
                      </a:lnTo>
                      <a:lnTo>
                        <a:pt x="204" y="170"/>
                      </a:lnTo>
                      <a:lnTo>
                        <a:pt x="202" y="168"/>
                      </a:lnTo>
                      <a:lnTo>
                        <a:pt x="216" y="158"/>
                      </a:lnTo>
                      <a:lnTo>
                        <a:pt x="218" y="162"/>
                      </a:lnTo>
                      <a:lnTo>
                        <a:pt x="218" y="162"/>
                      </a:lnTo>
                      <a:lnTo>
                        <a:pt x="238" y="186"/>
                      </a:lnTo>
                      <a:lnTo>
                        <a:pt x="254" y="210"/>
                      </a:lnTo>
                      <a:lnTo>
                        <a:pt x="270" y="236"/>
                      </a:lnTo>
                      <a:lnTo>
                        <a:pt x="282" y="262"/>
                      </a:lnTo>
                      <a:lnTo>
                        <a:pt x="282" y="262"/>
                      </a:lnTo>
                      <a:lnTo>
                        <a:pt x="294" y="282"/>
                      </a:lnTo>
                      <a:lnTo>
                        <a:pt x="294" y="282"/>
                      </a:lnTo>
                      <a:lnTo>
                        <a:pt x="304" y="304"/>
                      </a:lnTo>
                      <a:lnTo>
                        <a:pt x="316" y="326"/>
                      </a:lnTo>
                      <a:lnTo>
                        <a:pt x="316" y="326"/>
                      </a:lnTo>
                      <a:lnTo>
                        <a:pt x="318" y="290"/>
                      </a:lnTo>
                      <a:lnTo>
                        <a:pt x="318" y="254"/>
                      </a:lnTo>
                      <a:lnTo>
                        <a:pt x="316" y="184"/>
                      </a:lnTo>
                      <a:lnTo>
                        <a:pt x="316" y="184"/>
                      </a:lnTo>
                      <a:lnTo>
                        <a:pt x="314" y="174"/>
                      </a:lnTo>
                      <a:lnTo>
                        <a:pt x="222" y="76"/>
                      </a:lnTo>
                      <a:lnTo>
                        <a:pt x="230" y="70"/>
                      </a:lnTo>
                      <a:lnTo>
                        <a:pt x="312" y="150"/>
                      </a:lnTo>
                      <a:lnTo>
                        <a:pt x="312" y="150"/>
                      </a:lnTo>
                      <a:lnTo>
                        <a:pt x="312" y="92"/>
                      </a:lnTo>
                      <a:lnTo>
                        <a:pt x="262" y="40"/>
                      </a:lnTo>
                      <a:lnTo>
                        <a:pt x="268" y="34"/>
                      </a:lnTo>
                      <a:lnTo>
                        <a:pt x="312" y="74"/>
                      </a:lnTo>
                      <a:lnTo>
                        <a:pt x="312" y="74"/>
                      </a:lnTo>
                      <a:lnTo>
                        <a:pt x="314" y="38"/>
                      </a:lnTo>
                      <a:lnTo>
                        <a:pt x="320" y="2"/>
                      </a:lnTo>
                      <a:lnTo>
                        <a:pt x="322" y="0"/>
                      </a:lnTo>
                      <a:lnTo>
                        <a:pt x="324" y="0"/>
                      </a:lnTo>
                      <a:lnTo>
                        <a:pt x="340" y="0"/>
                      </a:lnTo>
                      <a:lnTo>
                        <a:pt x="342" y="0"/>
                      </a:lnTo>
                      <a:lnTo>
                        <a:pt x="342" y="2"/>
                      </a:lnTo>
                      <a:lnTo>
                        <a:pt x="342" y="2"/>
                      </a:lnTo>
                      <a:lnTo>
                        <a:pt x="348" y="38"/>
                      </a:lnTo>
                      <a:lnTo>
                        <a:pt x="352" y="74"/>
                      </a:lnTo>
                      <a:lnTo>
                        <a:pt x="394" y="34"/>
                      </a:lnTo>
                      <a:lnTo>
                        <a:pt x="400" y="40"/>
                      </a:lnTo>
                      <a:lnTo>
                        <a:pt x="352" y="90"/>
                      </a:lnTo>
                      <a:lnTo>
                        <a:pt x="352" y="90"/>
                      </a:lnTo>
                      <a:lnTo>
                        <a:pt x="352" y="148"/>
                      </a:lnTo>
                      <a:lnTo>
                        <a:pt x="432" y="70"/>
                      </a:lnTo>
                      <a:lnTo>
                        <a:pt x="440" y="76"/>
                      </a:lnTo>
                      <a:lnTo>
                        <a:pt x="350" y="172"/>
                      </a:lnTo>
                      <a:lnTo>
                        <a:pt x="350" y="172"/>
                      </a:lnTo>
                      <a:lnTo>
                        <a:pt x="350" y="184"/>
                      </a:lnTo>
                      <a:lnTo>
                        <a:pt x="350" y="184"/>
                      </a:lnTo>
                      <a:lnTo>
                        <a:pt x="346" y="254"/>
                      </a:lnTo>
                      <a:lnTo>
                        <a:pt x="346" y="288"/>
                      </a:lnTo>
                      <a:lnTo>
                        <a:pt x="348" y="324"/>
                      </a:lnTo>
                      <a:lnTo>
                        <a:pt x="348" y="324"/>
                      </a:lnTo>
                      <a:lnTo>
                        <a:pt x="360" y="302"/>
                      </a:lnTo>
                      <a:lnTo>
                        <a:pt x="372" y="280"/>
                      </a:lnTo>
                      <a:lnTo>
                        <a:pt x="372" y="280"/>
                      </a:lnTo>
                      <a:lnTo>
                        <a:pt x="380" y="262"/>
                      </a:lnTo>
                      <a:lnTo>
                        <a:pt x="380" y="262"/>
                      </a:lnTo>
                      <a:lnTo>
                        <a:pt x="394" y="234"/>
                      </a:lnTo>
                      <a:lnTo>
                        <a:pt x="410" y="206"/>
                      </a:lnTo>
                      <a:lnTo>
                        <a:pt x="426" y="182"/>
                      </a:lnTo>
                      <a:lnTo>
                        <a:pt x="444" y="160"/>
                      </a:lnTo>
                      <a:lnTo>
                        <a:pt x="446" y="156"/>
                      </a:lnTo>
                      <a:lnTo>
                        <a:pt x="460" y="164"/>
                      </a:lnTo>
                      <a:lnTo>
                        <a:pt x="458" y="168"/>
                      </a:lnTo>
                      <a:lnTo>
                        <a:pt x="458" y="168"/>
                      </a:lnTo>
                      <a:lnTo>
                        <a:pt x="446" y="196"/>
                      </a:lnTo>
                      <a:lnTo>
                        <a:pt x="432" y="224"/>
                      </a:lnTo>
                      <a:lnTo>
                        <a:pt x="418" y="250"/>
                      </a:lnTo>
                      <a:lnTo>
                        <a:pt x="402" y="274"/>
                      </a:lnTo>
                      <a:lnTo>
                        <a:pt x="402" y="274"/>
                      </a:lnTo>
                      <a:lnTo>
                        <a:pt x="390" y="294"/>
                      </a:lnTo>
                      <a:lnTo>
                        <a:pt x="390" y="294"/>
                      </a:lnTo>
                      <a:lnTo>
                        <a:pt x="376" y="316"/>
                      </a:lnTo>
                      <a:lnTo>
                        <a:pt x="364" y="338"/>
                      </a:lnTo>
                      <a:lnTo>
                        <a:pt x="364" y="338"/>
                      </a:lnTo>
                      <a:lnTo>
                        <a:pt x="396" y="322"/>
                      </a:lnTo>
                      <a:lnTo>
                        <a:pt x="428" y="304"/>
                      </a:lnTo>
                      <a:lnTo>
                        <a:pt x="488" y="266"/>
                      </a:lnTo>
                      <a:lnTo>
                        <a:pt x="488" y="266"/>
                      </a:lnTo>
                      <a:lnTo>
                        <a:pt x="496" y="260"/>
                      </a:lnTo>
                      <a:lnTo>
                        <a:pt x="534" y="130"/>
                      </a:lnTo>
                      <a:lnTo>
                        <a:pt x="544" y="134"/>
                      </a:lnTo>
                      <a:lnTo>
                        <a:pt x="516" y="246"/>
                      </a:lnTo>
                      <a:lnTo>
                        <a:pt x="516" y="246"/>
                      </a:lnTo>
                      <a:lnTo>
                        <a:pt x="566" y="216"/>
                      </a:lnTo>
                      <a:lnTo>
                        <a:pt x="586" y="148"/>
                      </a:lnTo>
                      <a:lnTo>
                        <a:pt x="594" y="150"/>
                      </a:lnTo>
                      <a:lnTo>
                        <a:pt x="580" y="208"/>
                      </a:lnTo>
                      <a:lnTo>
                        <a:pt x="580" y="208"/>
                      </a:lnTo>
                      <a:lnTo>
                        <a:pt x="614" y="192"/>
                      </a:lnTo>
                      <a:lnTo>
                        <a:pt x="648" y="180"/>
                      </a:lnTo>
                      <a:lnTo>
                        <a:pt x="650" y="178"/>
                      </a:lnTo>
                      <a:lnTo>
                        <a:pt x="652" y="182"/>
                      </a:lnTo>
                      <a:lnTo>
                        <a:pt x="652" y="182"/>
                      </a:lnTo>
                      <a:lnTo>
                        <a:pt x="658" y="192"/>
                      </a:lnTo>
                      <a:lnTo>
                        <a:pt x="660" y="196"/>
                      </a:lnTo>
                      <a:lnTo>
                        <a:pt x="658" y="198"/>
                      </a:lnTo>
                      <a:lnTo>
                        <a:pt x="658" y="198"/>
                      </a:lnTo>
                      <a:lnTo>
                        <a:pt x="630" y="222"/>
                      </a:lnTo>
                      <a:lnTo>
                        <a:pt x="602" y="242"/>
                      </a:lnTo>
                      <a:lnTo>
                        <a:pt x="658" y="258"/>
                      </a:lnTo>
                      <a:lnTo>
                        <a:pt x="654" y="268"/>
                      </a:lnTo>
                      <a:lnTo>
                        <a:pt x="588" y="250"/>
                      </a:lnTo>
                      <a:lnTo>
                        <a:pt x="588" y="250"/>
                      </a:lnTo>
                      <a:lnTo>
                        <a:pt x="538" y="278"/>
                      </a:lnTo>
                      <a:lnTo>
                        <a:pt x="646" y="310"/>
                      </a:lnTo>
                      <a:lnTo>
                        <a:pt x="644" y="320"/>
                      </a:lnTo>
                      <a:lnTo>
                        <a:pt x="516" y="290"/>
                      </a:lnTo>
                      <a:lnTo>
                        <a:pt x="516" y="290"/>
                      </a:lnTo>
                      <a:lnTo>
                        <a:pt x="504" y="296"/>
                      </a:lnTo>
                      <a:lnTo>
                        <a:pt x="504" y="296"/>
                      </a:lnTo>
                      <a:lnTo>
                        <a:pt x="444" y="326"/>
                      </a:lnTo>
                      <a:lnTo>
                        <a:pt x="416" y="344"/>
                      </a:lnTo>
                      <a:lnTo>
                        <a:pt x="386" y="362"/>
                      </a:lnTo>
                      <a:lnTo>
                        <a:pt x="386" y="362"/>
                      </a:lnTo>
                      <a:lnTo>
                        <a:pt x="388" y="362"/>
                      </a:lnTo>
                      <a:lnTo>
                        <a:pt x="388" y="362"/>
                      </a:lnTo>
                      <a:lnTo>
                        <a:pt x="410" y="362"/>
                      </a:lnTo>
                      <a:lnTo>
                        <a:pt x="432" y="360"/>
                      </a:lnTo>
                      <a:lnTo>
                        <a:pt x="432" y="360"/>
                      </a:lnTo>
                      <a:lnTo>
                        <a:pt x="452" y="358"/>
                      </a:lnTo>
                      <a:lnTo>
                        <a:pt x="452" y="358"/>
                      </a:lnTo>
                      <a:lnTo>
                        <a:pt x="484" y="356"/>
                      </a:lnTo>
                      <a:lnTo>
                        <a:pt x="514" y="356"/>
                      </a:lnTo>
                      <a:lnTo>
                        <a:pt x="544" y="358"/>
                      </a:lnTo>
                      <a:lnTo>
                        <a:pt x="572" y="362"/>
                      </a:lnTo>
                      <a:lnTo>
                        <a:pt x="576" y="362"/>
                      </a:lnTo>
                      <a:lnTo>
                        <a:pt x="576" y="378"/>
                      </a:lnTo>
                      <a:lnTo>
                        <a:pt x="572" y="378"/>
                      </a:lnTo>
                      <a:lnTo>
                        <a:pt x="572" y="378"/>
                      </a:lnTo>
                      <a:lnTo>
                        <a:pt x="530" y="384"/>
                      </a:lnTo>
                      <a:lnTo>
                        <a:pt x="488" y="384"/>
                      </a:lnTo>
                      <a:lnTo>
                        <a:pt x="488" y="384"/>
                      </a:lnTo>
                      <a:lnTo>
                        <a:pt x="488" y="384"/>
                      </a:lnTo>
                      <a:lnTo>
                        <a:pt x="488" y="384"/>
                      </a:lnTo>
                      <a:lnTo>
                        <a:pt x="452" y="384"/>
                      </a:lnTo>
                      <a:lnTo>
                        <a:pt x="452" y="384"/>
                      </a:lnTo>
                      <a:lnTo>
                        <a:pt x="430" y="382"/>
                      </a:lnTo>
                      <a:lnTo>
                        <a:pt x="430" y="382"/>
                      </a:lnTo>
                      <a:lnTo>
                        <a:pt x="392" y="382"/>
                      </a:lnTo>
                      <a:lnTo>
                        <a:pt x="392" y="382"/>
                      </a:lnTo>
                      <a:lnTo>
                        <a:pt x="374" y="382"/>
                      </a:lnTo>
                      <a:lnTo>
                        <a:pt x="374" y="382"/>
                      </a:lnTo>
                      <a:lnTo>
                        <a:pt x="406" y="402"/>
                      </a:lnTo>
                      <a:lnTo>
                        <a:pt x="438" y="422"/>
                      </a:lnTo>
                      <a:lnTo>
                        <a:pt x="470" y="440"/>
                      </a:lnTo>
                      <a:lnTo>
                        <a:pt x="502" y="456"/>
                      </a:lnTo>
                      <a:lnTo>
                        <a:pt x="502" y="456"/>
                      </a:lnTo>
                      <a:lnTo>
                        <a:pt x="512" y="460"/>
                      </a:lnTo>
                      <a:lnTo>
                        <a:pt x="644" y="428"/>
                      </a:lnTo>
                      <a:lnTo>
                        <a:pt x="646" y="438"/>
                      </a:lnTo>
                      <a:lnTo>
                        <a:pt x="534" y="470"/>
                      </a:lnTo>
                      <a:lnTo>
                        <a:pt x="534" y="470"/>
                      </a:lnTo>
                      <a:lnTo>
                        <a:pt x="586" y="498"/>
                      </a:lnTo>
                      <a:lnTo>
                        <a:pt x="654" y="482"/>
                      </a:lnTo>
                      <a:lnTo>
                        <a:pt x="658" y="490"/>
                      </a:lnTo>
                      <a:lnTo>
                        <a:pt x="600" y="508"/>
                      </a:lnTo>
                      <a:lnTo>
                        <a:pt x="600" y="508"/>
                      </a:lnTo>
                      <a:lnTo>
                        <a:pt x="630" y="528"/>
                      </a:lnTo>
                      <a:lnTo>
                        <a:pt x="658" y="550"/>
                      </a:lnTo>
                      <a:lnTo>
                        <a:pt x="660" y="554"/>
                      </a:lnTo>
                      <a:close/>
                    </a:path>
                  </a:pathLst>
                </a:custGeom>
                <a:solidFill>
                  <a:srgbClr val="FEFFFF">
                    <a:alpha val="2000"/>
                  </a:srgbClr>
                </a:solidFill>
                <a:ln>
                  <a:solidFill>
                    <a:srgbClr val="FEFFFF">
                      <a:alpha val="5000"/>
                    </a:srgbClr>
                  </a:solidFill>
                </a:ln>
                <a:effectLst>
                  <a:glow rad="101600">
                    <a:srgbClr val="FEFEFE">
                      <a:alpha val="7000"/>
                    </a:srgbClr>
                  </a:glow>
                </a:effectLst>
                <a:extLst/>
              </p:spPr>
              <p:txBody>
                <a:bodyPr/>
                <a:lstStyle/>
                <a:p>
                  <a:pPr>
                    <a:defRPr/>
                  </a:pPr>
                  <a:endParaRPr lang="en-US"/>
                </a:p>
              </p:txBody>
            </p:sp>
            <p:sp>
              <p:nvSpPr>
                <p:cNvPr id="238" name="Freeform 37"/>
                <p:cNvSpPr>
                  <a:spLocks noChangeAspect="1" noEditPoints="1"/>
                </p:cNvSpPr>
                <p:nvPr/>
              </p:nvSpPr>
              <p:spPr bwMode="auto">
                <a:xfrm rot="1068398">
                  <a:off x="7584101" y="5390385"/>
                  <a:ext cx="1184990" cy="1349332"/>
                </a:xfrm>
                <a:custGeom>
                  <a:avLst/>
                  <a:gdLst>
                    <a:gd name="T0" fmla="*/ 810 w 822"/>
                    <a:gd name="T1" fmla="*/ 600 h 936"/>
                    <a:gd name="T2" fmla="*/ 784 w 822"/>
                    <a:gd name="T3" fmla="*/ 560 h 936"/>
                    <a:gd name="T4" fmla="*/ 684 w 822"/>
                    <a:gd name="T5" fmla="*/ 478 h 936"/>
                    <a:gd name="T6" fmla="*/ 684 w 822"/>
                    <a:gd name="T7" fmla="*/ 452 h 936"/>
                    <a:gd name="T8" fmla="*/ 782 w 822"/>
                    <a:gd name="T9" fmla="*/ 366 h 936"/>
                    <a:gd name="T10" fmla="*/ 808 w 822"/>
                    <a:gd name="T11" fmla="*/ 326 h 936"/>
                    <a:gd name="T12" fmla="*/ 810 w 822"/>
                    <a:gd name="T13" fmla="*/ 220 h 936"/>
                    <a:gd name="T14" fmla="*/ 700 w 822"/>
                    <a:gd name="T15" fmla="*/ 280 h 936"/>
                    <a:gd name="T16" fmla="*/ 644 w 822"/>
                    <a:gd name="T17" fmla="*/ 312 h 936"/>
                    <a:gd name="T18" fmla="*/ 554 w 822"/>
                    <a:gd name="T19" fmla="*/ 232 h 936"/>
                    <a:gd name="T20" fmla="*/ 526 w 822"/>
                    <a:gd name="T21" fmla="*/ 260 h 936"/>
                    <a:gd name="T22" fmla="*/ 498 w 822"/>
                    <a:gd name="T23" fmla="*/ 80 h 936"/>
                    <a:gd name="T24" fmla="*/ 476 w 822"/>
                    <a:gd name="T25" fmla="*/ 38 h 936"/>
                    <a:gd name="T26" fmla="*/ 396 w 822"/>
                    <a:gd name="T27" fmla="*/ 94 h 936"/>
                    <a:gd name="T28" fmla="*/ 396 w 822"/>
                    <a:gd name="T29" fmla="*/ 154 h 936"/>
                    <a:gd name="T30" fmla="*/ 392 w 822"/>
                    <a:gd name="T31" fmla="*/ 352 h 936"/>
                    <a:gd name="T32" fmla="*/ 288 w 822"/>
                    <a:gd name="T33" fmla="*/ 252 h 936"/>
                    <a:gd name="T34" fmla="*/ 322 w 822"/>
                    <a:gd name="T35" fmla="*/ 392 h 936"/>
                    <a:gd name="T36" fmla="*/ 146 w 822"/>
                    <a:gd name="T37" fmla="*/ 294 h 936"/>
                    <a:gd name="T38" fmla="*/ 92 w 822"/>
                    <a:gd name="T39" fmla="*/ 264 h 936"/>
                    <a:gd name="T40" fmla="*/ 6 w 822"/>
                    <a:gd name="T41" fmla="*/ 312 h 936"/>
                    <a:gd name="T42" fmla="*/ 32 w 822"/>
                    <a:gd name="T43" fmla="*/ 352 h 936"/>
                    <a:gd name="T44" fmla="*/ 176 w 822"/>
                    <a:gd name="T45" fmla="*/ 462 h 936"/>
                    <a:gd name="T46" fmla="*/ 136 w 822"/>
                    <a:gd name="T47" fmla="*/ 472 h 936"/>
                    <a:gd name="T48" fmla="*/ 158 w 822"/>
                    <a:gd name="T49" fmla="*/ 592 h 936"/>
                    <a:gd name="T50" fmla="*/ 104 w 822"/>
                    <a:gd name="T51" fmla="*/ 626 h 936"/>
                    <a:gd name="T52" fmla="*/ 0 w 822"/>
                    <a:gd name="T53" fmla="*/ 688 h 936"/>
                    <a:gd name="T54" fmla="*/ 94 w 822"/>
                    <a:gd name="T55" fmla="*/ 744 h 936"/>
                    <a:gd name="T56" fmla="*/ 142 w 822"/>
                    <a:gd name="T57" fmla="*/ 742 h 936"/>
                    <a:gd name="T58" fmla="*/ 262 w 822"/>
                    <a:gd name="T59" fmla="*/ 696 h 936"/>
                    <a:gd name="T60" fmla="*/ 284 w 822"/>
                    <a:gd name="T61" fmla="*/ 708 h 936"/>
                    <a:gd name="T62" fmla="*/ 310 w 822"/>
                    <a:gd name="T63" fmla="*/ 836 h 936"/>
                    <a:gd name="T64" fmla="*/ 332 w 822"/>
                    <a:gd name="T65" fmla="*/ 878 h 936"/>
                    <a:gd name="T66" fmla="*/ 422 w 822"/>
                    <a:gd name="T67" fmla="*/ 936 h 936"/>
                    <a:gd name="T68" fmla="*/ 426 w 822"/>
                    <a:gd name="T69" fmla="*/ 808 h 936"/>
                    <a:gd name="T70" fmla="*/ 426 w 822"/>
                    <a:gd name="T71" fmla="*/ 742 h 936"/>
                    <a:gd name="T72" fmla="*/ 540 w 822"/>
                    <a:gd name="T73" fmla="*/ 706 h 936"/>
                    <a:gd name="T74" fmla="*/ 530 w 822"/>
                    <a:gd name="T75" fmla="*/ 666 h 936"/>
                    <a:gd name="T76" fmla="*/ 700 w 822"/>
                    <a:gd name="T77" fmla="*/ 734 h 936"/>
                    <a:gd name="T78" fmla="*/ 746 w 822"/>
                    <a:gd name="T79" fmla="*/ 736 h 936"/>
                    <a:gd name="T80" fmla="*/ 306 w 822"/>
                    <a:gd name="T81" fmla="*/ 494 h 936"/>
                    <a:gd name="T82" fmla="*/ 302 w 822"/>
                    <a:gd name="T83" fmla="*/ 450 h 936"/>
                    <a:gd name="T84" fmla="*/ 306 w 822"/>
                    <a:gd name="T85" fmla="*/ 494 h 936"/>
                    <a:gd name="T86" fmla="*/ 488 w 822"/>
                    <a:gd name="T87" fmla="*/ 388 h 936"/>
                    <a:gd name="T88" fmla="*/ 438 w 822"/>
                    <a:gd name="T89" fmla="*/ 360 h 936"/>
                    <a:gd name="T90" fmla="*/ 382 w 822"/>
                    <a:gd name="T91" fmla="*/ 360 h 936"/>
                    <a:gd name="T92" fmla="*/ 334 w 822"/>
                    <a:gd name="T93" fmla="*/ 388 h 936"/>
                    <a:gd name="T94" fmla="*/ 334 w 822"/>
                    <a:gd name="T95" fmla="*/ 542 h 936"/>
                    <a:gd name="T96" fmla="*/ 382 w 822"/>
                    <a:gd name="T97" fmla="*/ 570 h 936"/>
                    <a:gd name="T98" fmla="*/ 396 w 822"/>
                    <a:gd name="T99" fmla="*/ 540 h 936"/>
                    <a:gd name="T100" fmla="*/ 346 w 822"/>
                    <a:gd name="T101" fmla="*/ 508 h 936"/>
                    <a:gd name="T102" fmla="*/ 334 w 822"/>
                    <a:gd name="T103" fmla="*/ 464 h 936"/>
                    <a:gd name="T104" fmla="*/ 356 w 822"/>
                    <a:gd name="T105" fmla="*/ 410 h 936"/>
                    <a:gd name="T106" fmla="*/ 410 w 822"/>
                    <a:gd name="T107" fmla="*/ 388 h 936"/>
                    <a:gd name="T108" fmla="*/ 454 w 822"/>
                    <a:gd name="T109" fmla="*/ 400 h 936"/>
                    <a:gd name="T110" fmla="*/ 486 w 822"/>
                    <a:gd name="T111" fmla="*/ 450 h 936"/>
                    <a:gd name="T112" fmla="*/ 482 w 822"/>
                    <a:gd name="T113" fmla="*/ 494 h 936"/>
                    <a:gd name="T114" fmla="*/ 440 w 822"/>
                    <a:gd name="T115" fmla="*/ 536 h 936"/>
                    <a:gd name="T116" fmla="*/ 522 w 822"/>
                    <a:gd name="T117" fmla="*/ 656 h 936"/>
                    <a:gd name="T118" fmla="*/ 466 w 822"/>
                    <a:gd name="T119" fmla="*/ 560 h 936"/>
                    <a:gd name="T120" fmla="*/ 516 w 822"/>
                    <a:gd name="T121" fmla="*/ 436 h 936"/>
                    <a:gd name="T122" fmla="*/ 520 w 822"/>
                    <a:gd name="T123" fmla="*/ 480 h 936"/>
                    <a:gd name="T124" fmla="*/ 516 w 822"/>
                    <a:gd name="T125" fmla="*/ 4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2" h="936">
                      <a:moveTo>
                        <a:pt x="822" y="688"/>
                      </a:moveTo>
                      <a:lnTo>
                        <a:pt x="740" y="638"/>
                      </a:lnTo>
                      <a:lnTo>
                        <a:pt x="814" y="618"/>
                      </a:lnTo>
                      <a:lnTo>
                        <a:pt x="810" y="600"/>
                      </a:lnTo>
                      <a:lnTo>
                        <a:pt x="714" y="624"/>
                      </a:lnTo>
                      <a:lnTo>
                        <a:pt x="688" y="606"/>
                      </a:lnTo>
                      <a:lnTo>
                        <a:pt x="790" y="578"/>
                      </a:lnTo>
                      <a:lnTo>
                        <a:pt x="784" y="560"/>
                      </a:lnTo>
                      <a:lnTo>
                        <a:pt x="660" y="590"/>
                      </a:lnTo>
                      <a:lnTo>
                        <a:pt x="518" y="504"/>
                      </a:lnTo>
                      <a:lnTo>
                        <a:pt x="646" y="468"/>
                      </a:lnTo>
                      <a:lnTo>
                        <a:pt x="684" y="478"/>
                      </a:lnTo>
                      <a:lnTo>
                        <a:pt x="686" y="472"/>
                      </a:lnTo>
                      <a:lnTo>
                        <a:pt x="656" y="464"/>
                      </a:lnTo>
                      <a:lnTo>
                        <a:pt x="686" y="456"/>
                      </a:lnTo>
                      <a:lnTo>
                        <a:pt x="684" y="452"/>
                      </a:lnTo>
                      <a:lnTo>
                        <a:pt x="646" y="462"/>
                      </a:lnTo>
                      <a:lnTo>
                        <a:pt x="518" y="426"/>
                      </a:lnTo>
                      <a:lnTo>
                        <a:pt x="662" y="338"/>
                      </a:lnTo>
                      <a:lnTo>
                        <a:pt x="782" y="366"/>
                      </a:lnTo>
                      <a:lnTo>
                        <a:pt x="788" y="348"/>
                      </a:lnTo>
                      <a:lnTo>
                        <a:pt x="690" y="320"/>
                      </a:lnTo>
                      <a:lnTo>
                        <a:pt x="718" y="304"/>
                      </a:lnTo>
                      <a:lnTo>
                        <a:pt x="808" y="326"/>
                      </a:lnTo>
                      <a:lnTo>
                        <a:pt x="812" y="310"/>
                      </a:lnTo>
                      <a:lnTo>
                        <a:pt x="742" y="290"/>
                      </a:lnTo>
                      <a:lnTo>
                        <a:pt x="822" y="242"/>
                      </a:lnTo>
                      <a:lnTo>
                        <a:pt x="810" y="220"/>
                      </a:lnTo>
                      <a:lnTo>
                        <a:pt x="726" y="266"/>
                      </a:lnTo>
                      <a:lnTo>
                        <a:pt x="744" y="192"/>
                      </a:lnTo>
                      <a:lnTo>
                        <a:pt x="728" y="186"/>
                      </a:lnTo>
                      <a:lnTo>
                        <a:pt x="700" y="280"/>
                      </a:lnTo>
                      <a:lnTo>
                        <a:pt x="672" y="296"/>
                      </a:lnTo>
                      <a:lnTo>
                        <a:pt x="698" y="194"/>
                      </a:lnTo>
                      <a:lnTo>
                        <a:pt x="680" y="188"/>
                      </a:lnTo>
                      <a:lnTo>
                        <a:pt x="644" y="312"/>
                      </a:lnTo>
                      <a:lnTo>
                        <a:pt x="498" y="392"/>
                      </a:lnTo>
                      <a:lnTo>
                        <a:pt x="530" y="262"/>
                      </a:lnTo>
                      <a:lnTo>
                        <a:pt x="558" y="234"/>
                      </a:lnTo>
                      <a:lnTo>
                        <a:pt x="554" y="232"/>
                      </a:lnTo>
                      <a:lnTo>
                        <a:pt x="534" y="252"/>
                      </a:lnTo>
                      <a:lnTo>
                        <a:pt x="540" y="222"/>
                      </a:lnTo>
                      <a:lnTo>
                        <a:pt x="536" y="222"/>
                      </a:lnTo>
                      <a:lnTo>
                        <a:pt x="526" y="260"/>
                      </a:lnTo>
                      <a:lnTo>
                        <a:pt x="430" y="352"/>
                      </a:lnTo>
                      <a:lnTo>
                        <a:pt x="426" y="182"/>
                      </a:lnTo>
                      <a:lnTo>
                        <a:pt x="512" y="94"/>
                      </a:lnTo>
                      <a:lnTo>
                        <a:pt x="498" y="80"/>
                      </a:lnTo>
                      <a:lnTo>
                        <a:pt x="426" y="150"/>
                      </a:lnTo>
                      <a:lnTo>
                        <a:pt x="426" y="118"/>
                      </a:lnTo>
                      <a:lnTo>
                        <a:pt x="490" y="52"/>
                      </a:lnTo>
                      <a:lnTo>
                        <a:pt x="476" y="38"/>
                      </a:lnTo>
                      <a:lnTo>
                        <a:pt x="424" y="90"/>
                      </a:lnTo>
                      <a:lnTo>
                        <a:pt x="422" y="0"/>
                      </a:lnTo>
                      <a:lnTo>
                        <a:pt x="398" y="0"/>
                      </a:lnTo>
                      <a:lnTo>
                        <a:pt x="396" y="94"/>
                      </a:lnTo>
                      <a:lnTo>
                        <a:pt x="340" y="40"/>
                      </a:lnTo>
                      <a:lnTo>
                        <a:pt x="328" y="52"/>
                      </a:lnTo>
                      <a:lnTo>
                        <a:pt x="396" y="122"/>
                      </a:lnTo>
                      <a:lnTo>
                        <a:pt x="396" y="154"/>
                      </a:lnTo>
                      <a:lnTo>
                        <a:pt x="318" y="80"/>
                      </a:lnTo>
                      <a:lnTo>
                        <a:pt x="306" y="94"/>
                      </a:lnTo>
                      <a:lnTo>
                        <a:pt x="394" y="186"/>
                      </a:lnTo>
                      <a:lnTo>
                        <a:pt x="392" y="352"/>
                      </a:lnTo>
                      <a:lnTo>
                        <a:pt x="296" y="260"/>
                      </a:lnTo>
                      <a:lnTo>
                        <a:pt x="284" y="222"/>
                      </a:lnTo>
                      <a:lnTo>
                        <a:pt x="280" y="222"/>
                      </a:lnTo>
                      <a:lnTo>
                        <a:pt x="288" y="252"/>
                      </a:lnTo>
                      <a:lnTo>
                        <a:pt x="266" y="232"/>
                      </a:lnTo>
                      <a:lnTo>
                        <a:pt x="262" y="234"/>
                      </a:lnTo>
                      <a:lnTo>
                        <a:pt x="290" y="262"/>
                      </a:lnTo>
                      <a:lnTo>
                        <a:pt x="322" y="392"/>
                      </a:lnTo>
                      <a:lnTo>
                        <a:pt x="174" y="310"/>
                      </a:lnTo>
                      <a:lnTo>
                        <a:pt x="140" y="192"/>
                      </a:lnTo>
                      <a:lnTo>
                        <a:pt x="122" y="196"/>
                      </a:lnTo>
                      <a:lnTo>
                        <a:pt x="146" y="294"/>
                      </a:lnTo>
                      <a:lnTo>
                        <a:pt x="118" y="280"/>
                      </a:lnTo>
                      <a:lnTo>
                        <a:pt x="92" y="190"/>
                      </a:lnTo>
                      <a:lnTo>
                        <a:pt x="74" y="194"/>
                      </a:lnTo>
                      <a:lnTo>
                        <a:pt x="92" y="264"/>
                      </a:lnTo>
                      <a:lnTo>
                        <a:pt x="12" y="220"/>
                      </a:lnTo>
                      <a:lnTo>
                        <a:pt x="0" y="242"/>
                      </a:lnTo>
                      <a:lnTo>
                        <a:pt x="82" y="290"/>
                      </a:lnTo>
                      <a:lnTo>
                        <a:pt x="6" y="312"/>
                      </a:lnTo>
                      <a:lnTo>
                        <a:pt x="12" y="330"/>
                      </a:lnTo>
                      <a:lnTo>
                        <a:pt x="106" y="306"/>
                      </a:lnTo>
                      <a:lnTo>
                        <a:pt x="134" y="322"/>
                      </a:lnTo>
                      <a:lnTo>
                        <a:pt x="32" y="352"/>
                      </a:lnTo>
                      <a:lnTo>
                        <a:pt x="36" y="370"/>
                      </a:lnTo>
                      <a:lnTo>
                        <a:pt x="162" y="340"/>
                      </a:lnTo>
                      <a:lnTo>
                        <a:pt x="304" y="424"/>
                      </a:lnTo>
                      <a:lnTo>
                        <a:pt x="176" y="462"/>
                      </a:lnTo>
                      <a:lnTo>
                        <a:pt x="138" y="452"/>
                      </a:lnTo>
                      <a:lnTo>
                        <a:pt x="136" y="456"/>
                      </a:lnTo>
                      <a:lnTo>
                        <a:pt x="164" y="464"/>
                      </a:lnTo>
                      <a:lnTo>
                        <a:pt x="136" y="472"/>
                      </a:lnTo>
                      <a:lnTo>
                        <a:pt x="138" y="478"/>
                      </a:lnTo>
                      <a:lnTo>
                        <a:pt x="176" y="468"/>
                      </a:lnTo>
                      <a:lnTo>
                        <a:pt x="302" y="504"/>
                      </a:lnTo>
                      <a:lnTo>
                        <a:pt x="158" y="592"/>
                      </a:lnTo>
                      <a:lnTo>
                        <a:pt x="38" y="562"/>
                      </a:lnTo>
                      <a:lnTo>
                        <a:pt x="34" y="580"/>
                      </a:lnTo>
                      <a:lnTo>
                        <a:pt x="130" y="608"/>
                      </a:lnTo>
                      <a:lnTo>
                        <a:pt x="104" y="626"/>
                      </a:lnTo>
                      <a:lnTo>
                        <a:pt x="14" y="604"/>
                      </a:lnTo>
                      <a:lnTo>
                        <a:pt x="8" y="620"/>
                      </a:lnTo>
                      <a:lnTo>
                        <a:pt x="78" y="640"/>
                      </a:lnTo>
                      <a:lnTo>
                        <a:pt x="0" y="688"/>
                      </a:lnTo>
                      <a:lnTo>
                        <a:pt x="12" y="710"/>
                      </a:lnTo>
                      <a:lnTo>
                        <a:pt x="96" y="664"/>
                      </a:lnTo>
                      <a:lnTo>
                        <a:pt x="76" y="738"/>
                      </a:lnTo>
                      <a:lnTo>
                        <a:pt x="94" y="744"/>
                      </a:lnTo>
                      <a:lnTo>
                        <a:pt x="122" y="648"/>
                      </a:lnTo>
                      <a:lnTo>
                        <a:pt x="150" y="634"/>
                      </a:lnTo>
                      <a:lnTo>
                        <a:pt x="124" y="736"/>
                      </a:lnTo>
                      <a:lnTo>
                        <a:pt x="142" y="742"/>
                      </a:lnTo>
                      <a:lnTo>
                        <a:pt x="178" y="618"/>
                      </a:lnTo>
                      <a:lnTo>
                        <a:pt x="322" y="538"/>
                      </a:lnTo>
                      <a:lnTo>
                        <a:pt x="290" y="666"/>
                      </a:lnTo>
                      <a:lnTo>
                        <a:pt x="262" y="696"/>
                      </a:lnTo>
                      <a:lnTo>
                        <a:pt x="266" y="698"/>
                      </a:lnTo>
                      <a:lnTo>
                        <a:pt x="288" y="678"/>
                      </a:lnTo>
                      <a:lnTo>
                        <a:pt x="280" y="706"/>
                      </a:lnTo>
                      <a:lnTo>
                        <a:pt x="284" y="708"/>
                      </a:lnTo>
                      <a:lnTo>
                        <a:pt x="296" y="670"/>
                      </a:lnTo>
                      <a:lnTo>
                        <a:pt x="390" y="578"/>
                      </a:lnTo>
                      <a:lnTo>
                        <a:pt x="394" y="746"/>
                      </a:lnTo>
                      <a:lnTo>
                        <a:pt x="310" y="836"/>
                      </a:lnTo>
                      <a:lnTo>
                        <a:pt x="322" y="850"/>
                      </a:lnTo>
                      <a:lnTo>
                        <a:pt x="396" y="780"/>
                      </a:lnTo>
                      <a:lnTo>
                        <a:pt x="396" y="812"/>
                      </a:lnTo>
                      <a:lnTo>
                        <a:pt x="332" y="878"/>
                      </a:lnTo>
                      <a:lnTo>
                        <a:pt x="344" y="890"/>
                      </a:lnTo>
                      <a:lnTo>
                        <a:pt x="396" y="842"/>
                      </a:lnTo>
                      <a:lnTo>
                        <a:pt x="398" y="936"/>
                      </a:lnTo>
                      <a:lnTo>
                        <a:pt x="422" y="936"/>
                      </a:lnTo>
                      <a:lnTo>
                        <a:pt x="424" y="838"/>
                      </a:lnTo>
                      <a:lnTo>
                        <a:pt x="480" y="892"/>
                      </a:lnTo>
                      <a:lnTo>
                        <a:pt x="494" y="878"/>
                      </a:lnTo>
                      <a:lnTo>
                        <a:pt x="426" y="808"/>
                      </a:lnTo>
                      <a:lnTo>
                        <a:pt x="426" y="776"/>
                      </a:lnTo>
                      <a:lnTo>
                        <a:pt x="502" y="850"/>
                      </a:lnTo>
                      <a:lnTo>
                        <a:pt x="516" y="836"/>
                      </a:lnTo>
                      <a:lnTo>
                        <a:pt x="426" y="742"/>
                      </a:lnTo>
                      <a:lnTo>
                        <a:pt x="430" y="578"/>
                      </a:lnTo>
                      <a:lnTo>
                        <a:pt x="526" y="670"/>
                      </a:lnTo>
                      <a:lnTo>
                        <a:pt x="536" y="708"/>
                      </a:lnTo>
                      <a:lnTo>
                        <a:pt x="540" y="706"/>
                      </a:lnTo>
                      <a:lnTo>
                        <a:pt x="534" y="678"/>
                      </a:lnTo>
                      <a:lnTo>
                        <a:pt x="554" y="698"/>
                      </a:lnTo>
                      <a:lnTo>
                        <a:pt x="558" y="696"/>
                      </a:lnTo>
                      <a:lnTo>
                        <a:pt x="530" y="666"/>
                      </a:lnTo>
                      <a:lnTo>
                        <a:pt x="498" y="538"/>
                      </a:lnTo>
                      <a:lnTo>
                        <a:pt x="646" y="620"/>
                      </a:lnTo>
                      <a:lnTo>
                        <a:pt x="682" y="738"/>
                      </a:lnTo>
                      <a:lnTo>
                        <a:pt x="700" y="734"/>
                      </a:lnTo>
                      <a:lnTo>
                        <a:pt x="674" y="636"/>
                      </a:lnTo>
                      <a:lnTo>
                        <a:pt x="704" y="650"/>
                      </a:lnTo>
                      <a:lnTo>
                        <a:pt x="730" y="740"/>
                      </a:lnTo>
                      <a:lnTo>
                        <a:pt x="746" y="736"/>
                      </a:lnTo>
                      <a:lnTo>
                        <a:pt x="728" y="664"/>
                      </a:lnTo>
                      <a:lnTo>
                        <a:pt x="810" y="710"/>
                      </a:lnTo>
                      <a:lnTo>
                        <a:pt x="822" y="688"/>
                      </a:lnTo>
                      <a:close/>
                      <a:moveTo>
                        <a:pt x="306" y="494"/>
                      </a:moveTo>
                      <a:lnTo>
                        <a:pt x="188" y="464"/>
                      </a:lnTo>
                      <a:lnTo>
                        <a:pt x="306" y="436"/>
                      </a:lnTo>
                      <a:lnTo>
                        <a:pt x="306" y="436"/>
                      </a:lnTo>
                      <a:lnTo>
                        <a:pt x="302" y="450"/>
                      </a:lnTo>
                      <a:lnTo>
                        <a:pt x="302" y="464"/>
                      </a:lnTo>
                      <a:lnTo>
                        <a:pt x="302" y="464"/>
                      </a:lnTo>
                      <a:lnTo>
                        <a:pt x="302" y="480"/>
                      </a:lnTo>
                      <a:lnTo>
                        <a:pt x="306" y="494"/>
                      </a:lnTo>
                      <a:lnTo>
                        <a:pt x="306" y="494"/>
                      </a:lnTo>
                      <a:close/>
                      <a:moveTo>
                        <a:pt x="522" y="272"/>
                      </a:moveTo>
                      <a:lnTo>
                        <a:pt x="488" y="388"/>
                      </a:lnTo>
                      <a:lnTo>
                        <a:pt x="488" y="388"/>
                      </a:lnTo>
                      <a:lnTo>
                        <a:pt x="478" y="378"/>
                      </a:lnTo>
                      <a:lnTo>
                        <a:pt x="466" y="370"/>
                      </a:lnTo>
                      <a:lnTo>
                        <a:pt x="452" y="364"/>
                      </a:lnTo>
                      <a:lnTo>
                        <a:pt x="438" y="360"/>
                      </a:lnTo>
                      <a:lnTo>
                        <a:pt x="522" y="272"/>
                      </a:lnTo>
                      <a:close/>
                      <a:moveTo>
                        <a:pt x="300" y="272"/>
                      </a:moveTo>
                      <a:lnTo>
                        <a:pt x="382" y="360"/>
                      </a:lnTo>
                      <a:lnTo>
                        <a:pt x="382" y="360"/>
                      </a:lnTo>
                      <a:lnTo>
                        <a:pt x="368" y="364"/>
                      </a:lnTo>
                      <a:lnTo>
                        <a:pt x="356" y="370"/>
                      </a:lnTo>
                      <a:lnTo>
                        <a:pt x="344" y="378"/>
                      </a:lnTo>
                      <a:lnTo>
                        <a:pt x="334" y="388"/>
                      </a:lnTo>
                      <a:lnTo>
                        <a:pt x="300" y="272"/>
                      </a:lnTo>
                      <a:close/>
                      <a:moveTo>
                        <a:pt x="300" y="656"/>
                      </a:moveTo>
                      <a:lnTo>
                        <a:pt x="334" y="542"/>
                      </a:lnTo>
                      <a:lnTo>
                        <a:pt x="334" y="542"/>
                      </a:lnTo>
                      <a:lnTo>
                        <a:pt x="344" y="552"/>
                      </a:lnTo>
                      <a:lnTo>
                        <a:pt x="356" y="560"/>
                      </a:lnTo>
                      <a:lnTo>
                        <a:pt x="368" y="566"/>
                      </a:lnTo>
                      <a:lnTo>
                        <a:pt x="382" y="570"/>
                      </a:lnTo>
                      <a:lnTo>
                        <a:pt x="300" y="656"/>
                      </a:lnTo>
                      <a:close/>
                      <a:moveTo>
                        <a:pt x="410" y="542"/>
                      </a:moveTo>
                      <a:lnTo>
                        <a:pt x="410" y="542"/>
                      </a:lnTo>
                      <a:lnTo>
                        <a:pt x="396" y="540"/>
                      </a:lnTo>
                      <a:lnTo>
                        <a:pt x="380" y="536"/>
                      </a:lnTo>
                      <a:lnTo>
                        <a:pt x="368" y="528"/>
                      </a:lnTo>
                      <a:lnTo>
                        <a:pt x="356" y="520"/>
                      </a:lnTo>
                      <a:lnTo>
                        <a:pt x="346" y="508"/>
                      </a:lnTo>
                      <a:lnTo>
                        <a:pt x="340" y="494"/>
                      </a:lnTo>
                      <a:lnTo>
                        <a:pt x="336" y="480"/>
                      </a:lnTo>
                      <a:lnTo>
                        <a:pt x="334" y="464"/>
                      </a:lnTo>
                      <a:lnTo>
                        <a:pt x="334" y="464"/>
                      </a:lnTo>
                      <a:lnTo>
                        <a:pt x="336" y="450"/>
                      </a:lnTo>
                      <a:lnTo>
                        <a:pt x="340" y="434"/>
                      </a:lnTo>
                      <a:lnTo>
                        <a:pt x="346" y="422"/>
                      </a:lnTo>
                      <a:lnTo>
                        <a:pt x="356" y="410"/>
                      </a:lnTo>
                      <a:lnTo>
                        <a:pt x="368" y="400"/>
                      </a:lnTo>
                      <a:lnTo>
                        <a:pt x="380" y="394"/>
                      </a:lnTo>
                      <a:lnTo>
                        <a:pt x="396" y="390"/>
                      </a:lnTo>
                      <a:lnTo>
                        <a:pt x="410" y="388"/>
                      </a:lnTo>
                      <a:lnTo>
                        <a:pt x="410" y="388"/>
                      </a:lnTo>
                      <a:lnTo>
                        <a:pt x="426" y="390"/>
                      </a:lnTo>
                      <a:lnTo>
                        <a:pt x="440" y="394"/>
                      </a:lnTo>
                      <a:lnTo>
                        <a:pt x="454" y="400"/>
                      </a:lnTo>
                      <a:lnTo>
                        <a:pt x="466" y="410"/>
                      </a:lnTo>
                      <a:lnTo>
                        <a:pt x="474" y="422"/>
                      </a:lnTo>
                      <a:lnTo>
                        <a:pt x="482" y="434"/>
                      </a:lnTo>
                      <a:lnTo>
                        <a:pt x="486" y="450"/>
                      </a:lnTo>
                      <a:lnTo>
                        <a:pt x="488" y="464"/>
                      </a:lnTo>
                      <a:lnTo>
                        <a:pt x="488" y="464"/>
                      </a:lnTo>
                      <a:lnTo>
                        <a:pt x="486" y="480"/>
                      </a:lnTo>
                      <a:lnTo>
                        <a:pt x="482" y="494"/>
                      </a:lnTo>
                      <a:lnTo>
                        <a:pt x="474" y="508"/>
                      </a:lnTo>
                      <a:lnTo>
                        <a:pt x="466" y="520"/>
                      </a:lnTo>
                      <a:lnTo>
                        <a:pt x="454" y="528"/>
                      </a:lnTo>
                      <a:lnTo>
                        <a:pt x="440" y="536"/>
                      </a:lnTo>
                      <a:lnTo>
                        <a:pt x="426" y="540"/>
                      </a:lnTo>
                      <a:lnTo>
                        <a:pt x="410" y="542"/>
                      </a:lnTo>
                      <a:lnTo>
                        <a:pt x="410" y="542"/>
                      </a:lnTo>
                      <a:close/>
                      <a:moveTo>
                        <a:pt x="522" y="656"/>
                      </a:moveTo>
                      <a:lnTo>
                        <a:pt x="438" y="570"/>
                      </a:lnTo>
                      <a:lnTo>
                        <a:pt x="438" y="570"/>
                      </a:lnTo>
                      <a:lnTo>
                        <a:pt x="452" y="566"/>
                      </a:lnTo>
                      <a:lnTo>
                        <a:pt x="466" y="560"/>
                      </a:lnTo>
                      <a:lnTo>
                        <a:pt x="478" y="552"/>
                      </a:lnTo>
                      <a:lnTo>
                        <a:pt x="488" y="542"/>
                      </a:lnTo>
                      <a:lnTo>
                        <a:pt x="522" y="656"/>
                      </a:lnTo>
                      <a:close/>
                      <a:moveTo>
                        <a:pt x="516" y="436"/>
                      </a:moveTo>
                      <a:lnTo>
                        <a:pt x="632" y="464"/>
                      </a:lnTo>
                      <a:lnTo>
                        <a:pt x="516" y="494"/>
                      </a:lnTo>
                      <a:lnTo>
                        <a:pt x="516" y="494"/>
                      </a:lnTo>
                      <a:lnTo>
                        <a:pt x="520" y="480"/>
                      </a:lnTo>
                      <a:lnTo>
                        <a:pt x="520" y="464"/>
                      </a:lnTo>
                      <a:lnTo>
                        <a:pt x="520" y="464"/>
                      </a:lnTo>
                      <a:lnTo>
                        <a:pt x="520" y="450"/>
                      </a:lnTo>
                      <a:lnTo>
                        <a:pt x="516" y="436"/>
                      </a:lnTo>
                      <a:lnTo>
                        <a:pt x="516" y="436"/>
                      </a:lnTo>
                      <a:close/>
                    </a:path>
                  </a:pathLst>
                </a:custGeom>
                <a:solidFill>
                  <a:srgbClr val="FEFFFF">
                    <a:alpha val="2000"/>
                  </a:srgbClr>
                </a:solidFill>
                <a:ln>
                  <a:noFill/>
                </a:ln>
                <a:effectLst>
                  <a:glow rad="101600">
                    <a:srgbClr val="FEFEFE">
                      <a:alpha val="8000"/>
                    </a:srgbClr>
                  </a:glo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9" name="Freeform 29"/>
                <p:cNvSpPr>
                  <a:spLocks noChangeAspect="1"/>
                </p:cNvSpPr>
                <p:nvPr/>
              </p:nvSpPr>
              <p:spPr bwMode="auto">
                <a:xfrm rot="18879730">
                  <a:off x="6967777" y="1936282"/>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grpSp>
            <p:nvGrpSpPr>
              <p:cNvPr id="2065" name="Group 50"/>
              <p:cNvGrpSpPr>
                <a:grpSpLocks/>
              </p:cNvGrpSpPr>
              <p:nvPr/>
            </p:nvGrpSpPr>
            <p:grpSpPr bwMode="auto">
              <a:xfrm>
                <a:off x="7693251" y="122250"/>
                <a:ext cx="1404769" cy="5155321"/>
                <a:chOff x="7693251" y="122250"/>
                <a:chExt cx="1404769" cy="5155321"/>
              </a:xfrm>
            </p:grpSpPr>
            <p:sp>
              <p:nvSpPr>
                <p:cNvPr id="231" name="Freeform 45"/>
                <p:cNvSpPr>
                  <a:spLocks noChangeAspect="1" noEditPoints="1"/>
                </p:cNvSpPr>
                <p:nvPr/>
              </p:nvSpPr>
              <p:spPr bwMode="auto">
                <a:xfrm rot="20600525">
                  <a:off x="7870177" y="4209243"/>
                  <a:ext cx="943524" cy="1068328"/>
                </a:xfrm>
                <a:custGeom>
                  <a:avLst/>
                  <a:gdLst>
                    <a:gd name="T0" fmla="*/ 554 w 756"/>
                    <a:gd name="T1" fmla="*/ 508 h 856"/>
                    <a:gd name="T2" fmla="*/ 482 w 756"/>
                    <a:gd name="T3" fmla="*/ 444 h 856"/>
                    <a:gd name="T4" fmla="*/ 482 w 756"/>
                    <a:gd name="T5" fmla="*/ 416 h 856"/>
                    <a:gd name="T6" fmla="*/ 714 w 756"/>
                    <a:gd name="T7" fmla="*/ 390 h 856"/>
                    <a:gd name="T8" fmla="*/ 754 w 756"/>
                    <a:gd name="T9" fmla="*/ 228 h 856"/>
                    <a:gd name="T10" fmla="*/ 754 w 756"/>
                    <a:gd name="T11" fmla="*/ 222 h 856"/>
                    <a:gd name="T12" fmla="*/ 556 w 756"/>
                    <a:gd name="T13" fmla="*/ 304 h 856"/>
                    <a:gd name="T14" fmla="*/ 534 w 756"/>
                    <a:gd name="T15" fmla="*/ 316 h 856"/>
                    <a:gd name="T16" fmla="*/ 444 w 756"/>
                    <a:gd name="T17" fmla="*/ 348 h 856"/>
                    <a:gd name="T18" fmla="*/ 406 w 756"/>
                    <a:gd name="T19" fmla="*/ 330 h 856"/>
                    <a:gd name="T20" fmla="*/ 504 w 756"/>
                    <a:gd name="T21" fmla="*/ 110 h 856"/>
                    <a:gd name="T22" fmla="*/ 388 w 756"/>
                    <a:gd name="T23" fmla="*/ 0 h 856"/>
                    <a:gd name="T24" fmla="*/ 358 w 756"/>
                    <a:gd name="T25" fmla="*/ 214 h 856"/>
                    <a:gd name="T26" fmla="*/ 358 w 756"/>
                    <a:gd name="T27" fmla="*/ 238 h 856"/>
                    <a:gd name="T28" fmla="*/ 340 w 756"/>
                    <a:gd name="T29" fmla="*/ 334 h 856"/>
                    <a:gd name="T30" fmla="*/ 308 w 756"/>
                    <a:gd name="T31" fmla="*/ 356 h 856"/>
                    <a:gd name="T32" fmla="*/ 166 w 756"/>
                    <a:gd name="T33" fmla="*/ 160 h 856"/>
                    <a:gd name="T34" fmla="*/ 12 w 756"/>
                    <a:gd name="T35" fmla="*/ 204 h 856"/>
                    <a:gd name="T36" fmla="*/ 2 w 756"/>
                    <a:gd name="T37" fmla="*/ 220 h 856"/>
                    <a:gd name="T38" fmla="*/ 38 w 756"/>
                    <a:gd name="T39" fmla="*/ 380 h 856"/>
                    <a:gd name="T40" fmla="*/ 282 w 756"/>
                    <a:gd name="T41" fmla="*/ 402 h 856"/>
                    <a:gd name="T42" fmla="*/ 278 w 756"/>
                    <a:gd name="T43" fmla="*/ 430 h 856"/>
                    <a:gd name="T44" fmla="*/ 280 w 756"/>
                    <a:gd name="T45" fmla="*/ 452 h 856"/>
                    <a:gd name="T46" fmla="*/ 38 w 756"/>
                    <a:gd name="T47" fmla="*/ 480 h 856"/>
                    <a:gd name="T48" fmla="*/ 2 w 756"/>
                    <a:gd name="T49" fmla="*/ 636 h 856"/>
                    <a:gd name="T50" fmla="*/ 12 w 756"/>
                    <a:gd name="T51" fmla="*/ 654 h 856"/>
                    <a:gd name="T52" fmla="*/ 176 w 756"/>
                    <a:gd name="T53" fmla="*/ 702 h 856"/>
                    <a:gd name="T54" fmla="*/ 306 w 756"/>
                    <a:gd name="T55" fmla="*/ 500 h 856"/>
                    <a:gd name="T56" fmla="*/ 338 w 756"/>
                    <a:gd name="T57" fmla="*/ 522 h 856"/>
                    <a:gd name="T58" fmla="*/ 244 w 756"/>
                    <a:gd name="T59" fmla="*/ 740 h 856"/>
                    <a:gd name="T60" fmla="*/ 364 w 756"/>
                    <a:gd name="T61" fmla="*/ 856 h 856"/>
                    <a:gd name="T62" fmla="*/ 390 w 756"/>
                    <a:gd name="T63" fmla="*/ 856 h 856"/>
                    <a:gd name="T64" fmla="*/ 512 w 756"/>
                    <a:gd name="T65" fmla="*/ 740 h 856"/>
                    <a:gd name="T66" fmla="*/ 402 w 756"/>
                    <a:gd name="T67" fmla="*/ 530 h 856"/>
                    <a:gd name="T68" fmla="*/ 440 w 756"/>
                    <a:gd name="T69" fmla="*/ 512 h 856"/>
                    <a:gd name="T70" fmla="*/ 580 w 756"/>
                    <a:gd name="T71" fmla="*/ 702 h 856"/>
                    <a:gd name="T72" fmla="*/ 744 w 756"/>
                    <a:gd name="T73" fmla="*/ 656 h 856"/>
                    <a:gd name="T74" fmla="*/ 748 w 756"/>
                    <a:gd name="T75" fmla="*/ 646 h 856"/>
                    <a:gd name="T76" fmla="*/ 716 w 756"/>
                    <a:gd name="T77" fmla="*/ 480 h 856"/>
                    <a:gd name="T78" fmla="*/ 366 w 756"/>
                    <a:gd name="T79" fmla="*/ 498 h 856"/>
                    <a:gd name="T80" fmla="*/ 330 w 756"/>
                    <a:gd name="T81" fmla="*/ 480 h 856"/>
                    <a:gd name="T82" fmla="*/ 312 w 756"/>
                    <a:gd name="T83" fmla="*/ 444 h 856"/>
                    <a:gd name="T84" fmla="*/ 312 w 756"/>
                    <a:gd name="T85" fmla="*/ 416 h 856"/>
                    <a:gd name="T86" fmla="*/ 330 w 756"/>
                    <a:gd name="T87" fmla="*/ 380 h 856"/>
                    <a:gd name="T88" fmla="*/ 366 w 756"/>
                    <a:gd name="T89" fmla="*/ 360 h 856"/>
                    <a:gd name="T90" fmla="*/ 394 w 756"/>
                    <a:gd name="T91" fmla="*/ 360 h 856"/>
                    <a:gd name="T92" fmla="*/ 430 w 756"/>
                    <a:gd name="T93" fmla="*/ 380 h 856"/>
                    <a:gd name="T94" fmla="*/ 448 w 756"/>
                    <a:gd name="T95" fmla="*/ 416 h 856"/>
                    <a:gd name="T96" fmla="*/ 448 w 756"/>
                    <a:gd name="T97" fmla="*/ 444 h 856"/>
                    <a:gd name="T98" fmla="*/ 430 w 756"/>
                    <a:gd name="T99" fmla="*/ 480 h 856"/>
                    <a:gd name="T100" fmla="*/ 394 w 756"/>
                    <a:gd name="T101" fmla="*/ 498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6" h="856">
                      <a:moveTo>
                        <a:pt x="716" y="480"/>
                      </a:moveTo>
                      <a:lnTo>
                        <a:pt x="714" y="468"/>
                      </a:lnTo>
                      <a:lnTo>
                        <a:pt x="554" y="508"/>
                      </a:lnTo>
                      <a:lnTo>
                        <a:pt x="478" y="460"/>
                      </a:lnTo>
                      <a:lnTo>
                        <a:pt x="478" y="460"/>
                      </a:lnTo>
                      <a:lnTo>
                        <a:pt x="482" y="444"/>
                      </a:lnTo>
                      <a:lnTo>
                        <a:pt x="482" y="430"/>
                      </a:lnTo>
                      <a:lnTo>
                        <a:pt x="482" y="430"/>
                      </a:lnTo>
                      <a:lnTo>
                        <a:pt x="482" y="416"/>
                      </a:lnTo>
                      <a:lnTo>
                        <a:pt x="480" y="404"/>
                      </a:lnTo>
                      <a:lnTo>
                        <a:pt x="558" y="352"/>
                      </a:lnTo>
                      <a:lnTo>
                        <a:pt x="714" y="390"/>
                      </a:lnTo>
                      <a:lnTo>
                        <a:pt x="716" y="380"/>
                      </a:lnTo>
                      <a:lnTo>
                        <a:pt x="580" y="340"/>
                      </a:lnTo>
                      <a:lnTo>
                        <a:pt x="754" y="228"/>
                      </a:lnTo>
                      <a:lnTo>
                        <a:pt x="756" y="226"/>
                      </a:lnTo>
                      <a:lnTo>
                        <a:pt x="754" y="222"/>
                      </a:lnTo>
                      <a:lnTo>
                        <a:pt x="754" y="222"/>
                      </a:lnTo>
                      <a:lnTo>
                        <a:pt x="750" y="214"/>
                      </a:lnTo>
                      <a:lnTo>
                        <a:pt x="744" y="204"/>
                      </a:lnTo>
                      <a:lnTo>
                        <a:pt x="556" y="304"/>
                      </a:lnTo>
                      <a:lnTo>
                        <a:pt x="590" y="160"/>
                      </a:lnTo>
                      <a:lnTo>
                        <a:pt x="580" y="158"/>
                      </a:lnTo>
                      <a:lnTo>
                        <a:pt x="534" y="316"/>
                      </a:lnTo>
                      <a:lnTo>
                        <a:pt x="454" y="358"/>
                      </a:lnTo>
                      <a:lnTo>
                        <a:pt x="454" y="358"/>
                      </a:lnTo>
                      <a:lnTo>
                        <a:pt x="444" y="348"/>
                      </a:lnTo>
                      <a:lnTo>
                        <a:pt x="432" y="342"/>
                      </a:lnTo>
                      <a:lnTo>
                        <a:pt x="420" y="336"/>
                      </a:lnTo>
                      <a:lnTo>
                        <a:pt x="406" y="330"/>
                      </a:lnTo>
                      <a:lnTo>
                        <a:pt x="402" y="234"/>
                      </a:lnTo>
                      <a:lnTo>
                        <a:pt x="512" y="120"/>
                      </a:lnTo>
                      <a:lnTo>
                        <a:pt x="504" y="110"/>
                      </a:lnTo>
                      <a:lnTo>
                        <a:pt x="400" y="210"/>
                      </a:lnTo>
                      <a:lnTo>
                        <a:pt x="392" y="0"/>
                      </a:lnTo>
                      <a:lnTo>
                        <a:pt x="388" y="0"/>
                      </a:lnTo>
                      <a:lnTo>
                        <a:pt x="372" y="0"/>
                      </a:lnTo>
                      <a:lnTo>
                        <a:pt x="366" y="0"/>
                      </a:lnTo>
                      <a:lnTo>
                        <a:pt x="358" y="214"/>
                      </a:lnTo>
                      <a:lnTo>
                        <a:pt x="252" y="110"/>
                      </a:lnTo>
                      <a:lnTo>
                        <a:pt x="244" y="120"/>
                      </a:lnTo>
                      <a:lnTo>
                        <a:pt x="358" y="238"/>
                      </a:lnTo>
                      <a:lnTo>
                        <a:pt x="354" y="330"/>
                      </a:lnTo>
                      <a:lnTo>
                        <a:pt x="354" y="330"/>
                      </a:lnTo>
                      <a:lnTo>
                        <a:pt x="340" y="334"/>
                      </a:lnTo>
                      <a:lnTo>
                        <a:pt x="330" y="340"/>
                      </a:lnTo>
                      <a:lnTo>
                        <a:pt x="318" y="348"/>
                      </a:lnTo>
                      <a:lnTo>
                        <a:pt x="308" y="356"/>
                      </a:lnTo>
                      <a:lnTo>
                        <a:pt x="222" y="312"/>
                      </a:lnTo>
                      <a:lnTo>
                        <a:pt x="176" y="158"/>
                      </a:lnTo>
                      <a:lnTo>
                        <a:pt x="166" y="160"/>
                      </a:lnTo>
                      <a:lnTo>
                        <a:pt x="200" y="300"/>
                      </a:lnTo>
                      <a:lnTo>
                        <a:pt x="16" y="204"/>
                      </a:lnTo>
                      <a:lnTo>
                        <a:pt x="12" y="204"/>
                      </a:lnTo>
                      <a:lnTo>
                        <a:pt x="10" y="206"/>
                      </a:lnTo>
                      <a:lnTo>
                        <a:pt x="2" y="220"/>
                      </a:lnTo>
                      <a:lnTo>
                        <a:pt x="2" y="220"/>
                      </a:lnTo>
                      <a:lnTo>
                        <a:pt x="0" y="224"/>
                      </a:lnTo>
                      <a:lnTo>
                        <a:pt x="180" y="338"/>
                      </a:lnTo>
                      <a:lnTo>
                        <a:pt x="38" y="380"/>
                      </a:lnTo>
                      <a:lnTo>
                        <a:pt x="42" y="390"/>
                      </a:lnTo>
                      <a:lnTo>
                        <a:pt x="202" y="352"/>
                      </a:lnTo>
                      <a:lnTo>
                        <a:pt x="282" y="402"/>
                      </a:lnTo>
                      <a:lnTo>
                        <a:pt x="282" y="402"/>
                      </a:lnTo>
                      <a:lnTo>
                        <a:pt x="278" y="416"/>
                      </a:lnTo>
                      <a:lnTo>
                        <a:pt x="278" y="430"/>
                      </a:lnTo>
                      <a:lnTo>
                        <a:pt x="278" y="430"/>
                      </a:lnTo>
                      <a:lnTo>
                        <a:pt x="278" y="442"/>
                      </a:lnTo>
                      <a:lnTo>
                        <a:pt x="280" y="452"/>
                      </a:lnTo>
                      <a:lnTo>
                        <a:pt x="198" y="506"/>
                      </a:lnTo>
                      <a:lnTo>
                        <a:pt x="42" y="468"/>
                      </a:lnTo>
                      <a:lnTo>
                        <a:pt x="38" y="480"/>
                      </a:lnTo>
                      <a:lnTo>
                        <a:pt x="176" y="520"/>
                      </a:lnTo>
                      <a:lnTo>
                        <a:pt x="0" y="632"/>
                      </a:lnTo>
                      <a:lnTo>
                        <a:pt x="2" y="636"/>
                      </a:lnTo>
                      <a:lnTo>
                        <a:pt x="2" y="636"/>
                      </a:lnTo>
                      <a:lnTo>
                        <a:pt x="2" y="638"/>
                      </a:lnTo>
                      <a:lnTo>
                        <a:pt x="12" y="654"/>
                      </a:lnTo>
                      <a:lnTo>
                        <a:pt x="200" y="554"/>
                      </a:lnTo>
                      <a:lnTo>
                        <a:pt x="166" y="698"/>
                      </a:lnTo>
                      <a:lnTo>
                        <a:pt x="176" y="702"/>
                      </a:lnTo>
                      <a:lnTo>
                        <a:pt x="222" y="542"/>
                      </a:lnTo>
                      <a:lnTo>
                        <a:pt x="306" y="500"/>
                      </a:lnTo>
                      <a:lnTo>
                        <a:pt x="306" y="500"/>
                      </a:lnTo>
                      <a:lnTo>
                        <a:pt x="316" y="508"/>
                      </a:lnTo>
                      <a:lnTo>
                        <a:pt x="326" y="516"/>
                      </a:lnTo>
                      <a:lnTo>
                        <a:pt x="338" y="522"/>
                      </a:lnTo>
                      <a:lnTo>
                        <a:pt x="350" y="528"/>
                      </a:lnTo>
                      <a:lnTo>
                        <a:pt x="354" y="624"/>
                      </a:lnTo>
                      <a:lnTo>
                        <a:pt x="244" y="740"/>
                      </a:lnTo>
                      <a:lnTo>
                        <a:pt x="252" y="748"/>
                      </a:lnTo>
                      <a:lnTo>
                        <a:pt x="356" y="648"/>
                      </a:lnTo>
                      <a:lnTo>
                        <a:pt x="364" y="856"/>
                      </a:lnTo>
                      <a:lnTo>
                        <a:pt x="368" y="856"/>
                      </a:lnTo>
                      <a:lnTo>
                        <a:pt x="384" y="856"/>
                      </a:lnTo>
                      <a:lnTo>
                        <a:pt x="390" y="856"/>
                      </a:lnTo>
                      <a:lnTo>
                        <a:pt x="398" y="644"/>
                      </a:lnTo>
                      <a:lnTo>
                        <a:pt x="504" y="748"/>
                      </a:lnTo>
                      <a:lnTo>
                        <a:pt x="512" y="740"/>
                      </a:lnTo>
                      <a:lnTo>
                        <a:pt x="398" y="620"/>
                      </a:lnTo>
                      <a:lnTo>
                        <a:pt x="402" y="530"/>
                      </a:lnTo>
                      <a:lnTo>
                        <a:pt x="402" y="530"/>
                      </a:lnTo>
                      <a:lnTo>
                        <a:pt x="416" y="526"/>
                      </a:lnTo>
                      <a:lnTo>
                        <a:pt x="428" y="520"/>
                      </a:lnTo>
                      <a:lnTo>
                        <a:pt x="440" y="512"/>
                      </a:lnTo>
                      <a:lnTo>
                        <a:pt x="450" y="504"/>
                      </a:lnTo>
                      <a:lnTo>
                        <a:pt x="534" y="548"/>
                      </a:lnTo>
                      <a:lnTo>
                        <a:pt x="580" y="702"/>
                      </a:lnTo>
                      <a:lnTo>
                        <a:pt x="590" y="698"/>
                      </a:lnTo>
                      <a:lnTo>
                        <a:pt x="556" y="558"/>
                      </a:lnTo>
                      <a:lnTo>
                        <a:pt x="744" y="656"/>
                      </a:lnTo>
                      <a:lnTo>
                        <a:pt x="746" y="652"/>
                      </a:lnTo>
                      <a:lnTo>
                        <a:pt x="746" y="652"/>
                      </a:lnTo>
                      <a:lnTo>
                        <a:pt x="748" y="646"/>
                      </a:lnTo>
                      <a:lnTo>
                        <a:pt x="756" y="634"/>
                      </a:lnTo>
                      <a:lnTo>
                        <a:pt x="574" y="520"/>
                      </a:lnTo>
                      <a:lnTo>
                        <a:pt x="716" y="480"/>
                      </a:lnTo>
                      <a:close/>
                      <a:moveTo>
                        <a:pt x="380" y="500"/>
                      </a:moveTo>
                      <a:lnTo>
                        <a:pt x="380" y="500"/>
                      </a:lnTo>
                      <a:lnTo>
                        <a:pt x="366" y="498"/>
                      </a:lnTo>
                      <a:lnTo>
                        <a:pt x="352" y="494"/>
                      </a:lnTo>
                      <a:lnTo>
                        <a:pt x="340" y="488"/>
                      </a:lnTo>
                      <a:lnTo>
                        <a:pt x="330" y="480"/>
                      </a:lnTo>
                      <a:lnTo>
                        <a:pt x="322" y="468"/>
                      </a:lnTo>
                      <a:lnTo>
                        <a:pt x="316" y="456"/>
                      </a:lnTo>
                      <a:lnTo>
                        <a:pt x="312" y="444"/>
                      </a:lnTo>
                      <a:lnTo>
                        <a:pt x="310" y="430"/>
                      </a:lnTo>
                      <a:lnTo>
                        <a:pt x="310" y="430"/>
                      </a:lnTo>
                      <a:lnTo>
                        <a:pt x="312" y="416"/>
                      </a:lnTo>
                      <a:lnTo>
                        <a:pt x="316" y="402"/>
                      </a:lnTo>
                      <a:lnTo>
                        <a:pt x="322" y="390"/>
                      </a:lnTo>
                      <a:lnTo>
                        <a:pt x="330" y="380"/>
                      </a:lnTo>
                      <a:lnTo>
                        <a:pt x="340" y="372"/>
                      </a:lnTo>
                      <a:lnTo>
                        <a:pt x="352" y="364"/>
                      </a:lnTo>
                      <a:lnTo>
                        <a:pt x="366" y="360"/>
                      </a:lnTo>
                      <a:lnTo>
                        <a:pt x="380" y="358"/>
                      </a:lnTo>
                      <a:lnTo>
                        <a:pt x="380" y="358"/>
                      </a:lnTo>
                      <a:lnTo>
                        <a:pt x="394" y="360"/>
                      </a:lnTo>
                      <a:lnTo>
                        <a:pt x="408" y="364"/>
                      </a:lnTo>
                      <a:lnTo>
                        <a:pt x="420" y="372"/>
                      </a:lnTo>
                      <a:lnTo>
                        <a:pt x="430" y="380"/>
                      </a:lnTo>
                      <a:lnTo>
                        <a:pt x="438" y="390"/>
                      </a:lnTo>
                      <a:lnTo>
                        <a:pt x="444" y="402"/>
                      </a:lnTo>
                      <a:lnTo>
                        <a:pt x="448" y="416"/>
                      </a:lnTo>
                      <a:lnTo>
                        <a:pt x="450" y="430"/>
                      </a:lnTo>
                      <a:lnTo>
                        <a:pt x="450" y="430"/>
                      </a:lnTo>
                      <a:lnTo>
                        <a:pt x="448" y="444"/>
                      </a:lnTo>
                      <a:lnTo>
                        <a:pt x="444" y="456"/>
                      </a:lnTo>
                      <a:lnTo>
                        <a:pt x="438" y="468"/>
                      </a:lnTo>
                      <a:lnTo>
                        <a:pt x="430" y="480"/>
                      </a:lnTo>
                      <a:lnTo>
                        <a:pt x="420" y="488"/>
                      </a:lnTo>
                      <a:lnTo>
                        <a:pt x="408" y="494"/>
                      </a:lnTo>
                      <a:lnTo>
                        <a:pt x="394" y="498"/>
                      </a:lnTo>
                      <a:lnTo>
                        <a:pt x="380" y="500"/>
                      </a:lnTo>
                      <a:lnTo>
                        <a:pt x="380" y="500"/>
                      </a:lnTo>
                      <a:close/>
                    </a:path>
                  </a:pathLst>
                </a:custGeom>
                <a:solidFill>
                  <a:srgbClr val="FEFFFF">
                    <a:alpha val="6000"/>
                  </a:srgbClr>
                </a:solidFill>
                <a:ln>
                  <a:solidFill>
                    <a:srgbClr val="FEFFFF">
                      <a:alpha val="4000"/>
                    </a:srgbClr>
                  </a:solidFill>
                </a:ln>
                <a:effectLst>
                  <a:glow rad="76200">
                    <a:srgbClr val="FEFFFF">
                      <a:alpha val="8000"/>
                    </a:srgbClr>
                  </a:glow>
                  <a:softEdge rad="12700"/>
                </a:effectLst>
                <a:extLst/>
              </p:spPr>
              <p:txBody>
                <a:bodyPr/>
                <a:lstStyle/>
                <a:p>
                  <a:pPr defTabSz="457200">
                    <a:defRPr/>
                  </a:pPr>
                  <a:endParaRPr lang="en-US" sz="1800">
                    <a:latin typeface="+mn-lt"/>
                  </a:endParaRPr>
                </a:p>
              </p:txBody>
            </p:sp>
            <p:sp>
              <p:nvSpPr>
                <p:cNvPr id="232" name="Freeform 49"/>
                <p:cNvSpPr>
                  <a:spLocks noChangeAspect="1"/>
                </p:cNvSpPr>
                <p:nvPr/>
              </p:nvSpPr>
              <p:spPr bwMode="auto">
                <a:xfrm rot="19358761">
                  <a:off x="7693251" y="1112517"/>
                  <a:ext cx="853440" cy="975360"/>
                </a:xfrm>
                <a:custGeom>
                  <a:avLst/>
                  <a:gdLst>
                    <a:gd name="T0" fmla="*/ 722 w 728"/>
                    <a:gd name="T1" fmla="*/ 534 h 832"/>
                    <a:gd name="T2" fmla="*/ 712 w 728"/>
                    <a:gd name="T3" fmla="*/ 486 h 832"/>
                    <a:gd name="T4" fmla="*/ 442 w 728"/>
                    <a:gd name="T5" fmla="*/ 434 h 832"/>
                    <a:gd name="T6" fmla="*/ 446 w 728"/>
                    <a:gd name="T7" fmla="*/ 410 h 832"/>
                    <a:gd name="T8" fmla="*/ 568 w 728"/>
                    <a:gd name="T9" fmla="*/ 320 h 832"/>
                    <a:gd name="T10" fmla="*/ 588 w 728"/>
                    <a:gd name="T11" fmla="*/ 308 h 832"/>
                    <a:gd name="T12" fmla="*/ 724 w 728"/>
                    <a:gd name="T13" fmla="*/ 286 h 832"/>
                    <a:gd name="T14" fmla="*/ 728 w 728"/>
                    <a:gd name="T15" fmla="*/ 218 h 832"/>
                    <a:gd name="T16" fmla="*/ 720 w 728"/>
                    <a:gd name="T17" fmla="*/ 202 h 832"/>
                    <a:gd name="T18" fmla="*/ 656 w 728"/>
                    <a:gd name="T19" fmla="*/ 166 h 832"/>
                    <a:gd name="T20" fmla="*/ 568 w 728"/>
                    <a:gd name="T21" fmla="*/ 278 h 832"/>
                    <a:gd name="T22" fmla="*/ 546 w 728"/>
                    <a:gd name="T23" fmla="*/ 290 h 832"/>
                    <a:gd name="T24" fmla="*/ 416 w 728"/>
                    <a:gd name="T25" fmla="*/ 348 h 832"/>
                    <a:gd name="T26" fmla="*/ 390 w 728"/>
                    <a:gd name="T27" fmla="*/ 334 h 832"/>
                    <a:gd name="T28" fmla="*/ 476 w 728"/>
                    <a:gd name="T29" fmla="*/ 78 h 832"/>
                    <a:gd name="T30" fmla="*/ 440 w 728"/>
                    <a:gd name="T31" fmla="*/ 46 h 832"/>
                    <a:gd name="T32" fmla="*/ 376 w 728"/>
                    <a:gd name="T33" fmla="*/ 0 h 832"/>
                    <a:gd name="T34" fmla="*/ 352 w 728"/>
                    <a:gd name="T35" fmla="*/ 0 h 832"/>
                    <a:gd name="T36" fmla="*/ 288 w 728"/>
                    <a:gd name="T37" fmla="*/ 46 h 832"/>
                    <a:gd name="T38" fmla="*/ 252 w 728"/>
                    <a:gd name="T39" fmla="*/ 78 h 832"/>
                    <a:gd name="T40" fmla="*/ 342 w 728"/>
                    <a:gd name="T41" fmla="*/ 334 h 832"/>
                    <a:gd name="T42" fmla="*/ 310 w 728"/>
                    <a:gd name="T43" fmla="*/ 354 h 832"/>
                    <a:gd name="T44" fmla="*/ 128 w 728"/>
                    <a:gd name="T45" fmla="*/ 148 h 832"/>
                    <a:gd name="T46" fmla="*/ 82 w 728"/>
                    <a:gd name="T47" fmla="*/ 164 h 832"/>
                    <a:gd name="T48" fmla="*/ 16 w 728"/>
                    <a:gd name="T49" fmla="*/ 198 h 832"/>
                    <a:gd name="T50" fmla="*/ 78 w 728"/>
                    <a:gd name="T51" fmla="*/ 266 h 832"/>
                    <a:gd name="T52" fmla="*/ 92 w 728"/>
                    <a:gd name="T53" fmla="*/ 274 h 832"/>
                    <a:gd name="T54" fmla="*/ 20 w 728"/>
                    <a:gd name="T55" fmla="*/ 354 h 832"/>
                    <a:gd name="T56" fmla="*/ 288 w 728"/>
                    <a:gd name="T57" fmla="*/ 396 h 832"/>
                    <a:gd name="T58" fmla="*/ 288 w 728"/>
                    <a:gd name="T59" fmla="*/ 428 h 832"/>
                    <a:gd name="T60" fmla="*/ 16 w 728"/>
                    <a:gd name="T61" fmla="*/ 486 h 832"/>
                    <a:gd name="T62" fmla="*/ 6 w 728"/>
                    <a:gd name="T63" fmla="*/ 534 h 832"/>
                    <a:gd name="T64" fmla="*/ 2 w 728"/>
                    <a:gd name="T65" fmla="*/ 608 h 832"/>
                    <a:gd name="T66" fmla="*/ 2 w 728"/>
                    <a:gd name="T67" fmla="*/ 614 h 832"/>
                    <a:gd name="T68" fmla="*/ 92 w 728"/>
                    <a:gd name="T69" fmla="*/ 588 h 832"/>
                    <a:gd name="T70" fmla="*/ 108 w 728"/>
                    <a:gd name="T71" fmla="*/ 580 h 832"/>
                    <a:gd name="T72" fmla="*/ 140 w 728"/>
                    <a:gd name="T73" fmla="*/ 684 h 832"/>
                    <a:gd name="T74" fmla="*/ 312 w 728"/>
                    <a:gd name="T75" fmla="*/ 470 h 832"/>
                    <a:gd name="T76" fmla="*/ 344 w 728"/>
                    <a:gd name="T77" fmla="*/ 638 h 832"/>
                    <a:gd name="T78" fmla="*/ 344 w 728"/>
                    <a:gd name="T79" fmla="*/ 662 h 832"/>
                    <a:gd name="T80" fmla="*/ 296 w 728"/>
                    <a:gd name="T81" fmla="*/ 790 h 832"/>
                    <a:gd name="T82" fmla="*/ 354 w 728"/>
                    <a:gd name="T83" fmla="*/ 832 h 832"/>
                    <a:gd name="T84" fmla="*/ 376 w 728"/>
                    <a:gd name="T85" fmla="*/ 832 h 832"/>
                    <a:gd name="T86" fmla="*/ 440 w 728"/>
                    <a:gd name="T87" fmla="*/ 784 h 832"/>
                    <a:gd name="T88" fmla="*/ 476 w 728"/>
                    <a:gd name="T89" fmla="*/ 752 h 832"/>
                    <a:gd name="T90" fmla="*/ 386 w 728"/>
                    <a:gd name="T91" fmla="*/ 488 h 832"/>
                    <a:gd name="T92" fmla="*/ 416 w 728"/>
                    <a:gd name="T93" fmla="*/ 474 h 832"/>
                    <a:gd name="T94" fmla="*/ 600 w 728"/>
                    <a:gd name="T95" fmla="*/ 680 h 832"/>
                    <a:gd name="T96" fmla="*/ 646 w 728"/>
                    <a:gd name="T97" fmla="*/ 664 h 832"/>
                    <a:gd name="T98" fmla="*/ 712 w 728"/>
                    <a:gd name="T99" fmla="*/ 630 h 832"/>
                    <a:gd name="T100" fmla="*/ 718 w 728"/>
                    <a:gd name="T101" fmla="*/ 630 h 832"/>
                    <a:gd name="T102" fmla="*/ 728 w 728"/>
                    <a:gd name="T103" fmla="*/ 612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8" h="832">
                      <a:moveTo>
                        <a:pt x="650" y="564"/>
                      </a:moveTo>
                      <a:lnTo>
                        <a:pt x="724" y="542"/>
                      </a:lnTo>
                      <a:lnTo>
                        <a:pt x="722" y="534"/>
                      </a:lnTo>
                      <a:lnTo>
                        <a:pt x="636" y="554"/>
                      </a:lnTo>
                      <a:lnTo>
                        <a:pt x="584" y="522"/>
                      </a:lnTo>
                      <a:lnTo>
                        <a:pt x="712" y="486"/>
                      </a:lnTo>
                      <a:lnTo>
                        <a:pt x="708" y="474"/>
                      </a:lnTo>
                      <a:lnTo>
                        <a:pt x="564" y="510"/>
                      </a:lnTo>
                      <a:lnTo>
                        <a:pt x="442" y="434"/>
                      </a:lnTo>
                      <a:lnTo>
                        <a:pt x="442" y="434"/>
                      </a:lnTo>
                      <a:lnTo>
                        <a:pt x="444" y="422"/>
                      </a:lnTo>
                      <a:lnTo>
                        <a:pt x="446" y="410"/>
                      </a:lnTo>
                      <a:lnTo>
                        <a:pt x="446" y="410"/>
                      </a:lnTo>
                      <a:lnTo>
                        <a:pt x="444" y="398"/>
                      </a:lnTo>
                      <a:lnTo>
                        <a:pt x="568" y="320"/>
                      </a:lnTo>
                      <a:lnTo>
                        <a:pt x="708" y="354"/>
                      </a:lnTo>
                      <a:lnTo>
                        <a:pt x="712" y="344"/>
                      </a:lnTo>
                      <a:lnTo>
                        <a:pt x="588" y="308"/>
                      </a:lnTo>
                      <a:lnTo>
                        <a:pt x="638" y="276"/>
                      </a:lnTo>
                      <a:lnTo>
                        <a:pt x="722" y="296"/>
                      </a:lnTo>
                      <a:lnTo>
                        <a:pt x="724" y="286"/>
                      </a:lnTo>
                      <a:lnTo>
                        <a:pt x="654" y="266"/>
                      </a:lnTo>
                      <a:lnTo>
                        <a:pt x="726" y="220"/>
                      </a:lnTo>
                      <a:lnTo>
                        <a:pt x="728" y="218"/>
                      </a:lnTo>
                      <a:lnTo>
                        <a:pt x="726" y="216"/>
                      </a:lnTo>
                      <a:lnTo>
                        <a:pt x="720" y="202"/>
                      </a:lnTo>
                      <a:lnTo>
                        <a:pt x="720" y="202"/>
                      </a:lnTo>
                      <a:lnTo>
                        <a:pt x="716" y="198"/>
                      </a:lnTo>
                      <a:lnTo>
                        <a:pt x="636" y="240"/>
                      </a:lnTo>
                      <a:lnTo>
                        <a:pt x="656" y="166"/>
                      </a:lnTo>
                      <a:lnTo>
                        <a:pt x="646" y="164"/>
                      </a:lnTo>
                      <a:lnTo>
                        <a:pt x="620" y="250"/>
                      </a:lnTo>
                      <a:lnTo>
                        <a:pt x="568" y="278"/>
                      </a:lnTo>
                      <a:lnTo>
                        <a:pt x="600" y="148"/>
                      </a:lnTo>
                      <a:lnTo>
                        <a:pt x="588" y="146"/>
                      </a:lnTo>
                      <a:lnTo>
                        <a:pt x="546" y="290"/>
                      </a:lnTo>
                      <a:lnTo>
                        <a:pt x="424" y="356"/>
                      </a:lnTo>
                      <a:lnTo>
                        <a:pt x="424" y="356"/>
                      </a:lnTo>
                      <a:lnTo>
                        <a:pt x="416" y="348"/>
                      </a:lnTo>
                      <a:lnTo>
                        <a:pt x="408" y="342"/>
                      </a:lnTo>
                      <a:lnTo>
                        <a:pt x="398" y="338"/>
                      </a:lnTo>
                      <a:lnTo>
                        <a:pt x="390" y="334"/>
                      </a:lnTo>
                      <a:lnTo>
                        <a:pt x="384" y="192"/>
                      </a:lnTo>
                      <a:lnTo>
                        <a:pt x="484" y="86"/>
                      </a:lnTo>
                      <a:lnTo>
                        <a:pt x="476" y="78"/>
                      </a:lnTo>
                      <a:lnTo>
                        <a:pt x="384" y="168"/>
                      </a:lnTo>
                      <a:lnTo>
                        <a:pt x="380" y="108"/>
                      </a:lnTo>
                      <a:lnTo>
                        <a:pt x="440" y="46"/>
                      </a:lnTo>
                      <a:lnTo>
                        <a:pt x="432" y="38"/>
                      </a:lnTo>
                      <a:lnTo>
                        <a:pt x="380" y="88"/>
                      </a:lnTo>
                      <a:lnTo>
                        <a:pt x="376" y="0"/>
                      </a:lnTo>
                      <a:lnTo>
                        <a:pt x="374" y="0"/>
                      </a:lnTo>
                      <a:lnTo>
                        <a:pt x="358" y="0"/>
                      </a:lnTo>
                      <a:lnTo>
                        <a:pt x="352" y="0"/>
                      </a:lnTo>
                      <a:lnTo>
                        <a:pt x="350" y="90"/>
                      </a:lnTo>
                      <a:lnTo>
                        <a:pt x="296" y="38"/>
                      </a:lnTo>
                      <a:lnTo>
                        <a:pt x="288" y="46"/>
                      </a:lnTo>
                      <a:lnTo>
                        <a:pt x="350" y="110"/>
                      </a:lnTo>
                      <a:lnTo>
                        <a:pt x="348" y="170"/>
                      </a:lnTo>
                      <a:lnTo>
                        <a:pt x="252" y="78"/>
                      </a:lnTo>
                      <a:lnTo>
                        <a:pt x="244" y="86"/>
                      </a:lnTo>
                      <a:lnTo>
                        <a:pt x="346" y="194"/>
                      </a:lnTo>
                      <a:lnTo>
                        <a:pt x="342" y="334"/>
                      </a:lnTo>
                      <a:lnTo>
                        <a:pt x="342" y="334"/>
                      </a:lnTo>
                      <a:lnTo>
                        <a:pt x="324" y="342"/>
                      </a:lnTo>
                      <a:lnTo>
                        <a:pt x="310" y="354"/>
                      </a:lnTo>
                      <a:lnTo>
                        <a:pt x="180" y="286"/>
                      </a:lnTo>
                      <a:lnTo>
                        <a:pt x="140" y="146"/>
                      </a:lnTo>
                      <a:lnTo>
                        <a:pt x="128" y="148"/>
                      </a:lnTo>
                      <a:lnTo>
                        <a:pt x="160" y="274"/>
                      </a:lnTo>
                      <a:lnTo>
                        <a:pt x="106" y="246"/>
                      </a:lnTo>
                      <a:lnTo>
                        <a:pt x="82" y="164"/>
                      </a:lnTo>
                      <a:lnTo>
                        <a:pt x="72" y="166"/>
                      </a:lnTo>
                      <a:lnTo>
                        <a:pt x="90" y="238"/>
                      </a:lnTo>
                      <a:lnTo>
                        <a:pt x="16" y="198"/>
                      </a:lnTo>
                      <a:lnTo>
                        <a:pt x="12" y="196"/>
                      </a:lnTo>
                      <a:lnTo>
                        <a:pt x="0" y="218"/>
                      </a:lnTo>
                      <a:lnTo>
                        <a:pt x="78" y="266"/>
                      </a:lnTo>
                      <a:lnTo>
                        <a:pt x="4" y="286"/>
                      </a:lnTo>
                      <a:lnTo>
                        <a:pt x="6" y="296"/>
                      </a:lnTo>
                      <a:lnTo>
                        <a:pt x="92" y="274"/>
                      </a:lnTo>
                      <a:lnTo>
                        <a:pt x="144" y="306"/>
                      </a:lnTo>
                      <a:lnTo>
                        <a:pt x="16" y="344"/>
                      </a:lnTo>
                      <a:lnTo>
                        <a:pt x="20" y="354"/>
                      </a:lnTo>
                      <a:lnTo>
                        <a:pt x="164" y="320"/>
                      </a:lnTo>
                      <a:lnTo>
                        <a:pt x="288" y="396"/>
                      </a:lnTo>
                      <a:lnTo>
                        <a:pt x="288" y="396"/>
                      </a:lnTo>
                      <a:lnTo>
                        <a:pt x="286" y="410"/>
                      </a:lnTo>
                      <a:lnTo>
                        <a:pt x="286" y="410"/>
                      </a:lnTo>
                      <a:lnTo>
                        <a:pt x="288" y="428"/>
                      </a:lnTo>
                      <a:lnTo>
                        <a:pt x="160" y="508"/>
                      </a:lnTo>
                      <a:lnTo>
                        <a:pt x="20" y="474"/>
                      </a:lnTo>
                      <a:lnTo>
                        <a:pt x="16" y="486"/>
                      </a:lnTo>
                      <a:lnTo>
                        <a:pt x="140" y="522"/>
                      </a:lnTo>
                      <a:lnTo>
                        <a:pt x="90" y="554"/>
                      </a:lnTo>
                      <a:lnTo>
                        <a:pt x="6" y="534"/>
                      </a:lnTo>
                      <a:lnTo>
                        <a:pt x="4" y="542"/>
                      </a:lnTo>
                      <a:lnTo>
                        <a:pt x="74" y="564"/>
                      </a:lnTo>
                      <a:lnTo>
                        <a:pt x="2" y="608"/>
                      </a:lnTo>
                      <a:lnTo>
                        <a:pt x="0" y="610"/>
                      </a:lnTo>
                      <a:lnTo>
                        <a:pt x="2" y="614"/>
                      </a:lnTo>
                      <a:lnTo>
                        <a:pt x="2" y="614"/>
                      </a:lnTo>
                      <a:lnTo>
                        <a:pt x="6" y="622"/>
                      </a:lnTo>
                      <a:lnTo>
                        <a:pt x="12" y="630"/>
                      </a:lnTo>
                      <a:lnTo>
                        <a:pt x="92" y="588"/>
                      </a:lnTo>
                      <a:lnTo>
                        <a:pt x="72" y="662"/>
                      </a:lnTo>
                      <a:lnTo>
                        <a:pt x="82" y="664"/>
                      </a:lnTo>
                      <a:lnTo>
                        <a:pt x="108" y="580"/>
                      </a:lnTo>
                      <a:lnTo>
                        <a:pt x="160" y="550"/>
                      </a:lnTo>
                      <a:lnTo>
                        <a:pt x="128" y="680"/>
                      </a:lnTo>
                      <a:lnTo>
                        <a:pt x="140" y="684"/>
                      </a:lnTo>
                      <a:lnTo>
                        <a:pt x="182" y="540"/>
                      </a:lnTo>
                      <a:lnTo>
                        <a:pt x="312" y="470"/>
                      </a:lnTo>
                      <a:lnTo>
                        <a:pt x="312" y="470"/>
                      </a:lnTo>
                      <a:lnTo>
                        <a:pt x="324" y="478"/>
                      </a:lnTo>
                      <a:lnTo>
                        <a:pt x="338" y="486"/>
                      </a:lnTo>
                      <a:lnTo>
                        <a:pt x="344" y="638"/>
                      </a:lnTo>
                      <a:lnTo>
                        <a:pt x="244" y="744"/>
                      </a:lnTo>
                      <a:lnTo>
                        <a:pt x="252" y="752"/>
                      </a:lnTo>
                      <a:lnTo>
                        <a:pt x="344" y="662"/>
                      </a:lnTo>
                      <a:lnTo>
                        <a:pt x="348" y="722"/>
                      </a:lnTo>
                      <a:lnTo>
                        <a:pt x="288" y="784"/>
                      </a:lnTo>
                      <a:lnTo>
                        <a:pt x="296" y="790"/>
                      </a:lnTo>
                      <a:lnTo>
                        <a:pt x="348" y="742"/>
                      </a:lnTo>
                      <a:lnTo>
                        <a:pt x="352" y="832"/>
                      </a:lnTo>
                      <a:lnTo>
                        <a:pt x="354" y="832"/>
                      </a:lnTo>
                      <a:lnTo>
                        <a:pt x="370" y="832"/>
                      </a:lnTo>
                      <a:lnTo>
                        <a:pt x="370" y="832"/>
                      </a:lnTo>
                      <a:lnTo>
                        <a:pt x="376" y="832"/>
                      </a:lnTo>
                      <a:lnTo>
                        <a:pt x="378" y="740"/>
                      </a:lnTo>
                      <a:lnTo>
                        <a:pt x="432" y="792"/>
                      </a:lnTo>
                      <a:lnTo>
                        <a:pt x="440" y="784"/>
                      </a:lnTo>
                      <a:lnTo>
                        <a:pt x="378" y="720"/>
                      </a:lnTo>
                      <a:lnTo>
                        <a:pt x="380" y="658"/>
                      </a:lnTo>
                      <a:lnTo>
                        <a:pt x="476" y="752"/>
                      </a:lnTo>
                      <a:lnTo>
                        <a:pt x="484" y="744"/>
                      </a:lnTo>
                      <a:lnTo>
                        <a:pt x="382" y="636"/>
                      </a:lnTo>
                      <a:lnTo>
                        <a:pt x="386" y="488"/>
                      </a:lnTo>
                      <a:lnTo>
                        <a:pt x="386" y="488"/>
                      </a:lnTo>
                      <a:lnTo>
                        <a:pt x="402" y="482"/>
                      </a:lnTo>
                      <a:lnTo>
                        <a:pt x="416" y="474"/>
                      </a:lnTo>
                      <a:lnTo>
                        <a:pt x="548" y="544"/>
                      </a:lnTo>
                      <a:lnTo>
                        <a:pt x="588" y="684"/>
                      </a:lnTo>
                      <a:lnTo>
                        <a:pt x="600" y="680"/>
                      </a:lnTo>
                      <a:lnTo>
                        <a:pt x="568" y="554"/>
                      </a:lnTo>
                      <a:lnTo>
                        <a:pt x="622" y="582"/>
                      </a:lnTo>
                      <a:lnTo>
                        <a:pt x="646" y="664"/>
                      </a:lnTo>
                      <a:lnTo>
                        <a:pt x="656" y="662"/>
                      </a:lnTo>
                      <a:lnTo>
                        <a:pt x="638" y="592"/>
                      </a:lnTo>
                      <a:lnTo>
                        <a:pt x="712" y="630"/>
                      </a:lnTo>
                      <a:lnTo>
                        <a:pt x="716" y="632"/>
                      </a:lnTo>
                      <a:lnTo>
                        <a:pt x="718" y="630"/>
                      </a:lnTo>
                      <a:lnTo>
                        <a:pt x="718" y="630"/>
                      </a:lnTo>
                      <a:lnTo>
                        <a:pt x="726" y="616"/>
                      </a:lnTo>
                      <a:lnTo>
                        <a:pt x="726" y="616"/>
                      </a:lnTo>
                      <a:lnTo>
                        <a:pt x="728" y="612"/>
                      </a:lnTo>
                      <a:lnTo>
                        <a:pt x="650" y="564"/>
                      </a:lnTo>
                      <a:close/>
                    </a:path>
                  </a:pathLst>
                </a:custGeom>
                <a:solidFill>
                  <a:srgbClr val="FEFFFF">
                    <a:alpha val="3000"/>
                  </a:srgbClr>
                </a:solidFill>
                <a:ln>
                  <a:solidFill>
                    <a:srgbClr val="FEFFFF">
                      <a:alpha val="8000"/>
                    </a:srgbClr>
                  </a:solidFill>
                </a:ln>
                <a:effectLst>
                  <a:glow rad="114300">
                    <a:srgbClr val="FEFFFF">
                      <a:alpha val="7000"/>
                    </a:srgbClr>
                  </a:glow>
                  <a:softEdge rad="12700"/>
                </a:effectLst>
                <a:extLst/>
              </p:spPr>
              <p:txBody>
                <a:bodyPr/>
                <a:lstStyle/>
                <a:p>
                  <a:pPr defTabSz="457200">
                    <a:defRPr/>
                  </a:pPr>
                  <a:endParaRPr lang="en-US" sz="1800">
                    <a:latin typeface="+mn-lt"/>
                  </a:endParaRPr>
                </a:p>
              </p:txBody>
            </p:sp>
            <p:sp>
              <p:nvSpPr>
                <p:cNvPr id="233" name="Freeform 53"/>
                <p:cNvSpPr>
                  <a:spLocks noChangeAspect="1"/>
                </p:cNvSpPr>
                <p:nvPr/>
              </p:nvSpPr>
              <p:spPr bwMode="auto">
                <a:xfrm rot="19929985">
                  <a:off x="8345362" y="122250"/>
                  <a:ext cx="730152" cy="833347"/>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a:lstStyle/>
                <a:p>
                  <a:pPr>
                    <a:defRPr/>
                  </a:pPr>
                  <a:endParaRPr lang="en-US"/>
                </a:p>
              </p:txBody>
            </p:sp>
            <p:sp>
              <p:nvSpPr>
                <p:cNvPr id="2080" name="Freeform 53"/>
                <p:cNvSpPr>
                  <a:spLocks noChangeAspect="1"/>
                </p:cNvSpPr>
                <p:nvPr/>
              </p:nvSpPr>
              <p:spPr bwMode="auto">
                <a:xfrm rot="1160251">
                  <a:off x="8324628" y="3308607"/>
                  <a:ext cx="491754" cy="561254"/>
                </a:xfrm>
                <a:custGeom>
                  <a:avLst/>
                  <a:gdLst>
                    <a:gd name="T0" fmla="*/ 285457296 w 750"/>
                    <a:gd name="T1" fmla="*/ 245045070 h 856"/>
                    <a:gd name="T2" fmla="*/ 250205091 w 750"/>
                    <a:gd name="T3" fmla="*/ 226129630 h 856"/>
                    <a:gd name="T4" fmla="*/ 210653644 w 750"/>
                    <a:gd name="T5" fmla="*/ 206353950 h 856"/>
                    <a:gd name="T6" fmla="*/ 211513886 w 750"/>
                    <a:gd name="T7" fmla="*/ 163363599 h 856"/>
                    <a:gd name="T8" fmla="*/ 313831502 w 750"/>
                    <a:gd name="T9" fmla="*/ 157344543 h 856"/>
                    <a:gd name="T10" fmla="*/ 319849915 w 750"/>
                    <a:gd name="T11" fmla="*/ 131550463 h 856"/>
                    <a:gd name="T12" fmla="*/ 321569743 w 750"/>
                    <a:gd name="T13" fmla="*/ 98018159 h 856"/>
                    <a:gd name="T14" fmla="*/ 317270501 w 750"/>
                    <a:gd name="T15" fmla="*/ 88560111 h 856"/>
                    <a:gd name="T16" fmla="*/ 289756537 w 750"/>
                    <a:gd name="T17" fmla="*/ 74803487 h 856"/>
                    <a:gd name="T18" fmla="*/ 251064677 w 750"/>
                    <a:gd name="T19" fmla="*/ 122092415 h 856"/>
                    <a:gd name="T20" fmla="*/ 237308023 w 750"/>
                    <a:gd name="T21" fmla="*/ 131550463 h 856"/>
                    <a:gd name="T22" fmla="*/ 171102198 w 750"/>
                    <a:gd name="T23" fmla="*/ 169381999 h 856"/>
                    <a:gd name="T24" fmla="*/ 169383026 w 750"/>
                    <a:gd name="T25" fmla="*/ 91139519 h 856"/>
                    <a:gd name="T26" fmla="*/ 171102198 w 750"/>
                    <a:gd name="T27" fmla="*/ 73943247 h 856"/>
                    <a:gd name="T28" fmla="*/ 171102198 w 750"/>
                    <a:gd name="T29" fmla="*/ 37831536 h 856"/>
                    <a:gd name="T30" fmla="*/ 165083785 w 750"/>
                    <a:gd name="T31" fmla="*/ 0 h 856"/>
                    <a:gd name="T32" fmla="*/ 153046303 w 750"/>
                    <a:gd name="T33" fmla="*/ 19775680 h 856"/>
                    <a:gd name="T34" fmla="*/ 151327131 w 750"/>
                    <a:gd name="T35" fmla="*/ 46429344 h 856"/>
                    <a:gd name="T36" fmla="*/ 153046303 w 750"/>
                    <a:gd name="T37" fmla="*/ 85980703 h 856"/>
                    <a:gd name="T38" fmla="*/ 155625716 w 750"/>
                    <a:gd name="T39" fmla="*/ 129831295 h 856"/>
                    <a:gd name="T40" fmla="*/ 117794097 w 750"/>
                    <a:gd name="T41" fmla="*/ 151326143 h 856"/>
                    <a:gd name="T42" fmla="*/ 61906583 w 750"/>
                    <a:gd name="T43" fmla="*/ 65345439 h 856"/>
                    <a:gd name="T44" fmla="*/ 36111791 w 750"/>
                    <a:gd name="T45" fmla="*/ 73083663 h 856"/>
                    <a:gd name="T46" fmla="*/ 6018413 w 750"/>
                    <a:gd name="T47" fmla="*/ 88560111 h 856"/>
                    <a:gd name="T48" fmla="*/ 859586 w 750"/>
                    <a:gd name="T49" fmla="*/ 95438751 h 856"/>
                    <a:gd name="T50" fmla="*/ 30093378 w 750"/>
                    <a:gd name="T51" fmla="*/ 119513007 h 856"/>
                    <a:gd name="T52" fmla="*/ 49009515 w 750"/>
                    <a:gd name="T53" fmla="*/ 130690879 h 856"/>
                    <a:gd name="T54" fmla="*/ 72224238 w 750"/>
                    <a:gd name="T55" fmla="*/ 141868095 h 856"/>
                    <a:gd name="T56" fmla="*/ 127252166 w 750"/>
                    <a:gd name="T57" fmla="*/ 171961407 h 856"/>
                    <a:gd name="T58" fmla="*/ 93719133 w 750"/>
                    <a:gd name="T59" fmla="*/ 214092174 h 856"/>
                    <a:gd name="T60" fmla="*/ 6878655 w 750"/>
                    <a:gd name="T61" fmla="*/ 215811998 h 856"/>
                    <a:gd name="T62" fmla="*/ 2579414 w 750"/>
                    <a:gd name="T63" fmla="*/ 237306846 h 856"/>
                    <a:gd name="T64" fmla="*/ 859586 w 750"/>
                    <a:gd name="T65" fmla="*/ 269979566 h 856"/>
                    <a:gd name="T66" fmla="*/ 4299241 w 750"/>
                    <a:gd name="T67" fmla="*/ 279437614 h 856"/>
                    <a:gd name="T68" fmla="*/ 31813205 w 750"/>
                    <a:gd name="T69" fmla="*/ 294054477 h 856"/>
                    <a:gd name="T70" fmla="*/ 70504410 w 750"/>
                    <a:gd name="T71" fmla="*/ 246764894 h 856"/>
                    <a:gd name="T72" fmla="*/ 84261720 w 750"/>
                    <a:gd name="T73" fmla="*/ 237306846 h 856"/>
                    <a:gd name="T74" fmla="*/ 151327131 w 750"/>
                    <a:gd name="T75" fmla="*/ 199475310 h 856"/>
                    <a:gd name="T76" fmla="*/ 152186717 w 750"/>
                    <a:gd name="T77" fmla="*/ 276858206 h 856"/>
                    <a:gd name="T78" fmla="*/ 151327131 w 750"/>
                    <a:gd name="T79" fmla="*/ 294914062 h 856"/>
                    <a:gd name="T80" fmla="*/ 130691166 w 750"/>
                    <a:gd name="T81" fmla="*/ 350801453 h 856"/>
                    <a:gd name="T82" fmla="*/ 155625716 w 750"/>
                    <a:gd name="T83" fmla="*/ 367997725 h 856"/>
                    <a:gd name="T84" fmla="*/ 165943371 w 750"/>
                    <a:gd name="T85" fmla="*/ 366277901 h 856"/>
                    <a:gd name="T86" fmla="*/ 170242612 w 750"/>
                    <a:gd name="T87" fmla="*/ 322427965 h 856"/>
                    <a:gd name="T88" fmla="*/ 214093300 w 750"/>
                    <a:gd name="T89" fmla="*/ 330166189 h 856"/>
                    <a:gd name="T90" fmla="*/ 167663198 w 750"/>
                    <a:gd name="T91" fmla="*/ 257942110 h 856"/>
                    <a:gd name="T92" fmla="*/ 187438922 w 750"/>
                    <a:gd name="T93" fmla="*/ 208073774 h 856"/>
                    <a:gd name="T94" fmla="*/ 242466850 w 750"/>
                    <a:gd name="T95" fmla="*/ 241606078 h 856"/>
                    <a:gd name="T96" fmla="*/ 263962401 w 750"/>
                    <a:gd name="T97" fmla="*/ 255362702 h 856"/>
                    <a:gd name="T98" fmla="*/ 282877882 w 750"/>
                    <a:gd name="T99" fmla="*/ 266540574 h 856"/>
                    <a:gd name="T100" fmla="*/ 320709501 w 750"/>
                    <a:gd name="T101" fmla="*/ 273418558 h 856"/>
                    <a:gd name="T102" fmla="*/ 292335951 w 750"/>
                    <a:gd name="T103" fmla="*/ 249344302 h 85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750" h="856">
                      <a:moveTo>
                        <a:pt x="680" y="580"/>
                      </a:moveTo>
                      <a:lnTo>
                        <a:pt x="746" y="560"/>
                      </a:lnTo>
                      <a:lnTo>
                        <a:pt x="744" y="552"/>
                      </a:lnTo>
                      <a:lnTo>
                        <a:pt x="664" y="570"/>
                      </a:lnTo>
                      <a:lnTo>
                        <a:pt x="634" y="554"/>
                      </a:lnTo>
                      <a:lnTo>
                        <a:pt x="604" y="538"/>
                      </a:lnTo>
                      <a:lnTo>
                        <a:pt x="732" y="502"/>
                      </a:lnTo>
                      <a:lnTo>
                        <a:pt x="730" y="490"/>
                      </a:lnTo>
                      <a:lnTo>
                        <a:pt x="582" y="526"/>
                      </a:lnTo>
                      <a:lnTo>
                        <a:pt x="570" y="522"/>
                      </a:lnTo>
                      <a:lnTo>
                        <a:pt x="530" y="502"/>
                      </a:lnTo>
                      <a:lnTo>
                        <a:pt x="490" y="480"/>
                      </a:lnTo>
                      <a:lnTo>
                        <a:pt x="452" y="458"/>
                      </a:lnTo>
                      <a:lnTo>
                        <a:pt x="416" y="432"/>
                      </a:lnTo>
                      <a:lnTo>
                        <a:pt x="454" y="404"/>
                      </a:lnTo>
                      <a:lnTo>
                        <a:pt x="492" y="380"/>
                      </a:lnTo>
                      <a:lnTo>
                        <a:pt x="532" y="358"/>
                      </a:lnTo>
                      <a:lnTo>
                        <a:pt x="572" y="338"/>
                      </a:lnTo>
                      <a:lnTo>
                        <a:pt x="586" y="332"/>
                      </a:lnTo>
                      <a:lnTo>
                        <a:pt x="730" y="366"/>
                      </a:lnTo>
                      <a:lnTo>
                        <a:pt x="732" y="356"/>
                      </a:lnTo>
                      <a:lnTo>
                        <a:pt x="608" y="320"/>
                      </a:lnTo>
                      <a:lnTo>
                        <a:pt x="666" y="288"/>
                      </a:lnTo>
                      <a:lnTo>
                        <a:pt x="744" y="306"/>
                      </a:lnTo>
                      <a:lnTo>
                        <a:pt x="746" y="296"/>
                      </a:lnTo>
                      <a:lnTo>
                        <a:pt x="682" y="278"/>
                      </a:lnTo>
                      <a:lnTo>
                        <a:pt x="716" y="254"/>
                      </a:lnTo>
                      <a:lnTo>
                        <a:pt x="748" y="228"/>
                      </a:lnTo>
                      <a:lnTo>
                        <a:pt x="750" y="226"/>
                      </a:lnTo>
                      <a:lnTo>
                        <a:pt x="748" y="224"/>
                      </a:lnTo>
                      <a:lnTo>
                        <a:pt x="744" y="214"/>
                      </a:lnTo>
                      <a:lnTo>
                        <a:pt x="738" y="206"/>
                      </a:lnTo>
                      <a:lnTo>
                        <a:pt x="736" y="208"/>
                      </a:lnTo>
                      <a:lnTo>
                        <a:pt x="696" y="222"/>
                      </a:lnTo>
                      <a:lnTo>
                        <a:pt x="658" y="240"/>
                      </a:lnTo>
                      <a:lnTo>
                        <a:pt x="674" y="174"/>
                      </a:lnTo>
                      <a:lnTo>
                        <a:pt x="664" y="170"/>
                      </a:lnTo>
                      <a:lnTo>
                        <a:pt x="642" y="248"/>
                      </a:lnTo>
                      <a:lnTo>
                        <a:pt x="614" y="266"/>
                      </a:lnTo>
                      <a:lnTo>
                        <a:pt x="584" y="284"/>
                      </a:lnTo>
                      <a:lnTo>
                        <a:pt x="618" y="154"/>
                      </a:lnTo>
                      <a:lnTo>
                        <a:pt x="606" y="152"/>
                      </a:lnTo>
                      <a:lnTo>
                        <a:pt x="562" y="298"/>
                      </a:lnTo>
                      <a:lnTo>
                        <a:pt x="552" y="306"/>
                      </a:lnTo>
                      <a:lnTo>
                        <a:pt x="516" y="330"/>
                      </a:lnTo>
                      <a:lnTo>
                        <a:pt x="478" y="354"/>
                      </a:lnTo>
                      <a:lnTo>
                        <a:pt x="438" y="376"/>
                      </a:lnTo>
                      <a:lnTo>
                        <a:pt x="398" y="394"/>
                      </a:lnTo>
                      <a:lnTo>
                        <a:pt x="392" y="348"/>
                      </a:lnTo>
                      <a:lnTo>
                        <a:pt x="392" y="302"/>
                      </a:lnTo>
                      <a:lnTo>
                        <a:pt x="392" y="258"/>
                      </a:lnTo>
                      <a:lnTo>
                        <a:pt x="394" y="212"/>
                      </a:lnTo>
                      <a:lnTo>
                        <a:pt x="396" y="198"/>
                      </a:lnTo>
                      <a:lnTo>
                        <a:pt x="498" y="90"/>
                      </a:lnTo>
                      <a:lnTo>
                        <a:pt x="490" y="82"/>
                      </a:lnTo>
                      <a:lnTo>
                        <a:pt x="398" y="172"/>
                      </a:lnTo>
                      <a:lnTo>
                        <a:pt x="398" y="106"/>
                      </a:lnTo>
                      <a:lnTo>
                        <a:pt x="452" y="48"/>
                      </a:lnTo>
                      <a:lnTo>
                        <a:pt x="446" y="42"/>
                      </a:lnTo>
                      <a:lnTo>
                        <a:pt x="398" y="88"/>
                      </a:lnTo>
                      <a:lnTo>
                        <a:pt x="394" y="46"/>
                      </a:lnTo>
                      <a:lnTo>
                        <a:pt x="388" y="4"/>
                      </a:lnTo>
                      <a:lnTo>
                        <a:pt x="388" y="0"/>
                      </a:lnTo>
                      <a:lnTo>
                        <a:pt x="384" y="0"/>
                      </a:lnTo>
                      <a:lnTo>
                        <a:pt x="368" y="0"/>
                      </a:lnTo>
                      <a:lnTo>
                        <a:pt x="364" y="0"/>
                      </a:lnTo>
                      <a:lnTo>
                        <a:pt x="364" y="4"/>
                      </a:lnTo>
                      <a:lnTo>
                        <a:pt x="356" y="46"/>
                      </a:lnTo>
                      <a:lnTo>
                        <a:pt x="354" y="88"/>
                      </a:lnTo>
                      <a:lnTo>
                        <a:pt x="304" y="42"/>
                      </a:lnTo>
                      <a:lnTo>
                        <a:pt x="296" y="48"/>
                      </a:lnTo>
                      <a:lnTo>
                        <a:pt x="352" y="108"/>
                      </a:lnTo>
                      <a:lnTo>
                        <a:pt x="354" y="140"/>
                      </a:lnTo>
                      <a:lnTo>
                        <a:pt x="354" y="174"/>
                      </a:lnTo>
                      <a:lnTo>
                        <a:pt x="258" y="82"/>
                      </a:lnTo>
                      <a:lnTo>
                        <a:pt x="250" y="90"/>
                      </a:lnTo>
                      <a:lnTo>
                        <a:pt x="356" y="200"/>
                      </a:lnTo>
                      <a:lnTo>
                        <a:pt x="358" y="214"/>
                      </a:lnTo>
                      <a:lnTo>
                        <a:pt x="360" y="258"/>
                      </a:lnTo>
                      <a:lnTo>
                        <a:pt x="362" y="302"/>
                      </a:lnTo>
                      <a:lnTo>
                        <a:pt x="360" y="346"/>
                      </a:lnTo>
                      <a:lnTo>
                        <a:pt x="356" y="392"/>
                      </a:lnTo>
                      <a:lnTo>
                        <a:pt x="314" y="374"/>
                      </a:lnTo>
                      <a:lnTo>
                        <a:pt x="274" y="352"/>
                      </a:lnTo>
                      <a:lnTo>
                        <a:pt x="236" y="328"/>
                      </a:lnTo>
                      <a:lnTo>
                        <a:pt x="198" y="304"/>
                      </a:lnTo>
                      <a:lnTo>
                        <a:pt x="186" y="294"/>
                      </a:lnTo>
                      <a:lnTo>
                        <a:pt x="144" y="152"/>
                      </a:lnTo>
                      <a:lnTo>
                        <a:pt x="132" y="154"/>
                      </a:lnTo>
                      <a:lnTo>
                        <a:pt x="164" y="282"/>
                      </a:lnTo>
                      <a:lnTo>
                        <a:pt x="106" y="246"/>
                      </a:lnTo>
                      <a:lnTo>
                        <a:pt x="84" y="170"/>
                      </a:lnTo>
                      <a:lnTo>
                        <a:pt x="74" y="174"/>
                      </a:lnTo>
                      <a:lnTo>
                        <a:pt x="90" y="238"/>
                      </a:lnTo>
                      <a:lnTo>
                        <a:pt x="54" y="220"/>
                      </a:lnTo>
                      <a:lnTo>
                        <a:pt x="14" y="206"/>
                      </a:lnTo>
                      <a:lnTo>
                        <a:pt x="12" y="204"/>
                      </a:lnTo>
                      <a:lnTo>
                        <a:pt x="10" y="208"/>
                      </a:lnTo>
                      <a:lnTo>
                        <a:pt x="2" y="222"/>
                      </a:lnTo>
                      <a:lnTo>
                        <a:pt x="0" y="224"/>
                      </a:lnTo>
                      <a:lnTo>
                        <a:pt x="2" y="226"/>
                      </a:lnTo>
                      <a:lnTo>
                        <a:pt x="36" y="254"/>
                      </a:lnTo>
                      <a:lnTo>
                        <a:pt x="70" y="278"/>
                      </a:lnTo>
                      <a:lnTo>
                        <a:pt x="4" y="296"/>
                      </a:lnTo>
                      <a:lnTo>
                        <a:pt x="6" y="306"/>
                      </a:lnTo>
                      <a:lnTo>
                        <a:pt x="86" y="288"/>
                      </a:lnTo>
                      <a:lnTo>
                        <a:pt x="114" y="304"/>
                      </a:lnTo>
                      <a:lnTo>
                        <a:pt x="144" y="318"/>
                      </a:lnTo>
                      <a:lnTo>
                        <a:pt x="16" y="356"/>
                      </a:lnTo>
                      <a:lnTo>
                        <a:pt x="20" y="366"/>
                      </a:lnTo>
                      <a:lnTo>
                        <a:pt x="168" y="330"/>
                      </a:lnTo>
                      <a:lnTo>
                        <a:pt x="180" y="336"/>
                      </a:lnTo>
                      <a:lnTo>
                        <a:pt x="220" y="356"/>
                      </a:lnTo>
                      <a:lnTo>
                        <a:pt x="258" y="376"/>
                      </a:lnTo>
                      <a:lnTo>
                        <a:pt x="296" y="400"/>
                      </a:lnTo>
                      <a:lnTo>
                        <a:pt x="334" y="426"/>
                      </a:lnTo>
                      <a:lnTo>
                        <a:pt x="296" y="454"/>
                      </a:lnTo>
                      <a:lnTo>
                        <a:pt x="258" y="478"/>
                      </a:lnTo>
                      <a:lnTo>
                        <a:pt x="218" y="498"/>
                      </a:lnTo>
                      <a:lnTo>
                        <a:pt x="178" y="520"/>
                      </a:lnTo>
                      <a:lnTo>
                        <a:pt x="164" y="526"/>
                      </a:lnTo>
                      <a:lnTo>
                        <a:pt x="20" y="490"/>
                      </a:lnTo>
                      <a:lnTo>
                        <a:pt x="16" y="502"/>
                      </a:lnTo>
                      <a:lnTo>
                        <a:pt x="142" y="538"/>
                      </a:lnTo>
                      <a:lnTo>
                        <a:pt x="112" y="554"/>
                      </a:lnTo>
                      <a:lnTo>
                        <a:pt x="82" y="570"/>
                      </a:lnTo>
                      <a:lnTo>
                        <a:pt x="6" y="552"/>
                      </a:lnTo>
                      <a:lnTo>
                        <a:pt x="4" y="560"/>
                      </a:lnTo>
                      <a:lnTo>
                        <a:pt x="68" y="580"/>
                      </a:lnTo>
                      <a:lnTo>
                        <a:pt x="34" y="602"/>
                      </a:lnTo>
                      <a:lnTo>
                        <a:pt x="2" y="628"/>
                      </a:lnTo>
                      <a:lnTo>
                        <a:pt x="0" y="630"/>
                      </a:lnTo>
                      <a:lnTo>
                        <a:pt x="6" y="644"/>
                      </a:lnTo>
                      <a:lnTo>
                        <a:pt x="8" y="648"/>
                      </a:lnTo>
                      <a:lnTo>
                        <a:pt x="10" y="650"/>
                      </a:lnTo>
                      <a:lnTo>
                        <a:pt x="14" y="650"/>
                      </a:lnTo>
                      <a:lnTo>
                        <a:pt x="54" y="636"/>
                      </a:lnTo>
                      <a:lnTo>
                        <a:pt x="92" y="618"/>
                      </a:lnTo>
                      <a:lnTo>
                        <a:pt x="74" y="684"/>
                      </a:lnTo>
                      <a:lnTo>
                        <a:pt x="84" y="686"/>
                      </a:lnTo>
                      <a:lnTo>
                        <a:pt x="108" y="608"/>
                      </a:lnTo>
                      <a:lnTo>
                        <a:pt x="136" y="592"/>
                      </a:lnTo>
                      <a:lnTo>
                        <a:pt x="164" y="574"/>
                      </a:lnTo>
                      <a:lnTo>
                        <a:pt x="132" y="702"/>
                      </a:lnTo>
                      <a:lnTo>
                        <a:pt x="144" y="706"/>
                      </a:lnTo>
                      <a:lnTo>
                        <a:pt x="186" y="558"/>
                      </a:lnTo>
                      <a:lnTo>
                        <a:pt x="196" y="552"/>
                      </a:lnTo>
                      <a:lnTo>
                        <a:pt x="234" y="526"/>
                      </a:lnTo>
                      <a:lnTo>
                        <a:pt x="272" y="504"/>
                      </a:lnTo>
                      <a:lnTo>
                        <a:pt x="310" y="482"/>
                      </a:lnTo>
                      <a:lnTo>
                        <a:pt x="352" y="464"/>
                      </a:lnTo>
                      <a:lnTo>
                        <a:pt x="356" y="508"/>
                      </a:lnTo>
                      <a:lnTo>
                        <a:pt x="358" y="554"/>
                      </a:lnTo>
                      <a:lnTo>
                        <a:pt x="356" y="600"/>
                      </a:lnTo>
                      <a:lnTo>
                        <a:pt x="354" y="644"/>
                      </a:lnTo>
                      <a:lnTo>
                        <a:pt x="354" y="660"/>
                      </a:lnTo>
                      <a:lnTo>
                        <a:pt x="250" y="768"/>
                      </a:lnTo>
                      <a:lnTo>
                        <a:pt x="258" y="776"/>
                      </a:lnTo>
                      <a:lnTo>
                        <a:pt x="352" y="686"/>
                      </a:lnTo>
                      <a:lnTo>
                        <a:pt x="352" y="718"/>
                      </a:lnTo>
                      <a:lnTo>
                        <a:pt x="352" y="752"/>
                      </a:lnTo>
                      <a:lnTo>
                        <a:pt x="296" y="808"/>
                      </a:lnTo>
                      <a:lnTo>
                        <a:pt x="304" y="816"/>
                      </a:lnTo>
                      <a:lnTo>
                        <a:pt x="352" y="770"/>
                      </a:lnTo>
                      <a:lnTo>
                        <a:pt x="354" y="812"/>
                      </a:lnTo>
                      <a:lnTo>
                        <a:pt x="362" y="852"/>
                      </a:lnTo>
                      <a:lnTo>
                        <a:pt x="362" y="856"/>
                      </a:lnTo>
                      <a:lnTo>
                        <a:pt x="366" y="856"/>
                      </a:lnTo>
                      <a:lnTo>
                        <a:pt x="382" y="856"/>
                      </a:lnTo>
                      <a:lnTo>
                        <a:pt x="386" y="856"/>
                      </a:lnTo>
                      <a:lnTo>
                        <a:pt x="386" y="852"/>
                      </a:lnTo>
                      <a:lnTo>
                        <a:pt x="394" y="810"/>
                      </a:lnTo>
                      <a:lnTo>
                        <a:pt x="396" y="768"/>
                      </a:lnTo>
                      <a:lnTo>
                        <a:pt x="446" y="816"/>
                      </a:lnTo>
                      <a:lnTo>
                        <a:pt x="452" y="808"/>
                      </a:lnTo>
                      <a:lnTo>
                        <a:pt x="396" y="750"/>
                      </a:lnTo>
                      <a:lnTo>
                        <a:pt x="396" y="716"/>
                      </a:lnTo>
                      <a:lnTo>
                        <a:pt x="394" y="682"/>
                      </a:lnTo>
                      <a:lnTo>
                        <a:pt x="490" y="776"/>
                      </a:lnTo>
                      <a:lnTo>
                        <a:pt x="498" y="768"/>
                      </a:lnTo>
                      <a:lnTo>
                        <a:pt x="392" y="656"/>
                      </a:lnTo>
                      <a:lnTo>
                        <a:pt x="392" y="644"/>
                      </a:lnTo>
                      <a:lnTo>
                        <a:pt x="390" y="600"/>
                      </a:lnTo>
                      <a:lnTo>
                        <a:pt x="388" y="556"/>
                      </a:lnTo>
                      <a:lnTo>
                        <a:pt x="388" y="510"/>
                      </a:lnTo>
                      <a:lnTo>
                        <a:pt x="394" y="466"/>
                      </a:lnTo>
                      <a:lnTo>
                        <a:pt x="436" y="484"/>
                      </a:lnTo>
                      <a:lnTo>
                        <a:pt x="476" y="506"/>
                      </a:lnTo>
                      <a:lnTo>
                        <a:pt x="514" y="530"/>
                      </a:lnTo>
                      <a:lnTo>
                        <a:pt x="552" y="554"/>
                      </a:lnTo>
                      <a:lnTo>
                        <a:pt x="564" y="562"/>
                      </a:lnTo>
                      <a:lnTo>
                        <a:pt x="606" y="706"/>
                      </a:lnTo>
                      <a:lnTo>
                        <a:pt x="618" y="702"/>
                      </a:lnTo>
                      <a:lnTo>
                        <a:pt x="586" y="576"/>
                      </a:lnTo>
                      <a:lnTo>
                        <a:pt x="614" y="594"/>
                      </a:lnTo>
                      <a:lnTo>
                        <a:pt x="642" y="610"/>
                      </a:lnTo>
                      <a:lnTo>
                        <a:pt x="664" y="686"/>
                      </a:lnTo>
                      <a:lnTo>
                        <a:pt x="674" y="684"/>
                      </a:lnTo>
                      <a:lnTo>
                        <a:pt x="658" y="620"/>
                      </a:lnTo>
                      <a:lnTo>
                        <a:pt x="696" y="636"/>
                      </a:lnTo>
                      <a:lnTo>
                        <a:pt x="734" y="652"/>
                      </a:lnTo>
                      <a:lnTo>
                        <a:pt x="738" y="652"/>
                      </a:lnTo>
                      <a:lnTo>
                        <a:pt x="746" y="638"/>
                      </a:lnTo>
                      <a:lnTo>
                        <a:pt x="746" y="636"/>
                      </a:lnTo>
                      <a:lnTo>
                        <a:pt x="750" y="632"/>
                      </a:lnTo>
                      <a:lnTo>
                        <a:pt x="746" y="630"/>
                      </a:lnTo>
                      <a:lnTo>
                        <a:pt x="714" y="604"/>
                      </a:lnTo>
                      <a:lnTo>
                        <a:pt x="680" y="580"/>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1" name="Freeform 53"/>
                <p:cNvSpPr>
                  <a:spLocks noChangeAspect="1"/>
                </p:cNvSpPr>
                <p:nvPr/>
              </p:nvSpPr>
              <p:spPr bwMode="auto">
                <a:xfrm rot="-608747">
                  <a:off x="8713407" y="888239"/>
                  <a:ext cx="384613" cy="438971"/>
                </a:xfrm>
                <a:custGeom>
                  <a:avLst/>
                  <a:gdLst>
                    <a:gd name="T0" fmla="*/ 174619943 w 750"/>
                    <a:gd name="T1" fmla="*/ 149898853 h 856"/>
                    <a:gd name="T2" fmla="*/ 153055461 w 750"/>
                    <a:gd name="T3" fmla="*/ 138328172 h 856"/>
                    <a:gd name="T4" fmla="*/ 128860740 w 750"/>
                    <a:gd name="T5" fmla="*/ 126230829 h 856"/>
                    <a:gd name="T6" fmla="*/ 129386890 w 750"/>
                    <a:gd name="T7" fmla="*/ 99932569 h 856"/>
                    <a:gd name="T8" fmla="*/ 191976758 w 750"/>
                    <a:gd name="T9" fmla="*/ 96251058 h 856"/>
                    <a:gd name="T10" fmla="*/ 195658274 w 750"/>
                    <a:gd name="T11" fmla="*/ 80472205 h 856"/>
                    <a:gd name="T12" fmla="*/ 196710062 w 750"/>
                    <a:gd name="T13" fmla="*/ 59959541 h 856"/>
                    <a:gd name="T14" fmla="*/ 194080335 w 750"/>
                    <a:gd name="T15" fmla="*/ 54173944 h 856"/>
                    <a:gd name="T16" fmla="*/ 177249670 w 750"/>
                    <a:gd name="T17" fmla="*/ 45758624 h 856"/>
                    <a:gd name="T18" fmla="*/ 153581099 w 750"/>
                    <a:gd name="T19" fmla="*/ 74686608 h 856"/>
                    <a:gd name="T20" fmla="*/ 145165767 w 750"/>
                    <a:gd name="T21" fmla="*/ 80472205 h 856"/>
                    <a:gd name="T22" fmla="*/ 104666531 w 750"/>
                    <a:gd name="T23" fmla="*/ 103614592 h 856"/>
                    <a:gd name="T24" fmla="*/ 103614742 w 750"/>
                    <a:gd name="T25" fmla="*/ 55751881 h 856"/>
                    <a:gd name="T26" fmla="*/ 104666531 w 750"/>
                    <a:gd name="T27" fmla="*/ 45232474 h 856"/>
                    <a:gd name="T28" fmla="*/ 104666531 w 750"/>
                    <a:gd name="T29" fmla="*/ 23142387 h 856"/>
                    <a:gd name="T30" fmla="*/ 100985015 w 750"/>
                    <a:gd name="T31" fmla="*/ 0 h 856"/>
                    <a:gd name="T32" fmla="*/ 93621471 w 750"/>
                    <a:gd name="T33" fmla="*/ 12097343 h 856"/>
                    <a:gd name="T34" fmla="*/ 92569682 w 750"/>
                    <a:gd name="T35" fmla="*/ 28401834 h 856"/>
                    <a:gd name="T36" fmla="*/ 93621471 w 750"/>
                    <a:gd name="T37" fmla="*/ 52596008 h 856"/>
                    <a:gd name="T38" fmla="*/ 95199410 w 750"/>
                    <a:gd name="T39" fmla="*/ 79420418 h 856"/>
                    <a:gd name="T40" fmla="*/ 72056989 w 750"/>
                    <a:gd name="T41" fmla="*/ 92569035 h 856"/>
                    <a:gd name="T42" fmla="*/ 37869509 w 750"/>
                    <a:gd name="T43" fmla="*/ 39973027 h 856"/>
                    <a:gd name="T44" fmla="*/ 22090632 w 750"/>
                    <a:gd name="T45" fmla="*/ 44706837 h 856"/>
                    <a:gd name="T46" fmla="*/ 3681516 w 750"/>
                    <a:gd name="T47" fmla="*/ 54173944 h 856"/>
                    <a:gd name="T48" fmla="*/ 526151 w 750"/>
                    <a:gd name="T49" fmla="*/ 58381605 h 856"/>
                    <a:gd name="T50" fmla="*/ 18408604 w 750"/>
                    <a:gd name="T51" fmla="*/ 73108671 h 856"/>
                    <a:gd name="T52" fmla="*/ 29979814 w 750"/>
                    <a:gd name="T53" fmla="*/ 79946055 h 856"/>
                    <a:gd name="T54" fmla="*/ 44180752 w 750"/>
                    <a:gd name="T55" fmla="*/ 86783439 h 856"/>
                    <a:gd name="T56" fmla="*/ 77842594 w 750"/>
                    <a:gd name="T57" fmla="*/ 105192528 h 856"/>
                    <a:gd name="T58" fmla="*/ 57329901 w 750"/>
                    <a:gd name="T59" fmla="*/ 130964639 h 856"/>
                    <a:gd name="T60" fmla="*/ 4207666 w 750"/>
                    <a:gd name="T61" fmla="*/ 132016426 h 856"/>
                    <a:gd name="T62" fmla="*/ 1577939 w 750"/>
                    <a:gd name="T63" fmla="*/ 145165556 h 856"/>
                    <a:gd name="T64" fmla="*/ 526151 w 750"/>
                    <a:gd name="T65" fmla="*/ 165152070 h 856"/>
                    <a:gd name="T66" fmla="*/ 2629727 w 750"/>
                    <a:gd name="T67" fmla="*/ 170937666 h 856"/>
                    <a:gd name="T68" fmla="*/ 19460392 w 750"/>
                    <a:gd name="T69" fmla="*/ 179879136 h 856"/>
                    <a:gd name="T70" fmla="*/ 43128963 w 750"/>
                    <a:gd name="T71" fmla="*/ 150951153 h 856"/>
                    <a:gd name="T72" fmla="*/ 51544296 w 750"/>
                    <a:gd name="T73" fmla="*/ 145165556 h 856"/>
                    <a:gd name="T74" fmla="*/ 92569682 w 750"/>
                    <a:gd name="T75" fmla="*/ 122023169 h 856"/>
                    <a:gd name="T76" fmla="*/ 93095320 w 750"/>
                    <a:gd name="T77" fmla="*/ 169359730 h 856"/>
                    <a:gd name="T78" fmla="*/ 92569682 w 750"/>
                    <a:gd name="T79" fmla="*/ 180404773 h 856"/>
                    <a:gd name="T80" fmla="*/ 79946171 w 750"/>
                    <a:gd name="T81" fmla="*/ 214592204 h 856"/>
                    <a:gd name="T82" fmla="*/ 95199410 w 750"/>
                    <a:gd name="T83" fmla="*/ 225111611 h 856"/>
                    <a:gd name="T84" fmla="*/ 101510653 w 750"/>
                    <a:gd name="T85" fmla="*/ 224059824 h 856"/>
                    <a:gd name="T86" fmla="*/ 104140893 w 750"/>
                    <a:gd name="T87" fmla="*/ 197235414 h 856"/>
                    <a:gd name="T88" fmla="*/ 130964829 w 750"/>
                    <a:gd name="T89" fmla="*/ 201969224 h 856"/>
                    <a:gd name="T90" fmla="*/ 102562954 w 750"/>
                    <a:gd name="T91" fmla="*/ 157788536 h 856"/>
                    <a:gd name="T92" fmla="*/ 114659802 w 750"/>
                    <a:gd name="T93" fmla="*/ 127282616 h 856"/>
                    <a:gd name="T94" fmla="*/ 148321645 w 750"/>
                    <a:gd name="T95" fmla="*/ 147795279 h 856"/>
                    <a:gd name="T96" fmla="*/ 161470794 w 750"/>
                    <a:gd name="T97" fmla="*/ 156210600 h 856"/>
                    <a:gd name="T98" fmla="*/ 173042004 w 750"/>
                    <a:gd name="T99" fmla="*/ 163047983 h 856"/>
                    <a:gd name="T100" fmla="*/ 196184425 w 750"/>
                    <a:gd name="T101" fmla="*/ 167255643 h 856"/>
                    <a:gd name="T102" fmla="*/ 178827609 w 750"/>
                    <a:gd name="T103" fmla="*/ 152529089 h 85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750" h="856">
                      <a:moveTo>
                        <a:pt x="680" y="580"/>
                      </a:moveTo>
                      <a:lnTo>
                        <a:pt x="746" y="560"/>
                      </a:lnTo>
                      <a:lnTo>
                        <a:pt x="744" y="552"/>
                      </a:lnTo>
                      <a:lnTo>
                        <a:pt x="664" y="570"/>
                      </a:lnTo>
                      <a:lnTo>
                        <a:pt x="634" y="554"/>
                      </a:lnTo>
                      <a:lnTo>
                        <a:pt x="604" y="538"/>
                      </a:lnTo>
                      <a:lnTo>
                        <a:pt x="732" y="502"/>
                      </a:lnTo>
                      <a:lnTo>
                        <a:pt x="730" y="490"/>
                      </a:lnTo>
                      <a:lnTo>
                        <a:pt x="582" y="526"/>
                      </a:lnTo>
                      <a:lnTo>
                        <a:pt x="570" y="522"/>
                      </a:lnTo>
                      <a:lnTo>
                        <a:pt x="530" y="502"/>
                      </a:lnTo>
                      <a:lnTo>
                        <a:pt x="490" y="480"/>
                      </a:lnTo>
                      <a:lnTo>
                        <a:pt x="452" y="458"/>
                      </a:lnTo>
                      <a:lnTo>
                        <a:pt x="416" y="432"/>
                      </a:lnTo>
                      <a:lnTo>
                        <a:pt x="454" y="404"/>
                      </a:lnTo>
                      <a:lnTo>
                        <a:pt x="492" y="380"/>
                      </a:lnTo>
                      <a:lnTo>
                        <a:pt x="532" y="358"/>
                      </a:lnTo>
                      <a:lnTo>
                        <a:pt x="572" y="338"/>
                      </a:lnTo>
                      <a:lnTo>
                        <a:pt x="586" y="332"/>
                      </a:lnTo>
                      <a:lnTo>
                        <a:pt x="730" y="366"/>
                      </a:lnTo>
                      <a:lnTo>
                        <a:pt x="732" y="356"/>
                      </a:lnTo>
                      <a:lnTo>
                        <a:pt x="608" y="320"/>
                      </a:lnTo>
                      <a:lnTo>
                        <a:pt x="666" y="288"/>
                      </a:lnTo>
                      <a:lnTo>
                        <a:pt x="744" y="306"/>
                      </a:lnTo>
                      <a:lnTo>
                        <a:pt x="746" y="296"/>
                      </a:lnTo>
                      <a:lnTo>
                        <a:pt x="682" y="278"/>
                      </a:lnTo>
                      <a:lnTo>
                        <a:pt x="716" y="254"/>
                      </a:lnTo>
                      <a:lnTo>
                        <a:pt x="748" y="228"/>
                      </a:lnTo>
                      <a:lnTo>
                        <a:pt x="750" y="226"/>
                      </a:lnTo>
                      <a:lnTo>
                        <a:pt x="748" y="224"/>
                      </a:lnTo>
                      <a:lnTo>
                        <a:pt x="744" y="214"/>
                      </a:lnTo>
                      <a:lnTo>
                        <a:pt x="738" y="206"/>
                      </a:lnTo>
                      <a:lnTo>
                        <a:pt x="736" y="208"/>
                      </a:lnTo>
                      <a:lnTo>
                        <a:pt x="696" y="222"/>
                      </a:lnTo>
                      <a:lnTo>
                        <a:pt x="658" y="240"/>
                      </a:lnTo>
                      <a:lnTo>
                        <a:pt x="674" y="174"/>
                      </a:lnTo>
                      <a:lnTo>
                        <a:pt x="664" y="170"/>
                      </a:lnTo>
                      <a:lnTo>
                        <a:pt x="642" y="248"/>
                      </a:lnTo>
                      <a:lnTo>
                        <a:pt x="614" y="266"/>
                      </a:lnTo>
                      <a:lnTo>
                        <a:pt x="584" y="284"/>
                      </a:lnTo>
                      <a:lnTo>
                        <a:pt x="618" y="154"/>
                      </a:lnTo>
                      <a:lnTo>
                        <a:pt x="606" y="152"/>
                      </a:lnTo>
                      <a:lnTo>
                        <a:pt x="562" y="298"/>
                      </a:lnTo>
                      <a:lnTo>
                        <a:pt x="552" y="306"/>
                      </a:lnTo>
                      <a:lnTo>
                        <a:pt x="516" y="330"/>
                      </a:lnTo>
                      <a:lnTo>
                        <a:pt x="478" y="354"/>
                      </a:lnTo>
                      <a:lnTo>
                        <a:pt x="438" y="376"/>
                      </a:lnTo>
                      <a:lnTo>
                        <a:pt x="398" y="394"/>
                      </a:lnTo>
                      <a:lnTo>
                        <a:pt x="392" y="348"/>
                      </a:lnTo>
                      <a:lnTo>
                        <a:pt x="392" y="302"/>
                      </a:lnTo>
                      <a:lnTo>
                        <a:pt x="392" y="258"/>
                      </a:lnTo>
                      <a:lnTo>
                        <a:pt x="394" y="212"/>
                      </a:lnTo>
                      <a:lnTo>
                        <a:pt x="396" y="198"/>
                      </a:lnTo>
                      <a:lnTo>
                        <a:pt x="498" y="90"/>
                      </a:lnTo>
                      <a:lnTo>
                        <a:pt x="490" y="82"/>
                      </a:lnTo>
                      <a:lnTo>
                        <a:pt x="398" y="172"/>
                      </a:lnTo>
                      <a:lnTo>
                        <a:pt x="398" y="106"/>
                      </a:lnTo>
                      <a:lnTo>
                        <a:pt x="452" y="48"/>
                      </a:lnTo>
                      <a:lnTo>
                        <a:pt x="446" y="42"/>
                      </a:lnTo>
                      <a:lnTo>
                        <a:pt x="398" y="88"/>
                      </a:lnTo>
                      <a:lnTo>
                        <a:pt x="394" y="46"/>
                      </a:lnTo>
                      <a:lnTo>
                        <a:pt x="388" y="4"/>
                      </a:lnTo>
                      <a:lnTo>
                        <a:pt x="388" y="0"/>
                      </a:lnTo>
                      <a:lnTo>
                        <a:pt x="384" y="0"/>
                      </a:lnTo>
                      <a:lnTo>
                        <a:pt x="368" y="0"/>
                      </a:lnTo>
                      <a:lnTo>
                        <a:pt x="364" y="0"/>
                      </a:lnTo>
                      <a:lnTo>
                        <a:pt x="364" y="4"/>
                      </a:lnTo>
                      <a:lnTo>
                        <a:pt x="356" y="46"/>
                      </a:lnTo>
                      <a:lnTo>
                        <a:pt x="354" y="88"/>
                      </a:lnTo>
                      <a:lnTo>
                        <a:pt x="304" y="42"/>
                      </a:lnTo>
                      <a:lnTo>
                        <a:pt x="296" y="48"/>
                      </a:lnTo>
                      <a:lnTo>
                        <a:pt x="352" y="108"/>
                      </a:lnTo>
                      <a:lnTo>
                        <a:pt x="354" y="140"/>
                      </a:lnTo>
                      <a:lnTo>
                        <a:pt x="354" y="174"/>
                      </a:lnTo>
                      <a:lnTo>
                        <a:pt x="258" y="82"/>
                      </a:lnTo>
                      <a:lnTo>
                        <a:pt x="250" y="90"/>
                      </a:lnTo>
                      <a:lnTo>
                        <a:pt x="356" y="200"/>
                      </a:lnTo>
                      <a:lnTo>
                        <a:pt x="358" y="214"/>
                      </a:lnTo>
                      <a:lnTo>
                        <a:pt x="360" y="258"/>
                      </a:lnTo>
                      <a:lnTo>
                        <a:pt x="362" y="302"/>
                      </a:lnTo>
                      <a:lnTo>
                        <a:pt x="360" y="346"/>
                      </a:lnTo>
                      <a:lnTo>
                        <a:pt x="356" y="392"/>
                      </a:lnTo>
                      <a:lnTo>
                        <a:pt x="314" y="374"/>
                      </a:lnTo>
                      <a:lnTo>
                        <a:pt x="274" y="352"/>
                      </a:lnTo>
                      <a:lnTo>
                        <a:pt x="236" y="328"/>
                      </a:lnTo>
                      <a:lnTo>
                        <a:pt x="198" y="304"/>
                      </a:lnTo>
                      <a:lnTo>
                        <a:pt x="186" y="294"/>
                      </a:lnTo>
                      <a:lnTo>
                        <a:pt x="144" y="152"/>
                      </a:lnTo>
                      <a:lnTo>
                        <a:pt x="132" y="154"/>
                      </a:lnTo>
                      <a:lnTo>
                        <a:pt x="164" y="282"/>
                      </a:lnTo>
                      <a:lnTo>
                        <a:pt x="106" y="246"/>
                      </a:lnTo>
                      <a:lnTo>
                        <a:pt x="84" y="170"/>
                      </a:lnTo>
                      <a:lnTo>
                        <a:pt x="74" y="174"/>
                      </a:lnTo>
                      <a:lnTo>
                        <a:pt x="90" y="238"/>
                      </a:lnTo>
                      <a:lnTo>
                        <a:pt x="54" y="220"/>
                      </a:lnTo>
                      <a:lnTo>
                        <a:pt x="14" y="206"/>
                      </a:lnTo>
                      <a:lnTo>
                        <a:pt x="12" y="204"/>
                      </a:lnTo>
                      <a:lnTo>
                        <a:pt x="10" y="208"/>
                      </a:lnTo>
                      <a:lnTo>
                        <a:pt x="2" y="222"/>
                      </a:lnTo>
                      <a:lnTo>
                        <a:pt x="0" y="224"/>
                      </a:lnTo>
                      <a:lnTo>
                        <a:pt x="2" y="226"/>
                      </a:lnTo>
                      <a:lnTo>
                        <a:pt x="36" y="254"/>
                      </a:lnTo>
                      <a:lnTo>
                        <a:pt x="70" y="278"/>
                      </a:lnTo>
                      <a:lnTo>
                        <a:pt x="4" y="296"/>
                      </a:lnTo>
                      <a:lnTo>
                        <a:pt x="6" y="306"/>
                      </a:lnTo>
                      <a:lnTo>
                        <a:pt x="86" y="288"/>
                      </a:lnTo>
                      <a:lnTo>
                        <a:pt x="114" y="304"/>
                      </a:lnTo>
                      <a:lnTo>
                        <a:pt x="144" y="318"/>
                      </a:lnTo>
                      <a:lnTo>
                        <a:pt x="16" y="356"/>
                      </a:lnTo>
                      <a:lnTo>
                        <a:pt x="20" y="366"/>
                      </a:lnTo>
                      <a:lnTo>
                        <a:pt x="168" y="330"/>
                      </a:lnTo>
                      <a:lnTo>
                        <a:pt x="180" y="336"/>
                      </a:lnTo>
                      <a:lnTo>
                        <a:pt x="220" y="356"/>
                      </a:lnTo>
                      <a:lnTo>
                        <a:pt x="258" y="376"/>
                      </a:lnTo>
                      <a:lnTo>
                        <a:pt x="296" y="400"/>
                      </a:lnTo>
                      <a:lnTo>
                        <a:pt x="334" y="426"/>
                      </a:lnTo>
                      <a:lnTo>
                        <a:pt x="296" y="454"/>
                      </a:lnTo>
                      <a:lnTo>
                        <a:pt x="258" y="478"/>
                      </a:lnTo>
                      <a:lnTo>
                        <a:pt x="218" y="498"/>
                      </a:lnTo>
                      <a:lnTo>
                        <a:pt x="178" y="520"/>
                      </a:lnTo>
                      <a:lnTo>
                        <a:pt x="164" y="526"/>
                      </a:lnTo>
                      <a:lnTo>
                        <a:pt x="20" y="490"/>
                      </a:lnTo>
                      <a:lnTo>
                        <a:pt x="16" y="502"/>
                      </a:lnTo>
                      <a:lnTo>
                        <a:pt x="142" y="538"/>
                      </a:lnTo>
                      <a:lnTo>
                        <a:pt x="112" y="554"/>
                      </a:lnTo>
                      <a:lnTo>
                        <a:pt x="82" y="570"/>
                      </a:lnTo>
                      <a:lnTo>
                        <a:pt x="6" y="552"/>
                      </a:lnTo>
                      <a:lnTo>
                        <a:pt x="4" y="560"/>
                      </a:lnTo>
                      <a:lnTo>
                        <a:pt x="68" y="580"/>
                      </a:lnTo>
                      <a:lnTo>
                        <a:pt x="34" y="602"/>
                      </a:lnTo>
                      <a:lnTo>
                        <a:pt x="2" y="628"/>
                      </a:lnTo>
                      <a:lnTo>
                        <a:pt x="0" y="630"/>
                      </a:lnTo>
                      <a:lnTo>
                        <a:pt x="6" y="644"/>
                      </a:lnTo>
                      <a:lnTo>
                        <a:pt x="8" y="648"/>
                      </a:lnTo>
                      <a:lnTo>
                        <a:pt x="10" y="650"/>
                      </a:lnTo>
                      <a:lnTo>
                        <a:pt x="14" y="650"/>
                      </a:lnTo>
                      <a:lnTo>
                        <a:pt x="54" y="636"/>
                      </a:lnTo>
                      <a:lnTo>
                        <a:pt x="92" y="618"/>
                      </a:lnTo>
                      <a:lnTo>
                        <a:pt x="74" y="684"/>
                      </a:lnTo>
                      <a:lnTo>
                        <a:pt x="84" y="686"/>
                      </a:lnTo>
                      <a:lnTo>
                        <a:pt x="108" y="608"/>
                      </a:lnTo>
                      <a:lnTo>
                        <a:pt x="136" y="592"/>
                      </a:lnTo>
                      <a:lnTo>
                        <a:pt x="164" y="574"/>
                      </a:lnTo>
                      <a:lnTo>
                        <a:pt x="132" y="702"/>
                      </a:lnTo>
                      <a:lnTo>
                        <a:pt x="144" y="706"/>
                      </a:lnTo>
                      <a:lnTo>
                        <a:pt x="186" y="558"/>
                      </a:lnTo>
                      <a:lnTo>
                        <a:pt x="196" y="552"/>
                      </a:lnTo>
                      <a:lnTo>
                        <a:pt x="234" y="526"/>
                      </a:lnTo>
                      <a:lnTo>
                        <a:pt x="272" y="504"/>
                      </a:lnTo>
                      <a:lnTo>
                        <a:pt x="310" y="482"/>
                      </a:lnTo>
                      <a:lnTo>
                        <a:pt x="352" y="464"/>
                      </a:lnTo>
                      <a:lnTo>
                        <a:pt x="356" y="508"/>
                      </a:lnTo>
                      <a:lnTo>
                        <a:pt x="358" y="554"/>
                      </a:lnTo>
                      <a:lnTo>
                        <a:pt x="356" y="600"/>
                      </a:lnTo>
                      <a:lnTo>
                        <a:pt x="354" y="644"/>
                      </a:lnTo>
                      <a:lnTo>
                        <a:pt x="354" y="660"/>
                      </a:lnTo>
                      <a:lnTo>
                        <a:pt x="250" y="768"/>
                      </a:lnTo>
                      <a:lnTo>
                        <a:pt x="258" y="776"/>
                      </a:lnTo>
                      <a:lnTo>
                        <a:pt x="352" y="686"/>
                      </a:lnTo>
                      <a:lnTo>
                        <a:pt x="352" y="718"/>
                      </a:lnTo>
                      <a:lnTo>
                        <a:pt x="352" y="752"/>
                      </a:lnTo>
                      <a:lnTo>
                        <a:pt x="296" y="808"/>
                      </a:lnTo>
                      <a:lnTo>
                        <a:pt x="304" y="816"/>
                      </a:lnTo>
                      <a:lnTo>
                        <a:pt x="352" y="770"/>
                      </a:lnTo>
                      <a:lnTo>
                        <a:pt x="354" y="812"/>
                      </a:lnTo>
                      <a:lnTo>
                        <a:pt x="362" y="852"/>
                      </a:lnTo>
                      <a:lnTo>
                        <a:pt x="362" y="856"/>
                      </a:lnTo>
                      <a:lnTo>
                        <a:pt x="366" y="856"/>
                      </a:lnTo>
                      <a:lnTo>
                        <a:pt x="382" y="856"/>
                      </a:lnTo>
                      <a:lnTo>
                        <a:pt x="386" y="856"/>
                      </a:lnTo>
                      <a:lnTo>
                        <a:pt x="386" y="852"/>
                      </a:lnTo>
                      <a:lnTo>
                        <a:pt x="394" y="810"/>
                      </a:lnTo>
                      <a:lnTo>
                        <a:pt x="396" y="768"/>
                      </a:lnTo>
                      <a:lnTo>
                        <a:pt x="446" y="816"/>
                      </a:lnTo>
                      <a:lnTo>
                        <a:pt x="452" y="808"/>
                      </a:lnTo>
                      <a:lnTo>
                        <a:pt x="396" y="750"/>
                      </a:lnTo>
                      <a:lnTo>
                        <a:pt x="396" y="716"/>
                      </a:lnTo>
                      <a:lnTo>
                        <a:pt x="394" y="682"/>
                      </a:lnTo>
                      <a:lnTo>
                        <a:pt x="490" y="776"/>
                      </a:lnTo>
                      <a:lnTo>
                        <a:pt x="498" y="768"/>
                      </a:lnTo>
                      <a:lnTo>
                        <a:pt x="392" y="656"/>
                      </a:lnTo>
                      <a:lnTo>
                        <a:pt x="392" y="644"/>
                      </a:lnTo>
                      <a:lnTo>
                        <a:pt x="390" y="600"/>
                      </a:lnTo>
                      <a:lnTo>
                        <a:pt x="388" y="556"/>
                      </a:lnTo>
                      <a:lnTo>
                        <a:pt x="388" y="510"/>
                      </a:lnTo>
                      <a:lnTo>
                        <a:pt x="394" y="466"/>
                      </a:lnTo>
                      <a:lnTo>
                        <a:pt x="436" y="484"/>
                      </a:lnTo>
                      <a:lnTo>
                        <a:pt x="476" y="506"/>
                      </a:lnTo>
                      <a:lnTo>
                        <a:pt x="514" y="530"/>
                      </a:lnTo>
                      <a:lnTo>
                        <a:pt x="552" y="554"/>
                      </a:lnTo>
                      <a:lnTo>
                        <a:pt x="564" y="562"/>
                      </a:lnTo>
                      <a:lnTo>
                        <a:pt x="606" y="706"/>
                      </a:lnTo>
                      <a:lnTo>
                        <a:pt x="618" y="702"/>
                      </a:lnTo>
                      <a:lnTo>
                        <a:pt x="586" y="576"/>
                      </a:lnTo>
                      <a:lnTo>
                        <a:pt x="614" y="594"/>
                      </a:lnTo>
                      <a:lnTo>
                        <a:pt x="642" y="610"/>
                      </a:lnTo>
                      <a:lnTo>
                        <a:pt x="664" y="686"/>
                      </a:lnTo>
                      <a:lnTo>
                        <a:pt x="674" y="684"/>
                      </a:lnTo>
                      <a:lnTo>
                        <a:pt x="658" y="620"/>
                      </a:lnTo>
                      <a:lnTo>
                        <a:pt x="696" y="636"/>
                      </a:lnTo>
                      <a:lnTo>
                        <a:pt x="734" y="652"/>
                      </a:lnTo>
                      <a:lnTo>
                        <a:pt x="738" y="652"/>
                      </a:lnTo>
                      <a:lnTo>
                        <a:pt x="746" y="638"/>
                      </a:lnTo>
                      <a:lnTo>
                        <a:pt x="746" y="636"/>
                      </a:lnTo>
                      <a:lnTo>
                        <a:pt x="750" y="632"/>
                      </a:lnTo>
                      <a:lnTo>
                        <a:pt x="746" y="630"/>
                      </a:lnTo>
                      <a:lnTo>
                        <a:pt x="714" y="604"/>
                      </a:lnTo>
                      <a:lnTo>
                        <a:pt x="680" y="580"/>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066" name="Group 56"/>
              <p:cNvGrpSpPr>
                <a:grpSpLocks/>
              </p:cNvGrpSpPr>
              <p:nvPr/>
            </p:nvGrpSpPr>
            <p:grpSpPr bwMode="auto">
              <a:xfrm>
                <a:off x="7564131" y="154734"/>
                <a:ext cx="1470366" cy="5948886"/>
                <a:chOff x="7564131" y="154734"/>
                <a:chExt cx="1470366" cy="5948886"/>
              </a:xfrm>
            </p:grpSpPr>
            <p:sp>
              <p:nvSpPr>
                <p:cNvPr id="2067" name="Freeform 69"/>
                <p:cNvSpPr>
                  <a:spLocks noChangeAspect="1" noEditPoints="1"/>
                </p:cNvSpPr>
                <p:nvPr/>
              </p:nvSpPr>
              <p:spPr bwMode="auto">
                <a:xfrm rot="474405">
                  <a:off x="8001987" y="4921668"/>
                  <a:ext cx="1032510" cy="1181952"/>
                </a:xfrm>
                <a:custGeom>
                  <a:avLst/>
                  <a:gdLst>
                    <a:gd name="T0" fmla="*/ 1214470868 w 760"/>
                    <a:gd name="T1" fmla="*/ 1081579821 h 870"/>
                    <a:gd name="T2" fmla="*/ 1343670474 w 760"/>
                    <a:gd name="T3" fmla="*/ 970837711 h 870"/>
                    <a:gd name="T4" fmla="*/ 1033592777 w 760"/>
                    <a:gd name="T5" fmla="*/ 860096960 h 870"/>
                    <a:gd name="T6" fmla="*/ 926541868 w 760"/>
                    <a:gd name="T7" fmla="*/ 804725906 h 870"/>
                    <a:gd name="T8" fmla="*/ 1033592777 w 760"/>
                    <a:gd name="T9" fmla="*/ 749354851 h 870"/>
                    <a:gd name="T10" fmla="*/ 1343670474 w 760"/>
                    <a:gd name="T11" fmla="*/ 638612741 h 870"/>
                    <a:gd name="T12" fmla="*/ 1221854673 w 760"/>
                    <a:gd name="T13" fmla="*/ 527870632 h 870"/>
                    <a:gd name="T14" fmla="*/ 1269841933 w 760"/>
                    <a:gd name="T15" fmla="*/ 502030716 h 870"/>
                    <a:gd name="T16" fmla="*/ 1244002012 w 760"/>
                    <a:gd name="T17" fmla="*/ 472499577 h 870"/>
                    <a:gd name="T18" fmla="*/ 1196014751 w 760"/>
                    <a:gd name="T19" fmla="*/ 498339493 h 870"/>
                    <a:gd name="T20" fmla="*/ 1166483607 w 760"/>
                    <a:gd name="T21" fmla="*/ 328535106 h 870"/>
                    <a:gd name="T22" fmla="*/ 915468199 w 760"/>
                    <a:gd name="T23" fmla="*/ 546326744 h 870"/>
                    <a:gd name="T24" fmla="*/ 815799737 w 760"/>
                    <a:gd name="T25" fmla="*/ 620155270 h 870"/>
                    <a:gd name="T26" fmla="*/ 819490960 w 760"/>
                    <a:gd name="T27" fmla="*/ 490955689 h 870"/>
                    <a:gd name="T28" fmla="*/ 878553249 w 760"/>
                    <a:gd name="T29" fmla="*/ 166113164 h 870"/>
                    <a:gd name="T30" fmla="*/ 723515080 w 760"/>
                    <a:gd name="T31" fmla="*/ 214101774 h 870"/>
                    <a:gd name="T32" fmla="*/ 723515080 w 760"/>
                    <a:gd name="T33" fmla="*/ 158730719 h 870"/>
                    <a:gd name="T34" fmla="*/ 686600130 w 760"/>
                    <a:gd name="T35" fmla="*/ 166113164 h 870"/>
                    <a:gd name="T36" fmla="*/ 686600130 w 760"/>
                    <a:gd name="T37" fmla="*/ 221484219 h 870"/>
                    <a:gd name="T38" fmla="*/ 520488291 w 760"/>
                    <a:gd name="T39" fmla="*/ 166113164 h 870"/>
                    <a:gd name="T40" fmla="*/ 583241803 w 760"/>
                    <a:gd name="T41" fmla="*/ 490955689 h 870"/>
                    <a:gd name="T42" fmla="*/ 594315473 w 760"/>
                    <a:gd name="T43" fmla="*/ 620155270 h 870"/>
                    <a:gd name="T44" fmla="*/ 487264565 w 760"/>
                    <a:gd name="T45" fmla="*/ 546326744 h 870"/>
                    <a:gd name="T46" fmla="*/ 236249157 w 760"/>
                    <a:gd name="T47" fmla="*/ 328535106 h 870"/>
                    <a:gd name="T48" fmla="*/ 203026789 w 760"/>
                    <a:gd name="T49" fmla="*/ 490955689 h 870"/>
                    <a:gd name="T50" fmla="*/ 155039528 w 760"/>
                    <a:gd name="T51" fmla="*/ 465117132 h 870"/>
                    <a:gd name="T52" fmla="*/ 140273276 w 760"/>
                    <a:gd name="T53" fmla="*/ 498339493 h 870"/>
                    <a:gd name="T54" fmla="*/ 188261896 w 760"/>
                    <a:gd name="T55" fmla="*/ 527870632 h 870"/>
                    <a:gd name="T56" fmla="*/ 55371066 w 760"/>
                    <a:gd name="T57" fmla="*/ 638612741 h 870"/>
                    <a:gd name="T58" fmla="*/ 369139986 w 760"/>
                    <a:gd name="T59" fmla="*/ 749354851 h 870"/>
                    <a:gd name="T60" fmla="*/ 483573341 w 760"/>
                    <a:gd name="T61" fmla="*/ 804725906 h 870"/>
                    <a:gd name="T62" fmla="*/ 369139986 w 760"/>
                    <a:gd name="T63" fmla="*/ 860096960 h 870"/>
                    <a:gd name="T64" fmla="*/ 55371066 w 760"/>
                    <a:gd name="T65" fmla="*/ 970837711 h 870"/>
                    <a:gd name="T66" fmla="*/ 180878091 w 760"/>
                    <a:gd name="T67" fmla="*/ 1081579821 h 870"/>
                    <a:gd name="T68" fmla="*/ 132890830 w 760"/>
                    <a:gd name="T69" fmla="*/ 1107419737 h 870"/>
                    <a:gd name="T70" fmla="*/ 155039528 w 760"/>
                    <a:gd name="T71" fmla="*/ 1136950876 h 870"/>
                    <a:gd name="T72" fmla="*/ 203026789 w 760"/>
                    <a:gd name="T73" fmla="*/ 1111110960 h 870"/>
                    <a:gd name="T74" fmla="*/ 236249157 w 760"/>
                    <a:gd name="T75" fmla="*/ 1280915347 h 870"/>
                    <a:gd name="T76" fmla="*/ 487264565 w 760"/>
                    <a:gd name="T77" fmla="*/ 1063123708 h 870"/>
                    <a:gd name="T78" fmla="*/ 594315473 w 760"/>
                    <a:gd name="T79" fmla="*/ 989295183 h 870"/>
                    <a:gd name="T80" fmla="*/ 583241803 w 760"/>
                    <a:gd name="T81" fmla="*/ 1118494763 h 870"/>
                    <a:gd name="T82" fmla="*/ 520488291 w 760"/>
                    <a:gd name="T83" fmla="*/ 1443337288 h 870"/>
                    <a:gd name="T84" fmla="*/ 679217684 w 760"/>
                    <a:gd name="T85" fmla="*/ 1391657456 h 870"/>
                    <a:gd name="T86" fmla="*/ 679217684 w 760"/>
                    <a:gd name="T87" fmla="*/ 1447028511 h 870"/>
                    <a:gd name="T88" fmla="*/ 716132633 w 760"/>
                    <a:gd name="T89" fmla="*/ 1439646066 h 870"/>
                    <a:gd name="T90" fmla="*/ 716132633 w 760"/>
                    <a:gd name="T91" fmla="*/ 1387966234 h 870"/>
                    <a:gd name="T92" fmla="*/ 878553249 w 760"/>
                    <a:gd name="T93" fmla="*/ 1443337288 h 870"/>
                    <a:gd name="T94" fmla="*/ 819490960 w 760"/>
                    <a:gd name="T95" fmla="*/ 1118494763 h 870"/>
                    <a:gd name="T96" fmla="*/ 815799737 w 760"/>
                    <a:gd name="T97" fmla="*/ 989295183 h 870"/>
                    <a:gd name="T98" fmla="*/ 915468199 w 760"/>
                    <a:gd name="T99" fmla="*/ 1063123708 h 870"/>
                    <a:gd name="T100" fmla="*/ 1166483607 w 760"/>
                    <a:gd name="T101" fmla="*/ 1280915347 h 870"/>
                    <a:gd name="T102" fmla="*/ 1199705975 w 760"/>
                    <a:gd name="T103" fmla="*/ 1118494763 h 870"/>
                    <a:gd name="T104" fmla="*/ 1247693235 w 760"/>
                    <a:gd name="T105" fmla="*/ 1144334679 h 870"/>
                    <a:gd name="T106" fmla="*/ 1258768264 w 760"/>
                    <a:gd name="T107" fmla="*/ 1111110960 h 870"/>
                    <a:gd name="T108" fmla="*/ 638612869 w 760"/>
                    <a:gd name="T109" fmla="*/ 915466657 h 870"/>
                    <a:gd name="T110" fmla="*/ 771503699 w 760"/>
                    <a:gd name="T111" fmla="*/ 693983796 h 87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760" h="870">
                      <a:moveTo>
                        <a:pt x="756" y="580"/>
                      </a:moveTo>
                      <a:lnTo>
                        <a:pt x="752" y="564"/>
                      </a:lnTo>
                      <a:lnTo>
                        <a:pt x="658" y="586"/>
                      </a:lnTo>
                      <a:lnTo>
                        <a:pt x="634" y="572"/>
                      </a:lnTo>
                      <a:lnTo>
                        <a:pt x="734" y="542"/>
                      </a:lnTo>
                      <a:lnTo>
                        <a:pt x="728" y="526"/>
                      </a:lnTo>
                      <a:lnTo>
                        <a:pt x="606" y="556"/>
                      </a:lnTo>
                      <a:lnTo>
                        <a:pt x="490" y="486"/>
                      </a:lnTo>
                      <a:lnTo>
                        <a:pt x="560" y="466"/>
                      </a:lnTo>
                      <a:lnTo>
                        <a:pt x="552" y="442"/>
                      </a:lnTo>
                      <a:lnTo>
                        <a:pt x="490" y="456"/>
                      </a:lnTo>
                      <a:lnTo>
                        <a:pt x="502" y="436"/>
                      </a:lnTo>
                      <a:lnTo>
                        <a:pt x="490" y="414"/>
                      </a:lnTo>
                      <a:lnTo>
                        <a:pt x="552" y="430"/>
                      </a:lnTo>
                      <a:lnTo>
                        <a:pt x="560" y="406"/>
                      </a:lnTo>
                      <a:lnTo>
                        <a:pt x="496" y="388"/>
                      </a:lnTo>
                      <a:lnTo>
                        <a:pt x="610" y="318"/>
                      </a:lnTo>
                      <a:lnTo>
                        <a:pt x="728" y="346"/>
                      </a:lnTo>
                      <a:lnTo>
                        <a:pt x="734" y="328"/>
                      </a:lnTo>
                      <a:lnTo>
                        <a:pt x="638" y="302"/>
                      </a:lnTo>
                      <a:lnTo>
                        <a:pt x="662" y="286"/>
                      </a:lnTo>
                      <a:lnTo>
                        <a:pt x="752" y="308"/>
                      </a:lnTo>
                      <a:lnTo>
                        <a:pt x="756" y="292"/>
                      </a:lnTo>
                      <a:lnTo>
                        <a:pt x="688" y="272"/>
                      </a:lnTo>
                      <a:lnTo>
                        <a:pt x="760" y="228"/>
                      </a:lnTo>
                      <a:lnTo>
                        <a:pt x="752" y="214"/>
                      </a:lnTo>
                      <a:lnTo>
                        <a:pt x="674" y="256"/>
                      </a:lnTo>
                      <a:lnTo>
                        <a:pt x="694" y="182"/>
                      </a:lnTo>
                      <a:lnTo>
                        <a:pt x="676" y="176"/>
                      </a:lnTo>
                      <a:lnTo>
                        <a:pt x="648" y="270"/>
                      </a:lnTo>
                      <a:lnTo>
                        <a:pt x="624" y="284"/>
                      </a:lnTo>
                      <a:lnTo>
                        <a:pt x="650" y="184"/>
                      </a:lnTo>
                      <a:lnTo>
                        <a:pt x="632" y="178"/>
                      </a:lnTo>
                      <a:lnTo>
                        <a:pt x="596" y="300"/>
                      </a:lnTo>
                      <a:lnTo>
                        <a:pt x="478" y="364"/>
                      </a:lnTo>
                      <a:lnTo>
                        <a:pt x="496" y="296"/>
                      </a:lnTo>
                      <a:lnTo>
                        <a:pt x="470" y="288"/>
                      </a:lnTo>
                      <a:lnTo>
                        <a:pt x="452" y="354"/>
                      </a:lnTo>
                      <a:lnTo>
                        <a:pt x="442" y="336"/>
                      </a:lnTo>
                      <a:lnTo>
                        <a:pt x="414" y="336"/>
                      </a:lnTo>
                      <a:lnTo>
                        <a:pt x="462" y="286"/>
                      </a:lnTo>
                      <a:lnTo>
                        <a:pt x="444" y="266"/>
                      </a:lnTo>
                      <a:lnTo>
                        <a:pt x="396" y="312"/>
                      </a:lnTo>
                      <a:lnTo>
                        <a:pt x="392" y="176"/>
                      </a:lnTo>
                      <a:lnTo>
                        <a:pt x="476" y="90"/>
                      </a:lnTo>
                      <a:lnTo>
                        <a:pt x="464" y="76"/>
                      </a:lnTo>
                      <a:lnTo>
                        <a:pt x="392" y="146"/>
                      </a:lnTo>
                      <a:lnTo>
                        <a:pt x="392" y="116"/>
                      </a:lnTo>
                      <a:lnTo>
                        <a:pt x="456" y="50"/>
                      </a:lnTo>
                      <a:lnTo>
                        <a:pt x="444" y="38"/>
                      </a:lnTo>
                      <a:lnTo>
                        <a:pt x="392" y="86"/>
                      </a:lnTo>
                      <a:lnTo>
                        <a:pt x="390" y="0"/>
                      </a:lnTo>
                      <a:lnTo>
                        <a:pt x="374" y="0"/>
                      </a:lnTo>
                      <a:lnTo>
                        <a:pt x="372" y="90"/>
                      </a:lnTo>
                      <a:lnTo>
                        <a:pt x="316" y="36"/>
                      </a:lnTo>
                      <a:lnTo>
                        <a:pt x="304" y="50"/>
                      </a:lnTo>
                      <a:lnTo>
                        <a:pt x="372" y="120"/>
                      </a:lnTo>
                      <a:lnTo>
                        <a:pt x="370" y="148"/>
                      </a:lnTo>
                      <a:lnTo>
                        <a:pt x="296" y="76"/>
                      </a:lnTo>
                      <a:lnTo>
                        <a:pt x="282" y="90"/>
                      </a:lnTo>
                      <a:lnTo>
                        <a:pt x="370" y="180"/>
                      </a:lnTo>
                      <a:lnTo>
                        <a:pt x="368" y="316"/>
                      </a:lnTo>
                      <a:lnTo>
                        <a:pt x="316" y="266"/>
                      </a:lnTo>
                      <a:lnTo>
                        <a:pt x="298" y="286"/>
                      </a:lnTo>
                      <a:lnTo>
                        <a:pt x="344" y="336"/>
                      </a:lnTo>
                      <a:lnTo>
                        <a:pt x="322" y="336"/>
                      </a:lnTo>
                      <a:lnTo>
                        <a:pt x="308" y="358"/>
                      </a:lnTo>
                      <a:lnTo>
                        <a:pt x="288" y="290"/>
                      </a:lnTo>
                      <a:lnTo>
                        <a:pt x="264" y="296"/>
                      </a:lnTo>
                      <a:lnTo>
                        <a:pt x="280" y="360"/>
                      </a:lnTo>
                      <a:lnTo>
                        <a:pt x="162" y="294"/>
                      </a:lnTo>
                      <a:lnTo>
                        <a:pt x="128" y="178"/>
                      </a:lnTo>
                      <a:lnTo>
                        <a:pt x="110" y="184"/>
                      </a:lnTo>
                      <a:lnTo>
                        <a:pt x="134" y="280"/>
                      </a:lnTo>
                      <a:lnTo>
                        <a:pt x="110" y="266"/>
                      </a:lnTo>
                      <a:lnTo>
                        <a:pt x="84" y="176"/>
                      </a:lnTo>
                      <a:lnTo>
                        <a:pt x="66" y="182"/>
                      </a:lnTo>
                      <a:lnTo>
                        <a:pt x="84" y="252"/>
                      </a:lnTo>
                      <a:lnTo>
                        <a:pt x="10" y="210"/>
                      </a:lnTo>
                      <a:lnTo>
                        <a:pt x="2" y="224"/>
                      </a:lnTo>
                      <a:lnTo>
                        <a:pt x="76" y="270"/>
                      </a:lnTo>
                      <a:lnTo>
                        <a:pt x="2" y="292"/>
                      </a:lnTo>
                      <a:lnTo>
                        <a:pt x="8" y="308"/>
                      </a:lnTo>
                      <a:lnTo>
                        <a:pt x="102" y="286"/>
                      </a:lnTo>
                      <a:lnTo>
                        <a:pt x="126" y="300"/>
                      </a:lnTo>
                      <a:lnTo>
                        <a:pt x="26" y="328"/>
                      </a:lnTo>
                      <a:lnTo>
                        <a:pt x="30" y="346"/>
                      </a:lnTo>
                      <a:lnTo>
                        <a:pt x="154" y="316"/>
                      </a:lnTo>
                      <a:lnTo>
                        <a:pt x="270" y="386"/>
                      </a:lnTo>
                      <a:lnTo>
                        <a:pt x="200" y="406"/>
                      </a:lnTo>
                      <a:lnTo>
                        <a:pt x="206" y="430"/>
                      </a:lnTo>
                      <a:lnTo>
                        <a:pt x="276" y="414"/>
                      </a:lnTo>
                      <a:lnTo>
                        <a:pt x="262" y="436"/>
                      </a:lnTo>
                      <a:lnTo>
                        <a:pt x="276" y="458"/>
                      </a:lnTo>
                      <a:lnTo>
                        <a:pt x="206" y="442"/>
                      </a:lnTo>
                      <a:lnTo>
                        <a:pt x="200" y="466"/>
                      </a:lnTo>
                      <a:lnTo>
                        <a:pt x="264" y="484"/>
                      </a:lnTo>
                      <a:lnTo>
                        <a:pt x="148" y="554"/>
                      </a:lnTo>
                      <a:lnTo>
                        <a:pt x="30" y="526"/>
                      </a:lnTo>
                      <a:lnTo>
                        <a:pt x="26" y="542"/>
                      </a:lnTo>
                      <a:lnTo>
                        <a:pt x="122" y="570"/>
                      </a:lnTo>
                      <a:lnTo>
                        <a:pt x="98" y="586"/>
                      </a:lnTo>
                      <a:lnTo>
                        <a:pt x="8" y="562"/>
                      </a:lnTo>
                      <a:lnTo>
                        <a:pt x="2" y="580"/>
                      </a:lnTo>
                      <a:lnTo>
                        <a:pt x="72" y="600"/>
                      </a:lnTo>
                      <a:lnTo>
                        <a:pt x="0" y="644"/>
                      </a:lnTo>
                      <a:lnTo>
                        <a:pt x="8" y="658"/>
                      </a:lnTo>
                      <a:lnTo>
                        <a:pt x="84" y="616"/>
                      </a:lnTo>
                      <a:lnTo>
                        <a:pt x="66" y="690"/>
                      </a:lnTo>
                      <a:lnTo>
                        <a:pt x="84" y="694"/>
                      </a:lnTo>
                      <a:lnTo>
                        <a:pt x="110" y="602"/>
                      </a:lnTo>
                      <a:lnTo>
                        <a:pt x="136" y="588"/>
                      </a:lnTo>
                      <a:lnTo>
                        <a:pt x="110" y="688"/>
                      </a:lnTo>
                      <a:lnTo>
                        <a:pt x="128" y="694"/>
                      </a:lnTo>
                      <a:lnTo>
                        <a:pt x="164" y="572"/>
                      </a:lnTo>
                      <a:lnTo>
                        <a:pt x="282" y="506"/>
                      </a:lnTo>
                      <a:lnTo>
                        <a:pt x="264" y="576"/>
                      </a:lnTo>
                      <a:lnTo>
                        <a:pt x="288" y="582"/>
                      </a:lnTo>
                      <a:lnTo>
                        <a:pt x="308" y="514"/>
                      </a:lnTo>
                      <a:lnTo>
                        <a:pt x="322" y="536"/>
                      </a:lnTo>
                      <a:lnTo>
                        <a:pt x="344" y="536"/>
                      </a:lnTo>
                      <a:lnTo>
                        <a:pt x="298" y="586"/>
                      </a:lnTo>
                      <a:lnTo>
                        <a:pt x="316" y="606"/>
                      </a:lnTo>
                      <a:lnTo>
                        <a:pt x="364" y="560"/>
                      </a:lnTo>
                      <a:lnTo>
                        <a:pt x="366" y="694"/>
                      </a:lnTo>
                      <a:lnTo>
                        <a:pt x="282" y="782"/>
                      </a:lnTo>
                      <a:lnTo>
                        <a:pt x="296" y="796"/>
                      </a:lnTo>
                      <a:lnTo>
                        <a:pt x="368" y="726"/>
                      </a:lnTo>
                      <a:lnTo>
                        <a:pt x="368" y="754"/>
                      </a:lnTo>
                      <a:lnTo>
                        <a:pt x="304" y="822"/>
                      </a:lnTo>
                      <a:lnTo>
                        <a:pt x="316" y="834"/>
                      </a:lnTo>
                      <a:lnTo>
                        <a:pt x="368" y="784"/>
                      </a:lnTo>
                      <a:lnTo>
                        <a:pt x="370" y="870"/>
                      </a:lnTo>
                      <a:lnTo>
                        <a:pt x="386" y="870"/>
                      </a:lnTo>
                      <a:lnTo>
                        <a:pt x="388" y="780"/>
                      </a:lnTo>
                      <a:lnTo>
                        <a:pt x="444" y="834"/>
                      </a:lnTo>
                      <a:lnTo>
                        <a:pt x="456" y="822"/>
                      </a:lnTo>
                      <a:lnTo>
                        <a:pt x="388" y="752"/>
                      </a:lnTo>
                      <a:lnTo>
                        <a:pt x="388" y="724"/>
                      </a:lnTo>
                      <a:lnTo>
                        <a:pt x="464" y="796"/>
                      </a:lnTo>
                      <a:lnTo>
                        <a:pt x="476" y="782"/>
                      </a:lnTo>
                      <a:lnTo>
                        <a:pt x="390" y="692"/>
                      </a:lnTo>
                      <a:lnTo>
                        <a:pt x="392" y="556"/>
                      </a:lnTo>
                      <a:lnTo>
                        <a:pt x="444" y="606"/>
                      </a:lnTo>
                      <a:lnTo>
                        <a:pt x="462" y="586"/>
                      </a:lnTo>
                      <a:lnTo>
                        <a:pt x="414" y="536"/>
                      </a:lnTo>
                      <a:lnTo>
                        <a:pt x="442" y="536"/>
                      </a:lnTo>
                      <a:lnTo>
                        <a:pt x="452" y="518"/>
                      </a:lnTo>
                      <a:lnTo>
                        <a:pt x="470" y="582"/>
                      </a:lnTo>
                      <a:lnTo>
                        <a:pt x="496" y="576"/>
                      </a:lnTo>
                      <a:lnTo>
                        <a:pt x="480" y="512"/>
                      </a:lnTo>
                      <a:lnTo>
                        <a:pt x="598" y="576"/>
                      </a:lnTo>
                      <a:lnTo>
                        <a:pt x="632" y="694"/>
                      </a:lnTo>
                      <a:lnTo>
                        <a:pt x="650" y="688"/>
                      </a:lnTo>
                      <a:lnTo>
                        <a:pt x="626" y="592"/>
                      </a:lnTo>
                      <a:lnTo>
                        <a:pt x="650" y="606"/>
                      </a:lnTo>
                      <a:lnTo>
                        <a:pt x="676" y="694"/>
                      </a:lnTo>
                      <a:lnTo>
                        <a:pt x="694" y="690"/>
                      </a:lnTo>
                      <a:lnTo>
                        <a:pt x="676" y="620"/>
                      </a:lnTo>
                      <a:lnTo>
                        <a:pt x="750" y="660"/>
                      </a:lnTo>
                      <a:lnTo>
                        <a:pt x="758" y="648"/>
                      </a:lnTo>
                      <a:lnTo>
                        <a:pt x="682" y="602"/>
                      </a:lnTo>
                      <a:lnTo>
                        <a:pt x="756" y="580"/>
                      </a:lnTo>
                      <a:close/>
                      <a:moveTo>
                        <a:pt x="418" y="496"/>
                      </a:moveTo>
                      <a:lnTo>
                        <a:pt x="346" y="496"/>
                      </a:lnTo>
                      <a:lnTo>
                        <a:pt x="308" y="436"/>
                      </a:lnTo>
                      <a:lnTo>
                        <a:pt x="346" y="376"/>
                      </a:lnTo>
                      <a:lnTo>
                        <a:pt x="418" y="376"/>
                      </a:lnTo>
                      <a:lnTo>
                        <a:pt x="456" y="436"/>
                      </a:lnTo>
                      <a:lnTo>
                        <a:pt x="418" y="496"/>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 name="Freeform 73"/>
                <p:cNvSpPr>
                  <a:spLocks noChangeAspect="1" noEditPoints="1"/>
                </p:cNvSpPr>
                <p:nvPr/>
              </p:nvSpPr>
              <p:spPr bwMode="auto">
                <a:xfrm rot="-1185563">
                  <a:off x="7564131" y="154734"/>
                  <a:ext cx="722936" cy="825205"/>
                </a:xfrm>
                <a:custGeom>
                  <a:avLst/>
                  <a:gdLst>
                    <a:gd name="T0" fmla="*/ 526989487 w 820"/>
                    <a:gd name="T1" fmla="*/ 474134934 h 936"/>
                    <a:gd name="T2" fmla="*/ 509889406 w 820"/>
                    <a:gd name="T3" fmla="*/ 464807296 h 936"/>
                    <a:gd name="T4" fmla="*/ 399516474 w 820"/>
                    <a:gd name="T5" fmla="*/ 397962164 h 936"/>
                    <a:gd name="T6" fmla="*/ 405734606 w 820"/>
                    <a:gd name="T7" fmla="*/ 363762883 h 936"/>
                    <a:gd name="T8" fmla="*/ 438380456 w 820"/>
                    <a:gd name="T9" fmla="*/ 321790277 h 936"/>
                    <a:gd name="T10" fmla="*/ 531652424 w 820"/>
                    <a:gd name="T11" fmla="*/ 251835639 h 936"/>
                    <a:gd name="T12" fmla="*/ 572070718 w 820"/>
                    <a:gd name="T13" fmla="*/ 226963114 h 936"/>
                    <a:gd name="T14" fmla="*/ 578288849 w 820"/>
                    <a:gd name="T15" fmla="*/ 152344657 h 936"/>
                    <a:gd name="T16" fmla="*/ 540980062 w 820"/>
                    <a:gd name="T17" fmla="*/ 153899851 h 936"/>
                    <a:gd name="T18" fmla="*/ 416616556 w 820"/>
                    <a:gd name="T19" fmla="*/ 282926295 h 936"/>
                    <a:gd name="T20" fmla="*/ 377753456 w 820"/>
                    <a:gd name="T21" fmla="*/ 298472064 h 936"/>
                    <a:gd name="T22" fmla="*/ 332671343 w 820"/>
                    <a:gd name="T23" fmla="*/ 276708164 h 936"/>
                    <a:gd name="T24" fmla="*/ 394853537 w 820"/>
                    <a:gd name="T25" fmla="*/ 71508950 h 936"/>
                    <a:gd name="T26" fmla="*/ 377753456 w 820"/>
                    <a:gd name="T27" fmla="*/ 38863100 h 936"/>
                    <a:gd name="T28" fmla="*/ 314016950 w 820"/>
                    <a:gd name="T29" fmla="*/ 0 h 936"/>
                    <a:gd name="T30" fmla="*/ 312462637 w 820"/>
                    <a:gd name="T31" fmla="*/ 93272851 h 936"/>
                    <a:gd name="T32" fmla="*/ 310908325 w 820"/>
                    <a:gd name="T33" fmla="*/ 143017901 h 936"/>
                    <a:gd name="T34" fmla="*/ 309353131 w 820"/>
                    <a:gd name="T35" fmla="*/ 276708164 h 936"/>
                    <a:gd name="T36" fmla="*/ 264271900 w 820"/>
                    <a:gd name="T37" fmla="*/ 296916870 h 936"/>
                    <a:gd name="T38" fmla="*/ 130581637 w 820"/>
                    <a:gd name="T39" fmla="*/ 242508001 h 936"/>
                    <a:gd name="T40" fmla="*/ 87053837 w 820"/>
                    <a:gd name="T41" fmla="*/ 217635476 h 936"/>
                    <a:gd name="T42" fmla="*/ 7772444 w 820"/>
                    <a:gd name="T43" fmla="*/ 174108557 h 936"/>
                    <a:gd name="T44" fmla="*/ 7772444 w 820"/>
                    <a:gd name="T45" fmla="*/ 251835639 h 936"/>
                    <a:gd name="T46" fmla="*/ 27982031 w 820"/>
                    <a:gd name="T47" fmla="*/ 282926295 h 936"/>
                    <a:gd name="T48" fmla="*/ 206753525 w 820"/>
                    <a:gd name="T49" fmla="*/ 309353133 h 936"/>
                    <a:gd name="T50" fmla="*/ 234735556 w 820"/>
                    <a:gd name="T51" fmla="*/ 363762883 h 936"/>
                    <a:gd name="T52" fmla="*/ 205199212 w 820"/>
                    <a:gd name="T53" fmla="*/ 413507933 h 936"/>
                    <a:gd name="T54" fmla="*/ 26426837 w 820"/>
                    <a:gd name="T55" fmla="*/ 450816721 h 936"/>
                    <a:gd name="T56" fmla="*/ 6218131 w 820"/>
                    <a:gd name="T57" fmla="*/ 481907377 h 936"/>
                    <a:gd name="T58" fmla="*/ 74617575 w 820"/>
                    <a:gd name="T59" fmla="*/ 511443721 h 936"/>
                    <a:gd name="T60" fmla="*/ 118145375 w 820"/>
                    <a:gd name="T61" fmla="*/ 488125508 h 936"/>
                    <a:gd name="T62" fmla="*/ 135244575 w 820"/>
                    <a:gd name="T63" fmla="*/ 478798752 h 936"/>
                    <a:gd name="T64" fmla="*/ 251835637 w 820"/>
                    <a:gd name="T65" fmla="*/ 413507933 h 936"/>
                    <a:gd name="T66" fmla="*/ 304690193 w 820"/>
                    <a:gd name="T67" fmla="*/ 446152902 h 936"/>
                    <a:gd name="T68" fmla="*/ 242508000 w 820"/>
                    <a:gd name="T69" fmla="*/ 654461622 h 936"/>
                    <a:gd name="T70" fmla="*/ 259608081 w 820"/>
                    <a:gd name="T71" fmla="*/ 687106591 h 936"/>
                    <a:gd name="T72" fmla="*/ 323344587 w 820"/>
                    <a:gd name="T73" fmla="*/ 727524885 h 936"/>
                    <a:gd name="T74" fmla="*/ 326453212 w 820"/>
                    <a:gd name="T75" fmla="*/ 632697722 h 936"/>
                    <a:gd name="T76" fmla="*/ 326453212 w 820"/>
                    <a:gd name="T77" fmla="*/ 582952671 h 936"/>
                    <a:gd name="T78" fmla="*/ 329562718 w 820"/>
                    <a:gd name="T79" fmla="*/ 447707214 h 936"/>
                    <a:gd name="T80" fmla="*/ 374643949 w 820"/>
                    <a:gd name="T81" fmla="*/ 429052821 h 936"/>
                    <a:gd name="T82" fmla="*/ 506779899 w 820"/>
                    <a:gd name="T83" fmla="*/ 483461690 h 936"/>
                    <a:gd name="T84" fmla="*/ 550307699 w 820"/>
                    <a:gd name="T85" fmla="*/ 508335096 h 936"/>
                    <a:gd name="T86" fmla="*/ 631143405 w 820"/>
                    <a:gd name="T87" fmla="*/ 551862015 h 936"/>
                    <a:gd name="T88" fmla="*/ 320235081 w 820"/>
                    <a:gd name="T89" fmla="*/ 424389883 h 936"/>
                    <a:gd name="T90" fmla="*/ 286035800 w 820"/>
                    <a:gd name="T91" fmla="*/ 413507933 h 936"/>
                    <a:gd name="T92" fmla="*/ 261162393 w 820"/>
                    <a:gd name="T93" fmla="*/ 374643952 h 936"/>
                    <a:gd name="T94" fmla="*/ 264271900 w 820"/>
                    <a:gd name="T95" fmla="*/ 338889476 h 936"/>
                    <a:gd name="T96" fmla="*/ 296916868 w 820"/>
                    <a:gd name="T97" fmla="*/ 306244508 h 936"/>
                    <a:gd name="T98" fmla="*/ 332671343 w 820"/>
                    <a:gd name="T99" fmla="*/ 303135001 h 936"/>
                    <a:gd name="T100" fmla="*/ 371535325 w 820"/>
                    <a:gd name="T101" fmla="*/ 329562720 h 936"/>
                    <a:gd name="T102" fmla="*/ 380862081 w 820"/>
                    <a:gd name="T103" fmla="*/ 363762883 h 936"/>
                    <a:gd name="T104" fmla="*/ 363761999 w 820"/>
                    <a:gd name="T105" fmla="*/ 405734608 h 936"/>
                    <a:gd name="T106" fmla="*/ 320235081 w 820"/>
                    <a:gd name="T107" fmla="*/ 424389883 h 9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20" h="936">
                      <a:moveTo>
                        <a:pt x="812" y="620"/>
                      </a:moveTo>
                      <a:lnTo>
                        <a:pt x="810" y="610"/>
                      </a:lnTo>
                      <a:lnTo>
                        <a:pt x="716" y="634"/>
                      </a:lnTo>
                      <a:lnTo>
                        <a:pt x="678" y="610"/>
                      </a:lnTo>
                      <a:lnTo>
                        <a:pt x="788" y="580"/>
                      </a:lnTo>
                      <a:lnTo>
                        <a:pt x="784" y="570"/>
                      </a:lnTo>
                      <a:lnTo>
                        <a:pt x="660" y="600"/>
                      </a:lnTo>
                      <a:lnTo>
                        <a:pt x="656" y="598"/>
                      </a:lnTo>
                      <a:lnTo>
                        <a:pt x="562" y="524"/>
                      </a:lnTo>
                      <a:lnTo>
                        <a:pt x="556" y="536"/>
                      </a:lnTo>
                      <a:lnTo>
                        <a:pt x="514" y="512"/>
                      </a:lnTo>
                      <a:lnTo>
                        <a:pt x="520" y="490"/>
                      </a:lnTo>
                      <a:lnTo>
                        <a:pt x="522" y="478"/>
                      </a:lnTo>
                      <a:lnTo>
                        <a:pt x="522" y="468"/>
                      </a:lnTo>
                      <a:lnTo>
                        <a:pt x="520" y="446"/>
                      </a:lnTo>
                      <a:lnTo>
                        <a:pt x="516" y="426"/>
                      </a:lnTo>
                      <a:lnTo>
                        <a:pt x="558" y="402"/>
                      </a:lnTo>
                      <a:lnTo>
                        <a:pt x="564" y="414"/>
                      </a:lnTo>
                      <a:lnTo>
                        <a:pt x="666" y="336"/>
                      </a:lnTo>
                      <a:lnTo>
                        <a:pt x="784" y="364"/>
                      </a:lnTo>
                      <a:lnTo>
                        <a:pt x="788" y="354"/>
                      </a:lnTo>
                      <a:lnTo>
                        <a:pt x="684" y="324"/>
                      </a:lnTo>
                      <a:lnTo>
                        <a:pt x="720" y="302"/>
                      </a:lnTo>
                      <a:lnTo>
                        <a:pt x="810" y="324"/>
                      </a:lnTo>
                      <a:lnTo>
                        <a:pt x="812" y="314"/>
                      </a:lnTo>
                      <a:lnTo>
                        <a:pt x="736" y="292"/>
                      </a:lnTo>
                      <a:lnTo>
                        <a:pt x="820" y="242"/>
                      </a:lnTo>
                      <a:lnTo>
                        <a:pt x="812" y="228"/>
                      </a:lnTo>
                      <a:lnTo>
                        <a:pt x="724" y="276"/>
                      </a:lnTo>
                      <a:lnTo>
                        <a:pt x="744" y="196"/>
                      </a:lnTo>
                      <a:lnTo>
                        <a:pt x="734" y="192"/>
                      </a:lnTo>
                      <a:lnTo>
                        <a:pt x="706" y="286"/>
                      </a:lnTo>
                      <a:lnTo>
                        <a:pt x="670" y="306"/>
                      </a:lnTo>
                      <a:lnTo>
                        <a:pt x="696" y="198"/>
                      </a:lnTo>
                      <a:lnTo>
                        <a:pt x="686" y="194"/>
                      </a:lnTo>
                      <a:lnTo>
                        <a:pt x="650" y="318"/>
                      </a:lnTo>
                      <a:lnTo>
                        <a:pt x="646" y="320"/>
                      </a:lnTo>
                      <a:lnTo>
                        <a:pt x="536" y="364"/>
                      </a:lnTo>
                      <a:lnTo>
                        <a:pt x="542" y="376"/>
                      </a:lnTo>
                      <a:lnTo>
                        <a:pt x="500" y="400"/>
                      </a:lnTo>
                      <a:lnTo>
                        <a:pt x="486" y="384"/>
                      </a:lnTo>
                      <a:lnTo>
                        <a:pt x="468" y="372"/>
                      </a:lnTo>
                      <a:lnTo>
                        <a:pt x="450" y="362"/>
                      </a:lnTo>
                      <a:lnTo>
                        <a:pt x="438" y="358"/>
                      </a:lnTo>
                      <a:lnTo>
                        <a:pt x="428" y="356"/>
                      </a:lnTo>
                      <a:lnTo>
                        <a:pt x="426" y="304"/>
                      </a:lnTo>
                      <a:lnTo>
                        <a:pt x="442" y="304"/>
                      </a:lnTo>
                      <a:lnTo>
                        <a:pt x="424" y="178"/>
                      </a:lnTo>
                      <a:lnTo>
                        <a:pt x="508" y="92"/>
                      </a:lnTo>
                      <a:lnTo>
                        <a:pt x="502" y="84"/>
                      </a:lnTo>
                      <a:lnTo>
                        <a:pt x="424" y="158"/>
                      </a:lnTo>
                      <a:lnTo>
                        <a:pt x="422" y="116"/>
                      </a:lnTo>
                      <a:lnTo>
                        <a:pt x="486" y="50"/>
                      </a:lnTo>
                      <a:lnTo>
                        <a:pt x="478" y="42"/>
                      </a:lnTo>
                      <a:lnTo>
                        <a:pt x="422" y="98"/>
                      </a:lnTo>
                      <a:lnTo>
                        <a:pt x="420" y="0"/>
                      </a:lnTo>
                      <a:lnTo>
                        <a:pt x="404" y="0"/>
                      </a:lnTo>
                      <a:lnTo>
                        <a:pt x="402" y="102"/>
                      </a:lnTo>
                      <a:lnTo>
                        <a:pt x="342" y="42"/>
                      </a:lnTo>
                      <a:lnTo>
                        <a:pt x="334" y="50"/>
                      </a:lnTo>
                      <a:lnTo>
                        <a:pt x="402" y="120"/>
                      </a:lnTo>
                      <a:lnTo>
                        <a:pt x="400" y="162"/>
                      </a:lnTo>
                      <a:lnTo>
                        <a:pt x="320" y="84"/>
                      </a:lnTo>
                      <a:lnTo>
                        <a:pt x="312" y="92"/>
                      </a:lnTo>
                      <a:lnTo>
                        <a:pt x="400" y="184"/>
                      </a:lnTo>
                      <a:lnTo>
                        <a:pt x="400" y="188"/>
                      </a:lnTo>
                      <a:lnTo>
                        <a:pt x="384" y="304"/>
                      </a:lnTo>
                      <a:lnTo>
                        <a:pt x="398" y="304"/>
                      </a:lnTo>
                      <a:lnTo>
                        <a:pt x="398" y="356"/>
                      </a:lnTo>
                      <a:lnTo>
                        <a:pt x="376" y="362"/>
                      </a:lnTo>
                      <a:lnTo>
                        <a:pt x="358" y="370"/>
                      </a:lnTo>
                      <a:lnTo>
                        <a:pt x="340" y="382"/>
                      </a:lnTo>
                      <a:lnTo>
                        <a:pt x="326" y="398"/>
                      </a:lnTo>
                      <a:lnTo>
                        <a:pt x="280" y="372"/>
                      </a:lnTo>
                      <a:lnTo>
                        <a:pt x="286" y="360"/>
                      </a:lnTo>
                      <a:lnTo>
                        <a:pt x="168" y="312"/>
                      </a:lnTo>
                      <a:lnTo>
                        <a:pt x="134" y="194"/>
                      </a:lnTo>
                      <a:lnTo>
                        <a:pt x="124" y="198"/>
                      </a:lnTo>
                      <a:lnTo>
                        <a:pt x="150" y="302"/>
                      </a:lnTo>
                      <a:lnTo>
                        <a:pt x="112" y="280"/>
                      </a:lnTo>
                      <a:lnTo>
                        <a:pt x="86" y="192"/>
                      </a:lnTo>
                      <a:lnTo>
                        <a:pt x="76" y="196"/>
                      </a:lnTo>
                      <a:lnTo>
                        <a:pt x="96" y="272"/>
                      </a:lnTo>
                      <a:lnTo>
                        <a:pt x="10" y="224"/>
                      </a:lnTo>
                      <a:lnTo>
                        <a:pt x="2" y="238"/>
                      </a:lnTo>
                      <a:lnTo>
                        <a:pt x="88" y="292"/>
                      </a:lnTo>
                      <a:lnTo>
                        <a:pt x="8" y="314"/>
                      </a:lnTo>
                      <a:lnTo>
                        <a:pt x="10" y="324"/>
                      </a:lnTo>
                      <a:lnTo>
                        <a:pt x="104" y="300"/>
                      </a:lnTo>
                      <a:lnTo>
                        <a:pt x="142" y="324"/>
                      </a:lnTo>
                      <a:lnTo>
                        <a:pt x="34" y="354"/>
                      </a:lnTo>
                      <a:lnTo>
                        <a:pt x="36" y="364"/>
                      </a:lnTo>
                      <a:lnTo>
                        <a:pt x="160" y="334"/>
                      </a:lnTo>
                      <a:lnTo>
                        <a:pt x="164" y="336"/>
                      </a:lnTo>
                      <a:lnTo>
                        <a:pt x="258" y="410"/>
                      </a:lnTo>
                      <a:lnTo>
                        <a:pt x="266" y="398"/>
                      </a:lnTo>
                      <a:lnTo>
                        <a:pt x="310" y="424"/>
                      </a:lnTo>
                      <a:lnTo>
                        <a:pt x="304" y="446"/>
                      </a:lnTo>
                      <a:lnTo>
                        <a:pt x="302" y="468"/>
                      </a:lnTo>
                      <a:lnTo>
                        <a:pt x="304" y="486"/>
                      </a:lnTo>
                      <a:lnTo>
                        <a:pt x="310" y="506"/>
                      </a:lnTo>
                      <a:lnTo>
                        <a:pt x="264" y="532"/>
                      </a:lnTo>
                      <a:lnTo>
                        <a:pt x="256" y="520"/>
                      </a:lnTo>
                      <a:lnTo>
                        <a:pt x="154" y="598"/>
                      </a:lnTo>
                      <a:lnTo>
                        <a:pt x="36" y="570"/>
                      </a:lnTo>
                      <a:lnTo>
                        <a:pt x="34" y="580"/>
                      </a:lnTo>
                      <a:lnTo>
                        <a:pt x="136" y="610"/>
                      </a:lnTo>
                      <a:lnTo>
                        <a:pt x="100" y="632"/>
                      </a:lnTo>
                      <a:lnTo>
                        <a:pt x="10" y="610"/>
                      </a:lnTo>
                      <a:lnTo>
                        <a:pt x="8" y="620"/>
                      </a:lnTo>
                      <a:lnTo>
                        <a:pt x="84" y="642"/>
                      </a:lnTo>
                      <a:lnTo>
                        <a:pt x="0" y="692"/>
                      </a:lnTo>
                      <a:lnTo>
                        <a:pt x="8" y="708"/>
                      </a:lnTo>
                      <a:lnTo>
                        <a:pt x="96" y="658"/>
                      </a:lnTo>
                      <a:lnTo>
                        <a:pt x="76" y="738"/>
                      </a:lnTo>
                      <a:lnTo>
                        <a:pt x="86" y="742"/>
                      </a:lnTo>
                      <a:lnTo>
                        <a:pt x="114" y="648"/>
                      </a:lnTo>
                      <a:lnTo>
                        <a:pt x="152" y="628"/>
                      </a:lnTo>
                      <a:lnTo>
                        <a:pt x="124" y="738"/>
                      </a:lnTo>
                      <a:lnTo>
                        <a:pt x="134" y="740"/>
                      </a:lnTo>
                      <a:lnTo>
                        <a:pt x="170" y="618"/>
                      </a:lnTo>
                      <a:lnTo>
                        <a:pt x="174" y="616"/>
                      </a:lnTo>
                      <a:lnTo>
                        <a:pt x="284" y="570"/>
                      </a:lnTo>
                      <a:lnTo>
                        <a:pt x="278" y="558"/>
                      </a:lnTo>
                      <a:lnTo>
                        <a:pt x="324" y="532"/>
                      </a:lnTo>
                      <a:lnTo>
                        <a:pt x="338" y="548"/>
                      </a:lnTo>
                      <a:lnTo>
                        <a:pt x="354" y="560"/>
                      </a:lnTo>
                      <a:lnTo>
                        <a:pt x="372" y="568"/>
                      </a:lnTo>
                      <a:lnTo>
                        <a:pt x="392" y="574"/>
                      </a:lnTo>
                      <a:lnTo>
                        <a:pt x="394" y="624"/>
                      </a:lnTo>
                      <a:lnTo>
                        <a:pt x="380" y="624"/>
                      </a:lnTo>
                      <a:lnTo>
                        <a:pt x="396" y="752"/>
                      </a:lnTo>
                      <a:lnTo>
                        <a:pt x="312" y="842"/>
                      </a:lnTo>
                      <a:lnTo>
                        <a:pt x="320" y="850"/>
                      </a:lnTo>
                      <a:lnTo>
                        <a:pt x="396" y="774"/>
                      </a:lnTo>
                      <a:lnTo>
                        <a:pt x="398" y="818"/>
                      </a:lnTo>
                      <a:lnTo>
                        <a:pt x="334" y="884"/>
                      </a:lnTo>
                      <a:lnTo>
                        <a:pt x="342" y="892"/>
                      </a:lnTo>
                      <a:lnTo>
                        <a:pt x="398" y="838"/>
                      </a:lnTo>
                      <a:lnTo>
                        <a:pt x="400" y="936"/>
                      </a:lnTo>
                      <a:lnTo>
                        <a:pt x="416" y="936"/>
                      </a:lnTo>
                      <a:lnTo>
                        <a:pt x="418" y="834"/>
                      </a:lnTo>
                      <a:lnTo>
                        <a:pt x="478" y="892"/>
                      </a:lnTo>
                      <a:lnTo>
                        <a:pt x="486" y="884"/>
                      </a:lnTo>
                      <a:lnTo>
                        <a:pt x="420" y="814"/>
                      </a:lnTo>
                      <a:lnTo>
                        <a:pt x="420" y="772"/>
                      </a:lnTo>
                      <a:lnTo>
                        <a:pt x="502" y="850"/>
                      </a:lnTo>
                      <a:lnTo>
                        <a:pt x="508" y="842"/>
                      </a:lnTo>
                      <a:lnTo>
                        <a:pt x="420" y="750"/>
                      </a:lnTo>
                      <a:lnTo>
                        <a:pt x="420" y="744"/>
                      </a:lnTo>
                      <a:lnTo>
                        <a:pt x="436" y="624"/>
                      </a:lnTo>
                      <a:lnTo>
                        <a:pt x="422" y="624"/>
                      </a:lnTo>
                      <a:lnTo>
                        <a:pt x="424" y="576"/>
                      </a:lnTo>
                      <a:lnTo>
                        <a:pt x="444" y="570"/>
                      </a:lnTo>
                      <a:lnTo>
                        <a:pt x="464" y="564"/>
                      </a:lnTo>
                      <a:lnTo>
                        <a:pt x="482" y="552"/>
                      </a:lnTo>
                      <a:lnTo>
                        <a:pt x="498" y="536"/>
                      </a:lnTo>
                      <a:lnTo>
                        <a:pt x="540" y="562"/>
                      </a:lnTo>
                      <a:lnTo>
                        <a:pt x="534" y="574"/>
                      </a:lnTo>
                      <a:lnTo>
                        <a:pt x="652" y="622"/>
                      </a:lnTo>
                      <a:lnTo>
                        <a:pt x="686" y="740"/>
                      </a:lnTo>
                      <a:lnTo>
                        <a:pt x="696" y="738"/>
                      </a:lnTo>
                      <a:lnTo>
                        <a:pt x="670" y="632"/>
                      </a:lnTo>
                      <a:lnTo>
                        <a:pt x="708" y="654"/>
                      </a:lnTo>
                      <a:lnTo>
                        <a:pt x="734" y="742"/>
                      </a:lnTo>
                      <a:lnTo>
                        <a:pt x="744" y="738"/>
                      </a:lnTo>
                      <a:lnTo>
                        <a:pt x="724" y="662"/>
                      </a:lnTo>
                      <a:lnTo>
                        <a:pt x="812" y="710"/>
                      </a:lnTo>
                      <a:lnTo>
                        <a:pt x="820" y="696"/>
                      </a:lnTo>
                      <a:lnTo>
                        <a:pt x="732" y="644"/>
                      </a:lnTo>
                      <a:lnTo>
                        <a:pt x="812" y="620"/>
                      </a:lnTo>
                      <a:close/>
                      <a:moveTo>
                        <a:pt x="412" y="546"/>
                      </a:moveTo>
                      <a:lnTo>
                        <a:pt x="412" y="546"/>
                      </a:lnTo>
                      <a:lnTo>
                        <a:pt x="396" y="544"/>
                      </a:lnTo>
                      <a:lnTo>
                        <a:pt x="382" y="540"/>
                      </a:lnTo>
                      <a:lnTo>
                        <a:pt x="368" y="532"/>
                      </a:lnTo>
                      <a:lnTo>
                        <a:pt x="358" y="522"/>
                      </a:lnTo>
                      <a:lnTo>
                        <a:pt x="348" y="510"/>
                      </a:lnTo>
                      <a:lnTo>
                        <a:pt x="340" y="498"/>
                      </a:lnTo>
                      <a:lnTo>
                        <a:pt x="336" y="482"/>
                      </a:lnTo>
                      <a:lnTo>
                        <a:pt x="334" y="468"/>
                      </a:lnTo>
                      <a:lnTo>
                        <a:pt x="336" y="452"/>
                      </a:lnTo>
                      <a:lnTo>
                        <a:pt x="340" y="436"/>
                      </a:lnTo>
                      <a:lnTo>
                        <a:pt x="348" y="424"/>
                      </a:lnTo>
                      <a:lnTo>
                        <a:pt x="358" y="412"/>
                      </a:lnTo>
                      <a:lnTo>
                        <a:pt x="368" y="402"/>
                      </a:lnTo>
                      <a:lnTo>
                        <a:pt x="382" y="394"/>
                      </a:lnTo>
                      <a:lnTo>
                        <a:pt x="396" y="390"/>
                      </a:lnTo>
                      <a:lnTo>
                        <a:pt x="412" y="388"/>
                      </a:lnTo>
                      <a:lnTo>
                        <a:pt x="428" y="390"/>
                      </a:lnTo>
                      <a:lnTo>
                        <a:pt x="442" y="394"/>
                      </a:lnTo>
                      <a:lnTo>
                        <a:pt x="456" y="402"/>
                      </a:lnTo>
                      <a:lnTo>
                        <a:pt x="468" y="412"/>
                      </a:lnTo>
                      <a:lnTo>
                        <a:pt x="478" y="424"/>
                      </a:lnTo>
                      <a:lnTo>
                        <a:pt x="484" y="436"/>
                      </a:lnTo>
                      <a:lnTo>
                        <a:pt x="490" y="452"/>
                      </a:lnTo>
                      <a:lnTo>
                        <a:pt x="490" y="468"/>
                      </a:lnTo>
                      <a:lnTo>
                        <a:pt x="490" y="482"/>
                      </a:lnTo>
                      <a:lnTo>
                        <a:pt x="484" y="498"/>
                      </a:lnTo>
                      <a:lnTo>
                        <a:pt x="478" y="510"/>
                      </a:lnTo>
                      <a:lnTo>
                        <a:pt x="468" y="522"/>
                      </a:lnTo>
                      <a:lnTo>
                        <a:pt x="456" y="532"/>
                      </a:lnTo>
                      <a:lnTo>
                        <a:pt x="442" y="540"/>
                      </a:lnTo>
                      <a:lnTo>
                        <a:pt x="428" y="544"/>
                      </a:lnTo>
                      <a:lnTo>
                        <a:pt x="412" y="546"/>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9" name="Freeform 77"/>
                <p:cNvSpPr>
                  <a:spLocks noChangeAspect="1" noEditPoints="1"/>
                </p:cNvSpPr>
                <p:nvPr/>
              </p:nvSpPr>
              <p:spPr bwMode="auto">
                <a:xfrm rot="-642487">
                  <a:off x="7869058" y="3830515"/>
                  <a:ext cx="639682" cy="729516"/>
                </a:xfrm>
                <a:custGeom>
                  <a:avLst/>
                  <a:gdLst>
                    <a:gd name="T0" fmla="*/ 430618279 w 826"/>
                    <a:gd name="T1" fmla="*/ 380239693 h 942"/>
                    <a:gd name="T2" fmla="*/ 472601089 w 826"/>
                    <a:gd name="T3" fmla="*/ 341855689 h 942"/>
                    <a:gd name="T4" fmla="*/ 325063005 w 826"/>
                    <a:gd name="T5" fmla="*/ 283080088 h 942"/>
                    <a:gd name="T6" fmla="*/ 472601089 w 826"/>
                    <a:gd name="T7" fmla="*/ 225504857 h 942"/>
                    <a:gd name="T8" fmla="*/ 433017474 w 826"/>
                    <a:gd name="T9" fmla="*/ 188320451 h 942"/>
                    <a:gd name="T10" fmla="*/ 448610690 w 826"/>
                    <a:gd name="T11" fmla="*/ 178724450 h 942"/>
                    <a:gd name="T12" fmla="*/ 437815089 w 826"/>
                    <a:gd name="T13" fmla="*/ 165530433 h 942"/>
                    <a:gd name="T14" fmla="*/ 422221872 w 826"/>
                    <a:gd name="T15" fmla="*/ 173926837 h 942"/>
                    <a:gd name="T16" fmla="*/ 410226673 w 826"/>
                    <a:gd name="T17" fmla="*/ 117550429 h 942"/>
                    <a:gd name="T18" fmla="*/ 286678987 w 826"/>
                    <a:gd name="T19" fmla="*/ 215908856 h 942"/>
                    <a:gd name="T20" fmla="*/ 309469788 w 826"/>
                    <a:gd name="T21" fmla="*/ 59974424 h 942"/>
                    <a:gd name="T22" fmla="*/ 257890973 w 826"/>
                    <a:gd name="T23" fmla="*/ 74368813 h 942"/>
                    <a:gd name="T24" fmla="*/ 257890973 w 826"/>
                    <a:gd name="T25" fmla="*/ 56376408 h 942"/>
                    <a:gd name="T26" fmla="*/ 241098159 w 826"/>
                    <a:gd name="T27" fmla="*/ 58774827 h 942"/>
                    <a:gd name="T28" fmla="*/ 239898562 w 826"/>
                    <a:gd name="T29" fmla="*/ 76767232 h 942"/>
                    <a:gd name="T30" fmla="*/ 185921327 w 826"/>
                    <a:gd name="T31" fmla="*/ 59974424 h 942"/>
                    <a:gd name="T32" fmla="*/ 211111323 w 826"/>
                    <a:gd name="T33" fmla="*/ 215908856 h 942"/>
                    <a:gd name="T34" fmla="*/ 85164443 w 826"/>
                    <a:gd name="T35" fmla="*/ 117550429 h 942"/>
                    <a:gd name="T36" fmla="*/ 71969646 w 826"/>
                    <a:gd name="T37" fmla="*/ 170328046 h 942"/>
                    <a:gd name="T38" fmla="*/ 56376429 w 826"/>
                    <a:gd name="T39" fmla="*/ 161931642 h 942"/>
                    <a:gd name="T40" fmla="*/ 50378442 w 826"/>
                    <a:gd name="T41" fmla="*/ 177524853 h 942"/>
                    <a:gd name="T42" fmla="*/ 65972434 w 826"/>
                    <a:gd name="T43" fmla="*/ 187120854 h 942"/>
                    <a:gd name="T44" fmla="*/ 23989624 w 826"/>
                    <a:gd name="T45" fmla="*/ 225504857 h 942"/>
                    <a:gd name="T46" fmla="*/ 173926903 w 826"/>
                    <a:gd name="T47" fmla="*/ 283080088 h 942"/>
                    <a:gd name="T48" fmla="*/ 23989624 w 826"/>
                    <a:gd name="T49" fmla="*/ 341855689 h 942"/>
                    <a:gd name="T50" fmla="*/ 62373642 w 826"/>
                    <a:gd name="T51" fmla="*/ 379040096 h 942"/>
                    <a:gd name="T52" fmla="*/ 47980022 w 826"/>
                    <a:gd name="T53" fmla="*/ 388636096 h 942"/>
                    <a:gd name="T54" fmla="*/ 57576027 w 826"/>
                    <a:gd name="T55" fmla="*/ 401830114 h 942"/>
                    <a:gd name="T56" fmla="*/ 73169243 w 826"/>
                    <a:gd name="T57" fmla="*/ 393433710 h 942"/>
                    <a:gd name="T58" fmla="*/ 85164443 w 826"/>
                    <a:gd name="T59" fmla="*/ 448610521 h 942"/>
                    <a:gd name="T60" fmla="*/ 211111323 w 826"/>
                    <a:gd name="T61" fmla="*/ 350252093 h 942"/>
                    <a:gd name="T62" fmla="*/ 185921327 w 826"/>
                    <a:gd name="T63" fmla="*/ 507385348 h 942"/>
                    <a:gd name="T64" fmla="*/ 237500142 w 826"/>
                    <a:gd name="T65" fmla="*/ 491792137 h 942"/>
                    <a:gd name="T66" fmla="*/ 238698965 w 826"/>
                    <a:gd name="T67" fmla="*/ 509784542 h 942"/>
                    <a:gd name="T68" fmla="*/ 255492553 w 826"/>
                    <a:gd name="T69" fmla="*/ 507385348 h 942"/>
                    <a:gd name="T70" fmla="*/ 255492553 w 826"/>
                    <a:gd name="T71" fmla="*/ 489392943 h 942"/>
                    <a:gd name="T72" fmla="*/ 309469788 w 826"/>
                    <a:gd name="T73" fmla="*/ 506186525 h 942"/>
                    <a:gd name="T74" fmla="*/ 286678987 w 826"/>
                    <a:gd name="T75" fmla="*/ 350252093 h 942"/>
                    <a:gd name="T76" fmla="*/ 410226673 w 826"/>
                    <a:gd name="T77" fmla="*/ 448610521 h 942"/>
                    <a:gd name="T78" fmla="*/ 423421469 w 826"/>
                    <a:gd name="T79" fmla="*/ 395832903 h 942"/>
                    <a:gd name="T80" fmla="*/ 439014686 w 826"/>
                    <a:gd name="T81" fmla="*/ 404229307 h 942"/>
                    <a:gd name="T82" fmla="*/ 445012673 w 826"/>
                    <a:gd name="T83" fmla="*/ 388636096 h 942"/>
                    <a:gd name="T84" fmla="*/ 225504943 w 826"/>
                    <a:gd name="T85" fmla="*/ 326262478 h 942"/>
                    <a:gd name="T86" fmla="*/ 273484965 w 826"/>
                    <a:gd name="T87" fmla="*/ 239898471 h 94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26" h="942">
                      <a:moveTo>
                        <a:pt x="818" y="628"/>
                      </a:moveTo>
                      <a:lnTo>
                        <a:pt x="814" y="610"/>
                      </a:lnTo>
                      <a:lnTo>
                        <a:pt x="718" y="634"/>
                      </a:lnTo>
                      <a:lnTo>
                        <a:pt x="690" y="616"/>
                      </a:lnTo>
                      <a:lnTo>
                        <a:pt x="792" y="588"/>
                      </a:lnTo>
                      <a:lnTo>
                        <a:pt x="788" y="570"/>
                      </a:lnTo>
                      <a:lnTo>
                        <a:pt x="662" y="600"/>
                      </a:lnTo>
                      <a:lnTo>
                        <a:pt x="518" y="514"/>
                      </a:lnTo>
                      <a:lnTo>
                        <a:pt x="542" y="472"/>
                      </a:lnTo>
                      <a:lnTo>
                        <a:pt x="520" y="436"/>
                      </a:lnTo>
                      <a:lnTo>
                        <a:pt x="668" y="346"/>
                      </a:lnTo>
                      <a:lnTo>
                        <a:pt x="788" y="376"/>
                      </a:lnTo>
                      <a:lnTo>
                        <a:pt x="792" y="358"/>
                      </a:lnTo>
                      <a:lnTo>
                        <a:pt x="694" y="330"/>
                      </a:lnTo>
                      <a:lnTo>
                        <a:pt x="722" y="314"/>
                      </a:lnTo>
                      <a:lnTo>
                        <a:pt x="814" y="336"/>
                      </a:lnTo>
                      <a:lnTo>
                        <a:pt x="818" y="318"/>
                      </a:lnTo>
                      <a:lnTo>
                        <a:pt x="748" y="298"/>
                      </a:lnTo>
                      <a:lnTo>
                        <a:pt x="826" y="250"/>
                      </a:lnTo>
                      <a:lnTo>
                        <a:pt x="814" y="228"/>
                      </a:lnTo>
                      <a:lnTo>
                        <a:pt x="730" y="276"/>
                      </a:lnTo>
                      <a:lnTo>
                        <a:pt x="750" y="200"/>
                      </a:lnTo>
                      <a:lnTo>
                        <a:pt x="732" y="196"/>
                      </a:lnTo>
                      <a:lnTo>
                        <a:pt x="704" y="290"/>
                      </a:lnTo>
                      <a:lnTo>
                        <a:pt x="676" y="306"/>
                      </a:lnTo>
                      <a:lnTo>
                        <a:pt x="702" y="202"/>
                      </a:lnTo>
                      <a:lnTo>
                        <a:pt x="684" y="196"/>
                      </a:lnTo>
                      <a:lnTo>
                        <a:pt x="648" y="320"/>
                      </a:lnTo>
                      <a:lnTo>
                        <a:pt x="502" y="400"/>
                      </a:lnTo>
                      <a:lnTo>
                        <a:pt x="478" y="360"/>
                      </a:lnTo>
                      <a:lnTo>
                        <a:pt x="434" y="360"/>
                      </a:lnTo>
                      <a:lnTo>
                        <a:pt x="432" y="188"/>
                      </a:lnTo>
                      <a:lnTo>
                        <a:pt x="516" y="100"/>
                      </a:lnTo>
                      <a:lnTo>
                        <a:pt x="504" y="86"/>
                      </a:lnTo>
                      <a:lnTo>
                        <a:pt x="430" y="158"/>
                      </a:lnTo>
                      <a:lnTo>
                        <a:pt x="430" y="124"/>
                      </a:lnTo>
                      <a:lnTo>
                        <a:pt x="494" y="58"/>
                      </a:lnTo>
                      <a:lnTo>
                        <a:pt x="482" y="46"/>
                      </a:lnTo>
                      <a:lnTo>
                        <a:pt x="430" y="94"/>
                      </a:lnTo>
                      <a:lnTo>
                        <a:pt x="428" y="0"/>
                      </a:lnTo>
                      <a:lnTo>
                        <a:pt x="402" y="0"/>
                      </a:lnTo>
                      <a:lnTo>
                        <a:pt x="402" y="98"/>
                      </a:lnTo>
                      <a:lnTo>
                        <a:pt x="346" y="44"/>
                      </a:lnTo>
                      <a:lnTo>
                        <a:pt x="332" y="58"/>
                      </a:lnTo>
                      <a:lnTo>
                        <a:pt x="400" y="128"/>
                      </a:lnTo>
                      <a:lnTo>
                        <a:pt x="400" y="160"/>
                      </a:lnTo>
                      <a:lnTo>
                        <a:pt x="324" y="86"/>
                      </a:lnTo>
                      <a:lnTo>
                        <a:pt x="310" y="100"/>
                      </a:lnTo>
                      <a:lnTo>
                        <a:pt x="400" y="192"/>
                      </a:lnTo>
                      <a:lnTo>
                        <a:pt x="396" y="360"/>
                      </a:lnTo>
                      <a:lnTo>
                        <a:pt x="352" y="360"/>
                      </a:lnTo>
                      <a:lnTo>
                        <a:pt x="332" y="398"/>
                      </a:lnTo>
                      <a:lnTo>
                        <a:pt x="178" y="314"/>
                      </a:lnTo>
                      <a:lnTo>
                        <a:pt x="142" y="196"/>
                      </a:lnTo>
                      <a:lnTo>
                        <a:pt x="124" y="202"/>
                      </a:lnTo>
                      <a:lnTo>
                        <a:pt x="150" y="300"/>
                      </a:lnTo>
                      <a:lnTo>
                        <a:pt x="120" y="284"/>
                      </a:lnTo>
                      <a:lnTo>
                        <a:pt x="94" y="194"/>
                      </a:lnTo>
                      <a:lnTo>
                        <a:pt x="78" y="200"/>
                      </a:lnTo>
                      <a:lnTo>
                        <a:pt x="94" y="270"/>
                      </a:lnTo>
                      <a:lnTo>
                        <a:pt x="14" y="226"/>
                      </a:lnTo>
                      <a:lnTo>
                        <a:pt x="2" y="246"/>
                      </a:lnTo>
                      <a:lnTo>
                        <a:pt x="84" y="296"/>
                      </a:lnTo>
                      <a:lnTo>
                        <a:pt x="10" y="318"/>
                      </a:lnTo>
                      <a:lnTo>
                        <a:pt x="14" y="336"/>
                      </a:lnTo>
                      <a:lnTo>
                        <a:pt x="110" y="312"/>
                      </a:lnTo>
                      <a:lnTo>
                        <a:pt x="136" y="328"/>
                      </a:lnTo>
                      <a:lnTo>
                        <a:pt x="34" y="358"/>
                      </a:lnTo>
                      <a:lnTo>
                        <a:pt x="40" y="376"/>
                      </a:lnTo>
                      <a:lnTo>
                        <a:pt x="164" y="346"/>
                      </a:lnTo>
                      <a:lnTo>
                        <a:pt x="312" y="434"/>
                      </a:lnTo>
                      <a:lnTo>
                        <a:pt x="290" y="472"/>
                      </a:lnTo>
                      <a:lnTo>
                        <a:pt x="310" y="508"/>
                      </a:lnTo>
                      <a:lnTo>
                        <a:pt x="160" y="598"/>
                      </a:lnTo>
                      <a:lnTo>
                        <a:pt x="40" y="570"/>
                      </a:lnTo>
                      <a:lnTo>
                        <a:pt x="34" y="588"/>
                      </a:lnTo>
                      <a:lnTo>
                        <a:pt x="132" y="616"/>
                      </a:lnTo>
                      <a:lnTo>
                        <a:pt x="104" y="632"/>
                      </a:lnTo>
                      <a:lnTo>
                        <a:pt x="14" y="610"/>
                      </a:lnTo>
                      <a:lnTo>
                        <a:pt x="10" y="628"/>
                      </a:lnTo>
                      <a:lnTo>
                        <a:pt x="80" y="648"/>
                      </a:lnTo>
                      <a:lnTo>
                        <a:pt x="0" y="696"/>
                      </a:lnTo>
                      <a:lnTo>
                        <a:pt x="12" y="716"/>
                      </a:lnTo>
                      <a:lnTo>
                        <a:pt x="96" y="670"/>
                      </a:lnTo>
                      <a:lnTo>
                        <a:pt x="78" y="746"/>
                      </a:lnTo>
                      <a:lnTo>
                        <a:pt x="94" y="750"/>
                      </a:lnTo>
                      <a:lnTo>
                        <a:pt x="122" y="656"/>
                      </a:lnTo>
                      <a:lnTo>
                        <a:pt x="150" y="640"/>
                      </a:lnTo>
                      <a:lnTo>
                        <a:pt x="124" y="744"/>
                      </a:lnTo>
                      <a:lnTo>
                        <a:pt x="142" y="748"/>
                      </a:lnTo>
                      <a:lnTo>
                        <a:pt x="178" y="624"/>
                      </a:lnTo>
                      <a:lnTo>
                        <a:pt x="328" y="542"/>
                      </a:lnTo>
                      <a:lnTo>
                        <a:pt x="352" y="584"/>
                      </a:lnTo>
                      <a:lnTo>
                        <a:pt x="392" y="584"/>
                      </a:lnTo>
                      <a:lnTo>
                        <a:pt x="396" y="756"/>
                      </a:lnTo>
                      <a:lnTo>
                        <a:pt x="310" y="846"/>
                      </a:lnTo>
                      <a:lnTo>
                        <a:pt x="324" y="858"/>
                      </a:lnTo>
                      <a:lnTo>
                        <a:pt x="396" y="788"/>
                      </a:lnTo>
                      <a:lnTo>
                        <a:pt x="396" y="820"/>
                      </a:lnTo>
                      <a:lnTo>
                        <a:pt x="332" y="888"/>
                      </a:lnTo>
                      <a:lnTo>
                        <a:pt x="346" y="900"/>
                      </a:lnTo>
                      <a:lnTo>
                        <a:pt x="398" y="850"/>
                      </a:lnTo>
                      <a:lnTo>
                        <a:pt x="400" y="942"/>
                      </a:lnTo>
                      <a:lnTo>
                        <a:pt x="424" y="942"/>
                      </a:lnTo>
                      <a:lnTo>
                        <a:pt x="426" y="846"/>
                      </a:lnTo>
                      <a:lnTo>
                        <a:pt x="482" y="900"/>
                      </a:lnTo>
                      <a:lnTo>
                        <a:pt x="494" y="888"/>
                      </a:lnTo>
                      <a:lnTo>
                        <a:pt x="426" y="816"/>
                      </a:lnTo>
                      <a:lnTo>
                        <a:pt x="426" y="784"/>
                      </a:lnTo>
                      <a:lnTo>
                        <a:pt x="504" y="858"/>
                      </a:lnTo>
                      <a:lnTo>
                        <a:pt x="516" y="844"/>
                      </a:lnTo>
                      <a:lnTo>
                        <a:pt x="428" y="752"/>
                      </a:lnTo>
                      <a:lnTo>
                        <a:pt x="430" y="584"/>
                      </a:lnTo>
                      <a:lnTo>
                        <a:pt x="478" y="584"/>
                      </a:lnTo>
                      <a:lnTo>
                        <a:pt x="500" y="548"/>
                      </a:lnTo>
                      <a:lnTo>
                        <a:pt x="650" y="630"/>
                      </a:lnTo>
                      <a:lnTo>
                        <a:pt x="684" y="748"/>
                      </a:lnTo>
                      <a:lnTo>
                        <a:pt x="702" y="744"/>
                      </a:lnTo>
                      <a:lnTo>
                        <a:pt x="678" y="646"/>
                      </a:lnTo>
                      <a:lnTo>
                        <a:pt x="706" y="660"/>
                      </a:lnTo>
                      <a:lnTo>
                        <a:pt x="732" y="750"/>
                      </a:lnTo>
                      <a:lnTo>
                        <a:pt x="750" y="746"/>
                      </a:lnTo>
                      <a:lnTo>
                        <a:pt x="732" y="674"/>
                      </a:lnTo>
                      <a:lnTo>
                        <a:pt x="812" y="720"/>
                      </a:lnTo>
                      <a:lnTo>
                        <a:pt x="826" y="698"/>
                      </a:lnTo>
                      <a:lnTo>
                        <a:pt x="742" y="648"/>
                      </a:lnTo>
                      <a:lnTo>
                        <a:pt x="818" y="628"/>
                      </a:lnTo>
                      <a:close/>
                      <a:moveTo>
                        <a:pt x="456" y="544"/>
                      </a:moveTo>
                      <a:lnTo>
                        <a:pt x="376" y="544"/>
                      </a:lnTo>
                      <a:lnTo>
                        <a:pt x="336" y="472"/>
                      </a:lnTo>
                      <a:lnTo>
                        <a:pt x="376" y="400"/>
                      </a:lnTo>
                      <a:lnTo>
                        <a:pt x="456" y="400"/>
                      </a:lnTo>
                      <a:lnTo>
                        <a:pt x="496" y="472"/>
                      </a:lnTo>
                      <a:lnTo>
                        <a:pt x="456" y="544"/>
                      </a:lnTo>
                      <a:close/>
                    </a:path>
                  </a:pathLst>
                </a:custGeom>
                <a:noFill/>
                <a:ln w="9525">
                  <a:solidFill>
                    <a:srgbClr val="FEFFFF">
                      <a:alpha val="25882"/>
                    </a:srgbClr>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70" name="Freeform 81"/>
                <p:cNvSpPr>
                  <a:spLocks noChangeAspect="1" noEditPoints="1"/>
                </p:cNvSpPr>
                <p:nvPr/>
              </p:nvSpPr>
              <p:spPr bwMode="auto">
                <a:xfrm rot="924218">
                  <a:off x="8027251" y="1799143"/>
                  <a:ext cx="766532" cy="869062"/>
                </a:xfrm>
                <a:custGeom>
                  <a:avLst/>
                  <a:gdLst>
                    <a:gd name="T0" fmla="*/ 813455232 w 628"/>
                    <a:gd name="T1" fmla="*/ 715125731 h 712"/>
                    <a:gd name="T2" fmla="*/ 890927449 w 628"/>
                    <a:gd name="T3" fmla="*/ 640634180 h 712"/>
                    <a:gd name="T4" fmla="*/ 595938350 w 628"/>
                    <a:gd name="T5" fmla="*/ 557203007 h 712"/>
                    <a:gd name="T6" fmla="*/ 598917816 w 628"/>
                    <a:gd name="T7" fmla="*/ 527405898 h 712"/>
                    <a:gd name="T8" fmla="*/ 756841717 w 628"/>
                    <a:gd name="T9" fmla="*/ 378421574 h 712"/>
                    <a:gd name="T10" fmla="*/ 780678665 w 628"/>
                    <a:gd name="T11" fmla="*/ 366502487 h 712"/>
                    <a:gd name="T12" fmla="*/ 923704016 w 628"/>
                    <a:gd name="T13" fmla="*/ 351603932 h 712"/>
                    <a:gd name="T14" fmla="*/ 923704016 w 628"/>
                    <a:gd name="T15" fmla="*/ 253274205 h 712"/>
                    <a:gd name="T16" fmla="*/ 831334469 w 628"/>
                    <a:gd name="T17" fmla="*/ 214537475 h 712"/>
                    <a:gd name="T18" fmla="*/ 792597750 w 628"/>
                    <a:gd name="T19" fmla="*/ 220497629 h 712"/>
                    <a:gd name="T20" fmla="*/ 670431102 w 628"/>
                    <a:gd name="T21" fmla="*/ 393318908 h 712"/>
                    <a:gd name="T22" fmla="*/ 536344149 w 628"/>
                    <a:gd name="T23" fmla="*/ 414177617 h 712"/>
                    <a:gd name="T24" fmla="*/ 482710100 w 628"/>
                    <a:gd name="T25" fmla="*/ 202619608 h 712"/>
                    <a:gd name="T26" fmla="*/ 482710100 w 628"/>
                    <a:gd name="T27" fmla="*/ 175801966 h 712"/>
                    <a:gd name="T28" fmla="*/ 545283768 w 628"/>
                    <a:gd name="T29" fmla="*/ 44695663 h 712"/>
                    <a:gd name="T30" fmla="*/ 458871932 w 628"/>
                    <a:gd name="T31" fmla="*/ 0 h 712"/>
                    <a:gd name="T32" fmla="*/ 378420248 w 628"/>
                    <a:gd name="T33" fmla="*/ 53634064 h 712"/>
                    <a:gd name="T34" fmla="*/ 363522919 w 628"/>
                    <a:gd name="T35" fmla="*/ 92370794 h 712"/>
                    <a:gd name="T36" fmla="*/ 452913000 w 628"/>
                    <a:gd name="T37" fmla="*/ 283071314 h 712"/>
                    <a:gd name="T38" fmla="*/ 405237883 w 628"/>
                    <a:gd name="T39" fmla="*/ 414177617 h 712"/>
                    <a:gd name="T40" fmla="*/ 193679933 w 628"/>
                    <a:gd name="T41" fmla="*/ 348624465 h 712"/>
                    <a:gd name="T42" fmla="*/ 169842985 w 628"/>
                    <a:gd name="T43" fmla="*/ 336705378 h 712"/>
                    <a:gd name="T44" fmla="*/ 86410615 w 628"/>
                    <a:gd name="T45" fmla="*/ 217518163 h 712"/>
                    <a:gd name="T46" fmla="*/ 0 w 628"/>
                    <a:gd name="T47" fmla="*/ 268172760 h 712"/>
                    <a:gd name="T48" fmla="*/ 11919084 w 628"/>
                    <a:gd name="T49" fmla="*/ 366502487 h 712"/>
                    <a:gd name="T50" fmla="*/ 38735498 w 628"/>
                    <a:gd name="T51" fmla="*/ 399279062 h 712"/>
                    <a:gd name="T52" fmla="*/ 247313982 w 628"/>
                    <a:gd name="T53" fmla="*/ 417157084 h 712"/>
                    <a:gd name="T54" fmla="*/ 339684750 w 628"/>
                    <a:gd name="T55" fmla="*/ 527405898 h 712"/>
                    <a:gd name="T56" fmla="*/ 241355050 w 628"/>
                    <a:gd name="T57" fmla="*/ 634674026 h 712"/>
                    <a:gd name="T58" fmla="*/ 38735498 w 628"/>
                    <a:gd name="T59" fmla="*/ 655532734 h 712"/>
                    <a:gd name="T60" fmla="*/ 11919084 w 628"/>
                    <a:gd name="T61" fmla="*/ 688309310 h 712"/>
                    <a:gd name="T62" fmla="*/ 0 w 628"/>
                    <a:gd name="T63" fmla="*/ 783659570 h 712"/>
                    <a:gd name="T64" fmla="*/ 86410615 w 628"/>
                    <a:gd name="T65" fmla="*/ 837293634 h 712"/>
                    <a:gd name="T66" fmla="*/ 169842985 w 628"/>
                    <a:gd name="T67" fmla="*/ 712146265 h 712"/>
                    <a:gd name="T68" fmla="*/ 196659399 w 628"/>
                    <a:gd name="T69" fmla="*/ 697247710 h 712"/>
                    <a:gd name="T70" fmla="*/ 381400935 w 628"/>
                    <a:gd name="T71" fmla="*/ 622756159 h 712"/>
                    <a:gd name="T72" fmla="*/ 446954068 w 628"/>
                    <a:gd name="T73" fmla="*/ 777699416 h 712"/>
                    <a:gd name="T74" fmla="*/ 363522919 w 628"/>
                    <a:gd name="T75" fmla="*/ 962441003 h 712"/>
                    <a:gd name="T76" fmla="*/ 378420248 w 628"/>
                    <a:gd name="T77" fmla="*/ 1001176512 h 712"/>
                    <a:gd name="T78" fmla="*/ 452913000 w 628"/>
                    <a:gd name="T79" fmla="*/ 1060770730 h 712"/>
                    <a:gd name="T80" fmla="*/ 545283768 w 628"/>
                    <a:gd name="T81" fmla="*/ 1010116133 h 712"/>
                    <a:gd name="T82" fmla="*/ 479730635 w 628"/>
                    <a:gd name="T83" fmla="*/ 876030364 h 712"/>
                    <a:gd name="T84" fmla="*/ 479730635 w 628"/>
                    <a:gd name="T85" fmla="*/ 846233255 h 712"/>
                    <a:gd name="T86" fmla="*/ 506547049 w 628"/>
                    <a:gd name="T87" fmla="*/ 652553267 h 712"/>
                    <a:gd name="T88" fmla="*/ 673410568 w 628"/>
                    <a:gd name="T89" fmla="*/ 667451822 h 712"/>
                    <a:gd name="T90" fmla="*/ 792597750 w 628"/>
                    <a:gd name="T91" fmla="*/ 834314167 h 712"/>
                    <a:gd name="T92" fmla="*/ 831334469 w 628"/>
                    <a:gd name="T93" fmla="*/ 840273101 h 712"/>
                    <a:gd name="T94" fmla="*/ 920724550 w 628"/>
                    <a:gd name="T95" fmla="*/ 804517058 h 712"/>
                    <a:gd name="T96" fmla="*/ 923704016 w 628"/>
                    <a:gd name="T97" fmla="*/ 700228398 h 712"/>
                    <a:gd name="T98" fmla="*/ 452913000 w 628"/>
                    <a:gd name="T99" fmla="*/ 607857604 h 712"/>
                    <a:gd name="T100" fmla="*/ 411196815 w 628"/>
                    <a:gd name="T101" fmla="*/ 587000116 h 712"/>
                    <a:gd name="T102" fmla="*/ 387359867 w 628"/>
                    <a:gd name="T103" fmla="*/ 542304453 h 712"/>
                    <a:gd name="T104" fmla="*/ 387359867 w 628"/>
                    <a:gd name="T105" fmla="*/ 509527877 h 712"/>
                    <a:gd name="T106" fmla="*/ 411196815 w 628"/>
                    <a:gd name="T107" fmla="*/ 467811680 h 712"/>
                    <a:gd name="T108" fmla="*/ 452913000 w 628"/>
                    <a:gd name="T109" fmla="*/ 446954192 h 712"/>
                    <a:gd name="T110" fmla="*/ 485689566 w 628"/>
                    <a:gd name="T111" fmla="*/ 446954192 h 712"/>
                    <a:gd name="T112" fmla="*/ 527405751 w 628"/>
                    <a:gd name="T113" fmla="*/ 467811680 h 712"/>
                    <a:gd name="T114" fmla="*/ 551242700 w 628"/>
                    <a:gd name="T115" fmla="*/ 509527877 h 712"/>
                    <a:gd name="T116" fmla="*/ 551242700 w 628"/>
                    <a:gd name="T117" fmla="*/ 542304453 h 712"/>
                    <a:gd name="T118" fmla="*/ 527405751 w 628"/>
                    <a:gd name="T119" fmla="*/ 587000116 h 712"/>
                    <a:gd name="T120" fmla="*/ 485689566 w 628"/>
                    <a:gd name="T121" fmla="*/ 607857604 h 71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28" h="712">
                      <a:moveTo>
                        <a:pt x="620" y="470"/>
                      </a:moveTo>
                      <a:lnTo>
                        <a:pt x="618" y="462"/>
                      </a:lnTo>
                      <a:lnTo>
                        <a:pt x="546" y="480"/>
                      </a:lnTo>
                      <a:lnTo>
                        <a:pt x="520" y="464"/>
                      </a:lnTo>
                      <a:lnTo>
                        <a:pt x="602" y="440"/>
                      </a:lnTo>
                      <a:lnTo>
                        <a:pt x="598" y="430"/>
                      </a:lnTo>
                      <a:lnTo>
                        <a:pt x="504" y="454"/>
                      </a:lnTo>
                      <a:lnTo>
                        <a:pt x="460" y="428"/>
                      </a:lnTo>
                      <a:lnTo>
                        <a:pt x="400" y="374"/>
                      </a:lnTo>
                      <a:lnTo>
                        <a:pt x="402" y="354"/>
                      </a:lnTo>
                      <a:lnTo>
                        <a:pt x="402" y="338"/>
                      </a:lnTo>
                      <a:lnTo>
                        <a:pt x="464" y="282"/>
                      </a:lnTo>
                      <a:lnTo>
                        <a:pt x="508" y="254"/>
                      </a:lnTo>
                      <a:lnTo>
                        <a:pt x="598" y="278"/>
                      </a:lnTo>
                      <a:lnTo>
                        <a:pt x="602" y="268"/>
                      </a:lnTo>
                      <a:lnTo>
                        <a:pt x="524" y="246"/>
                      </a:lnTo>
                      <a:lnTo>
                        <a:pt x="550" y="230"/>
                      </a:lnTo>
                      <a:lnTo>
                        <a:pt x="618" y="246"/>
                      </a:lnTo>
                      <a:lnTo>
                        <a:pt x="620" y="236"/>
                      </a:lnTo>
                      <a:lnTo>
                        <a:pt x="564" y="220"/>
                      </a:lnTo>
                      <a:lnTo>
                        <a:pt x="628" y="182"/>
                      </a:lnTo>
                      <a:lnTo>
                        <a:pt x="620" y="170"/>
                      </a:lnTo>
                      <a:lnTo>
                        <a:pt x="554" y="206"/>
                      </a:lnTo>
                      <a:lnTo>
                        <a:pt x="568" y="146"/>
                      </a:lnTo>
                      <a:lnTo>
                        <a:pt x="558" y="144"/>
                      </a:lnTo>
                      <a:lnTo>
                        <a:pt x="538" y="214"/>
                      </a:lnTo>
                      <a:lnTo>
                        <a:pt x="512" y="230"/>
                      </a:lnTo>
                      <a:lnTo>
                        <a:pt x="532" y="148"/>
                      </a:lnTo>
                      <a:lnTo>
                        <a:pt x="522" y="144"/>
                      </a:lnTo>
                      <a:lnTo>
                        <a:pt x="494" y="238"/>
                      </a:lnTo>
                      <a:lnTo>
                        <a:pt x="450" y="264"/>
                      </a:lnTo>
                      <a:lnTo>
                        <a:pt x="374" y="288"/>
                      </a:lnTo>
                      <a:lnTo>
                        <a:pt x="360" y="278"/>
                      </a:lnTo>
                      <a:lnTo>
                        <a:pt x="344" y="272"/>
                      </a:lnTo>
                      <a:lnTo>
                        <a:pt x="326" y="186"/>
                      </a:lnTo>
                      <a:lnTo>
                        <a:pt x="324" y="136"/>
                      </a:lnTo>
                      <a:lnTo>
                        <a:pt x="390" y="68"/>
                      </a:lnTo>
                      <a:lnTo>
                        <a:pt x="382" y="62"/>
                      </a:lnTo>
                      <a:lnTo>
                        <a:pt x="324" y="118"/>
                      </a:lnTo>
                      <a:lnTo>
                        <a:pt x="324" y="86"/>
                      </a:lnTo>
                      <a:lnTo>
                        <a:pt x="372" y="36"/>
                      </a:lnTo>
                      <a:lnTo>
                        <a:pt x="366" y="30"/>
                      </a:lnTo>
                      <a:lnTo>
                        <a:pt x="324" y="72"/>
                      </a:lnTo>
                      <a:lnTo>
                        <a:pt x="322" y="0"/>
                      </a:lnTo>
                      <a:lnTo>
                        <a:pt x="308" y="0"/>
                      </a:lnTo>
                      <a:lnTo>
                        <a:pt x="306" y="74"/>
                      </a:lnTo>
                      <a:lnTo>
                        <a:pt x="260" y="30"/>
                      </a:lnTo>
                      <a:lnTo>
                        <a:pt x="254" y="36"/>
                      </a:lnTo>
                      <a:lnTo>
                        <a:pt x="306" y="90"/>
                      </a:lnTo>
                      <a:lnTo>
                        <a:pt x="304" y="120"/>
                      </a:lnTo>
                      <a:lnTo>
                        <a:pt x="244" y="62"/>
                      </a:lnTo>
                      <a:lnTo>
                        <a:pt x="236" y="68"/>
                      </a:lnTo>
                      <a:lnTo>
                        <a:pt x="304" y="138"/>
                      </a:lnTo>
                      <a:lnTo>
                        <a:pt x="304" y="190"/>
                      </a:lnTo>
                      <a:lnTo>
                        <a:pt x="286" y="270"/>
                      </a:lnTo>
                      <a:lnTo>
                        <a:pt x="272" y="278"/>
                      </a:lnTo>
                      <a:lnTo>
                        <a:pt x="258" y="286"/>
                      </a:lnTo>
                      <a:lnTo>
                        <a:pt x="174" y="260"/>
                      </a:lnTo>
                      <a:lnTo>
                        <a:pt x="130" y="234"/>
                      </a:lnTo>
                      <a:lnTo>
                        <a:pt x="104" y="144"/>
                      </a:lnTo>
                      <a:lnTo>
                        <a:pt x="94" y="148"/>
                      </a:lnTo>
                      <a:lnTo>
                        <a:pt x="114" y="226"/>
                      </a:lnTo>
                      <a:lnTo>
                        <a:pt x="86" y="212"/>
                      </a:lnTo>
                      <a:lnTo>
                        <a:pt x="68" y="144"/>
                      </a:lnTo>
                      <a:lnTo>
                        <a:pt x="58" y="146"/>
                      </a:lnTo>
                      <a:lnTo>
                        <a:pt x="72" y="204"/>
                      </a:lnTo>
                      <a:lnTo>
                        <a:pt x="8" y="168"/>
                      </a:lnTo>
                      <a:lnTo>
                        <a:pt x="0" y="180"/>
                      </a:lnTo>
                      <a:lnTo>
                        <a:pt x="66" y="220"/>
                      </a:lnTo>
                      <a:lnTo>
                        <a:pt x="6" y="236"/>
                      </a:lnTo>
                      <a:lnTo>
                        <a:pt x="8" y="246"/>
                      </a:lnTo>
                      <a:lnTo>
                        <a:pt x="80" y="228"/>
                      </a:lnTo>
                      <a:lnTo>
                        <a:pt x="106" y="244"/>
                      </a:lnTo>
                      <a:lnTo>
                        <a:pt x="26" y="268"/>
                      </a:lnTo>
                      <a:lnTo>
                        <a:pt x="28" y="278"/>
                      </a:lnTo>
                      <a:lnTo>
                        <a:pt x="122" y="254"/>
                      </a:lnTo>
                      <a:lnTo>
                        <a:pt x="166" y="280"/>
                      </a:lnTo>
                      <a:lnTo>
                        <a:pt x="228" y="336"/>
                      </a:lnTo>
                      <a:lnTo>
                        <a:pt x="228" y="354"/>
                      </a:lnTo>
                      <a:lnTo>
                        <a:pt x="228" y="366"/>
                      </a:lnTo>
                      <a:lnTo>
                        <a:pt x="162" y="426"/>
                      </a:lnTo>
                      <a:lnTo>
                        <a:pt x="118" y="452"/>
                      </a:lnTo>
                      <a:lnTo>
                        <a:pt x="28" y="430"/>
                      </a:lnTo>
                      <a:lnTo>
                        <a:pt x="26" y="440"/>
                      </a:lnTo>
                      <a:lnTo>
                        <a:pt x="102" y="462"/>
                      </a:lnTo>
                      <a:lnTo>
                        <a:pt x="76" y="478"/>
                      </a:lnTo>
                      <a:lnTo>
                        <a:pt x="8" y="462"/>
                      </a:lnTo>
                      <a:lnTo>
                        <a:pt x="6" y="470"/>
                      </a:lnTo>
                      <a:lnTo>
                        <a:pt x="62" y="488"/>
                      </a:lnTo>
                      <a:lnTo>
                        <a:pt x="0" y="526"/>
                      </a:lnTo>
                      <a:lnTo>
                        <a:pt x="6" y="538"/>
                      </a:lnTo>
                      <a:lnTo>
                        <a:pt x="74" y="500"/>
                      </a:lnTo>
                      <a:lnTo>
                        <a:pt x="58" y="562"/>
                      </a:lnTo>
                      <a:lnTo>
                        <a:pt x="68" y="564"/>
                      </a:lnTo>
                      <a:lnTo>
                        <a:pt x="88" y="492"/>
                      </a:lnTo>
                      <a:lnTo>
                        <a:pt x="114" y="478"/>
                      </a:lnTo>
                      <a:lnTo>
                        <a:pt x="94" y="560"/>
                      </a:lnTo>
                      <a:lnTo>
                        <a:pt x="104" y="562"/>
                      </a:lnTo>
                      <a:lnTo>
                        <a:pt x="132" y="468"/>
                      </a:lnTo>
                      <a:lnTo>
                        <a:pt x="176" y="444"/>
                      </a:lnTo>
                      <a:lnTo>
                        <a:pt x="256" y="418"/>
                      </a:lnTo>
                      <a:lnTo>
                        <a:pt x="268" y="428"/>
                      </a:lnTo>
                      <a:lnTo>
                        <a:pt x="282" y="436"/>
                      </a:lnTo>
                      <a:lnTo>
                        <a:pt x="300" y="522"/>
                      </a:lnTo>
                      <a:lnTo>
                        <a:pt x="302" y="572"/>
                      </a:lnTo>
                      <a:lnTo>
                        <a:pt x="236" y="640"/>
                      </a:lnTo>
                      <a:lnTo>
                        <a:pt x="244" y="646"/>
                      </a:lnTo>
                      <a:lnTo>
                        <a:pt x="302" y="590"/>
                      </a:lnTo>
                      <a:lnTo>
                        <a:pt x="302" y="620"/>
                      </a:lnTo>
                      <a:lnTo>
                        <a:pt x="254" y="672"/>
                      </a:lnTo>
                      <a:lnTo>
                        <a:pt x="260" y="678"/>
                      </a:lnTo>
                      <a:lnTo>
                        <a:pt x="304" y="638"/>
                      </a:lnTo>
                      <a:lnTo>
                        <a:pt x="304" y="712"/>
                      </a:lnTo>
                      <a:lnTo>
                        <a:pt x="320" y="712"/>
                      </a:lnTo>
                      <a:lnTo>
                        <a:pt x="320" y="636"/>
                      </a:lnTo>
                      <a:lnTo>
                        <a:pt x="366" y="678"/>
                      </a:lnTo>
                      <a:lnTo>
                        <a:pt x="372" y="672"/>
                      </a:lnTo>
                      <a:lnTo>
                        <a:pt x="320" y="618"/>
                      </a:lnTo>
                      <a:lnTo>
                        <a:pt x="322" y="588"/>
                      </a:lnTo>
                      <a:lnTo>
                        <a:pt x="382" y="646"/>
                      </a:lnTo>
                      <a:lnTo>
                        <a:pt x="390" y="640"/>
                      </a:lnTo>
                      <a:lnTo>
                        <a:pt x="322" y="568"/>
                      </a:lnTo>
                      <a:lnTo>
                        <a:pt x="322" y="518"/>
                      </a:lnTo>
                      <a:lnTo>
                        <a:pt x="340" y="438"/>
                      </a:lnTo>
                      <a:lnTo>
                        <a:pt x="356" y="432"/>
                      </a:lnTo>
                      <a:lnTo>
                        <a:pt x="370" y="422"/>
                      </a:lnTo>
                      <a:lnTo>
                        <a:pt x="452" y="448"/>
                      </a:lnTo>
                      <a:lnTo>
                        <a:pt x="496" y="472"/>
                      </a:lnTo>
                      <a:lnTo>
                        <a:pt x="522" y="562"/>
                      </a:lnTo>
                      <a:lnTo>
                        <a:pt x="532" y="560"/>
                      </a:lnTo>
                      <a:lnTo>
                        <a:pt x="512" y="482"/>
                      </a:lnTo>
                      <a:lnTo>
                        <a:pt x="540" y="496"/>
                      </a:lnTo>
                      <a:lnTo>
                        <a:pt x="558" y="564"/>
                      </a:lnTo>
                      <a:lnTo>
                        <a:pt x="568" y="562"/>
                      </a:lnTo>
                      <a:lnTo>
                        <a:pt x="554" y="504"/>
                      </a:lnTo>
                      <a:lnTo>
                        <a:pt x="618" y="540"/>
                      </a:lnTo>
                      <a:lnTo>
                        <a:pt x="626" y="528"/>
                      </a:lnTo>
                      <a:lnTo>
                        <a:pt x="560" y="488"/>
                      </a:lnTo>
                      <a:lnTo>
                        <a:pt x="620" y="470"/>
                      </a:lnTo>
                      <a:close/>
                      <a:moveTo>
                        <a:pt x="314" y="410"/>
                      </a:moveTo>
                      <a:lnTo>
                        <a:pt x="314" y="410"/>
                      </a:lnTo>
                      <a:lnTo>
                        <a:pt x="304" y="408"/>
                      </a:lnTo>
                      <a:lnTo>
                        <a:pt x="294" y="406"/>
                      </a:lnTo>
                      <a:lnTo>
                        <a:pt x="284" y="400"/>
                      </a:lnTo>
                      <a:lnTo>
                        <a:pt x="276" y="394"/>
                      </a:lnTo>
                      <a:lnTo>
                        <a:pt x="268" y="384"/>
                      </a:lnTo>
                      <a:lnTo>
                        <a:pt x="264" y="376"/>
                      </a:lnTo>
                      <a:lnTo>
                        <a:pt x="260" y="364"/>
                      </a:lnTo>
                      <a:lnTo>
                        <a:pt x="260" y="354"/>
                      </a:lnTo>
                      <a:lnTo>
                        <a:pt x="260" y="342"/>
                      </a:lnTo>
                      <a:lnTo>
                        <a:pt x="264" y="332"/>
                      </a:lnTo>
                      <a:lnTo>
                        <a:pt x="268" y="322"/>
                      </a:lnTo>
                      <a:lnTo>
                        <a:pt x="276" y="314"/>
                      </a:lnTo>
                      <a:lnTo>
                        <a:pt x="284" y="308"/>
                      </a:lnTo>
                      <a:lnTo>
                        <a:pt x="294" y="302"/>
                      </a:lnTo>
                      <a:lnTo>
                        <a:pt x="304" y="300"/>
                      </a:lnTo>
                      <a:lnTo>
                        <a:pt x="314" y="298"/>
                      </a:lnTo>
                      <a:lnTo>
                        <a:pt x="326" y="300"/>
                      </a:lnTo>
                      <a:lnTo>
                        <a:pt x="336" y="302"/>
                      </a:lnTo>
                      <a:lnTo>
                        <a:pt x="346" y="308"/>
                      </a:lnTo>
                      <a:lnTo>
                        <a:pt x="354" y="314"/>
                      </a:lnTo>
                      <a:lnTo>
                        <a:pt x="362" y="322"/>
                      </a:lnTo>
                      <a:lnTo>
                        <a:pt x="366" y="332"/>
                      </a:lnTo>
                      <a:lnTo>
                        <a:pt x="370" y="342"/>
                      </a:lnTo>
                      <a:lnTo>
                        <a:pt x="370" y="354"/>
                      </a:lnTo>
                      <a:lnTo>
                        <a:pt x="370" y="364"/>
                      </a:lnTo>
                      <a:lnTo>
                        <a:pt x="366" y="376"/>
                      </a:lnTo>
                      <a:lnTo>
                        <a:pt x="362" y="384"/>
                      </a:lnTo>
                      <a:lnTo>
                        <a:pt x="354" y="394"/>
                      </a:lnTo>
                      <a:lnTo>
                        <a:pt x="346" y="400"/>
                      </a:lnTo>
                      <a:lnTo>
                        <a:pt x="336" y="406"/>
                      </a:lnTo>
                      <a:lnTo>
                        <a:pt x="326" y="408"/>
                      </a:lnTo>
                      <a:lnTo>
                        <a:pt x="314" y="410"/>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21" name="Freeform 8"/>
            <p:cNvSpPr>
              <a:spLocks noChangeAspect="1" noEditPoints="1"/>
            </p:cNvSpPr>
            <p:nvPr/>
          </p:nvSpPr>
          <p:spPr bwMode="auto">
            <a:xfrm>
              <a:off x="8267911" y="2855927"/>
              <a:ext cx="865764" cy="1172389"/>
            </a:xfrm>
            <a:custGeom>
              <a:avLst/>
              <a:gdLst>
                <a:gd name="T0" fmla="*/ 562 w 672"/>
                <a:gd name="T1" fmla="*/ 532 h 910"/>
                <a:gd name="T2" fmla="*/ 624 w 672"/>
                <a:gd name="T3" fmla="*/ 522 h 910"/>
                <a:gd name="T4" fmla="*/ 640 w 672"/>
                <a:gd name="T5" fmla="*/ 514 h 910"/>
                <a:gd name="T6" fmla="*/ 636 w 672"/>
                <a:gd name="T7" fmla="*/ 502 h 910"/>
                <a:gd name="T8" fmla="*/ 594 w 672"/>
                <a:gd name="T9" fmla="*/ 460 h 910"/>
                <a:gd name="T10" fmla="*/ 588 w 672"/>
                <a:gd name="T11" fmla="*/ 422 h 910"/>
                <a:gd name="T12" fmla="*/ 610 w 672"/>
                <a:gd name="T13" fmla="*/ 364 h 910"/>
                <a:gd name="T14" fmla="*/ 614 w 672"/>
                <a:gd name="T15" fmla="*/ 352 h 910"/>
                <a:gd name="T16" fmla="*/ 604 w 672"/>
                <a:gd name="T17" fmla="*/ 342 h 910"/>
                <a:gd name="T18" fmla="*/ 560 w 672"/>
                <a:gd name="T19" fmla="*/ 374 h 910"/>
                <a:gd name="T20" fmla="*/ 672 w 672"/>
                <a:gd name="T21" fmla="*/ 156 h 910"/>
                <a:gd name="T22" fmla="*/ 672 w 672"/>
                <a:gd name="T23" fmla="*/ 104 h 910"/>
                <a:gd name="T24" fmla="*/ 644 w 672"/>
                <a:gd name="T25" fmla="*/ 0 h 910"/>
                <a:gd name="T26" fmla="*/ 596 w 672"/>
                <a:gd name="T27" fmla="*/ 120 h 910"/>
                <a:gd name="T28" fmla="*/ 570 w 672"/>
                <a:gd name="T29" fmla="*/ 182 h 910"/>
                <a:gd name="T30" fmla="*/ 476 w 672"/>
                <a:gd name="T31" fmla="*/ 342 h 910"/>
                <a:gd name="T32" fmla="*/ 468 w 672"/>
                <a:gd name="T33" fmla="*/ 296 h 910"/>
                <a:gd name="T34" fmla="*/ 468 w 672"/>
                <a:gd name="T35" fmla="*/ 294 h 910"/>
                <a:gd name="T36" fmla="*/ 468 w 672"/>
                <a:gd name="T37" fmla="*/ 290 h 910"/>
                <a:gd name="T38" fmla="*/ 464 w 672"/>
                <a:gd name="T39" fmla="*/ 288 h 910"/>
                <a:gd name="T40" fmla="*/ 460 w 672"/>
                <a:gd name="T41" fmla="*/ 288 h 910"/>
                <a:gd name="T42" fmla="*/ 450 w 672"/>
                <a:gd name="T43" fmla="*/ 288 h 910"/>
                <a:gd name="T44" fmla="*/ 444 w 672"/>
                <a:gd name="T45" fmla="*/ 300 h 910"/>
                <a:gd name="T46" fmla="*/ 450 w 672"/>
                <a:gd name="T47" fmla="*/ 346 h 910"/>
                <a:gd name="T48" fmla="*/ 320 w 672"/>
                <a:gd name="T49" fmla="*/ 90 h 910"/>
                <a:gd name="T50" fmla="*/ 276 w 672"/>
                <a:gd name="T51" fmla="*/ 70 h 910"/>
                <a:gd name="T52" fmla="*/ 168 w 672"/>
                <a:gd name="T53" fmla="*/ 88 h 910"/>
                <a:gd name="T54" fmla="*/ 246 w 672"/>
                <a:gd name="T55" fmla="*/ 188 h 910"/>
                <a:gd name="T56" fmla="*/ 288 w 672"/>
                <a:gd name="T57" fmla="*/ 240 h 910"/>
                <a:gd name="T58" fmla="*/ 380 w 672"/>
                <a:gd name="T59" fmla="*/ 404 h 910"/>
                <a:gd name="T60" fmla="*/ 328 w 672"/>
                <a:gd name="T61" fmla="*/ 388 h 910"/>
                <a:gd name="T62" fmla="*/ 322 w 672"/>
                <a:gd name="T63" fmla="*/ 398 h 910"/>
                <a:gd name="T64" fmla="*/ 372 w 672"/>
                <a:gd name="T65" fmla="*/ 426 h 910"/>
                <a:gd name="T66" fmla="*/ 188 w 672"/>
                <a:gd name="T67" fmla="*/ 482 h 910"/>
                <a:gd name="T68" fmla="*/ 122 w 672"/>
                <a:gd name="T69" fmla="*/ 494 h 910"/>
                <a:gd name="T70" fmla="*/ 0 w 672"/>
                <a:gd name="T71" fmla="*/ 516 h 910"/>
                <a:gd name="T72" fmla="*/ 54 w 672"/>
                <a:gd name="T73" fmla="*/ 594 h 910"/>
                <a:gd name="T74" fmla="*/ 100 w 672"/>
                <a:gd name="T75" fmla="*/ 610 h 910"/>
                <a:gd name="T76" fmla="*/ 374 w 672"/>
                <a:gd name="T77" fmla="*/ 490 h 910"/>
                <a:gd name="T78" fmla="*/ 352 w 672"/>
                <a:gd name="T79" fmla="*/ 544 h 910"/>
                <a:gd name="T80" fmla="*/ 350 w 672"/>
                <a:gd name="T81" fmla="*/ 562 h 910"/>
                <a:gd name="T82" fmla="*/ 362 w 672"/>
                <a:gd name="T83" fmla="*/ 566 h 910"/>
                <a:gd name="T84" fmla="*/ 420 w 672"/>
                <a:gd name="T85" fmla="*/ 548 h 910"/>
                <a:gd name="T86" fmla="*/ 346 w 672"/>
                <a:gd name="T87" fmla="*/ 752 h 910"/>
                <a:gd name="T88" fmla="*/ 324 w 672"/>
                <a:gd name="T89" fmla="*/ 812 h 910"/>
                <a:gd name="T90" fmla="*/ 352 w 672"/>
                <a:gd name="T91" fmla="*/ 820 h 910"/>
                <a:gd name="T92" fmla="*/ 376 w 672"/>
                <a:gd name="T93" fmla="*/ 760 h 910"/>
                <a:gd name="T94" fmla="*/ 456 w 672"/>
                <a:gd name="T95" fmla="*/ 564 h 910"/>
                <a:gd name="T96" fmla="*/ 494 w 672"/>
                <a:gd name="T97" fmla="*/ 612 h 910"/>
                <a:gd name="T98" fmla="*/ 498 w 672"/>
                <a:gd name="T99" fmla="*/ 620 h 910"/>
                <a:gd name="T100" fmla="*/ 514 w 672"/>
                <a:gd name="T101" fmla="*/ 620 h 910"/>
                <a:gd name="T102" fmla="*/ 512 w 672"/>
                <a:gd name="T103" fmla="*/ 562 h 910"/>
                <a:gd name="T104" fmla="*/ 638 w 672"/>
                <a:gd name="T105" fmla="*/ 822 h 910"/>
                <a:gd name="T106" fmla="*/ 672 w 672"/>
                <a:gd name="T107" fmla="*/ 672 h 910"/>
                <a:gd name="T108" fmla="*/ 504 w 672"/>
                <a:gd name="T109" fmla="*/ 532 h 910"/>
                <a:gd name="T110" fmla="*/ 442 w 672"/>
                <a:gd name="T111" fmla="*/ 526 h 910"/>
                <a:gd name="T112" fmla="*/ 410 w 672"/>
                <a:gd name="T113" fmla="*/ 492 h 910"/>
                <a:gd name="T114" fmla="*/ 404 w 672"/>
                <a:gd name="T115" fmla="*/ 430 h 910"/>
                <a:gd name="T116" fmla="*/ 430 w 672"/>
                <a:gd name="T117" fmla="*/ 392 h 910"/>
                <a:gd name="T118" fmla="*/ 490 w 672"/>
                <a:gd name="T119" fmla="*/ 374 h 910"/>
                <a:gd name="T120" fmla="*/ 544 w 672"/>
                <a:gd name="T121" fmla="*/ 404 h 910"/>
                <a:gd name="T122" fmla="*/ 562 w 672"/>
                <a:gd name="T123" fmla="*/ 448 h 910"/>
                <a:gd name="T124" fmla="*/ 544 w 672"/>
                <a:gd name="T125" fmla="*/ 506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2" h="910">
                  <a:moveTo>
                    <a:pt x="672" y="672"/>
                  </a:moveTo>
                  <a:lnTo>
                    <a:pt x="670" y="672"/>
                  </a:lnTo>
                  <a:lnTo>
                    <a:pt x="562" y="532"/>
                  </a:lnTo>
                  <a:lnTo>
                    <a:pt x="562" y="532"/>
                  </a:lnTo>
                  <a:lnTo>
                    <a:pt x="572" y="520"/>
                  </a:lnTo>
                  <a:lnTo>
                    <a:pt x="582" y="506"/>
                  </a:lnTo>
                  <a:lnTo>
                    <a:pt x="624" y="522"/>
                  </a:lnTo>
                  <a:lnTo>
                    <a:pt x="624" y="522"/>
                  </a:lnTo>
                  <a:lnTo>
                    <a:pt x="630" y="522"/>
                  </a:lnTo>
                  <a:lnTo>
                    <a:pt x="636" y="520"/>
                  </a:lnTo>
                  <a:lnTo>
                    <a:pt x="636" y="520"/>
                  </a:lnTo>
                  <a:lnTo>
                    <a:pt x="640" y="514"/>
                  </a:lnTo>
                  <a:lnTo>
                    <a:pt x="640" y="514"/>
                  </a:lnTo>
                  <a:lnTo>
                    <a:pt x="640" y="510"/>
                  </a:lnTo>
                  <a:lnTo>
                    <a:pt x="640" y="504"/>
                  </a:lnTo>
                  <a:lnTo>
                    <a:pt x="636" y="502"/>
                  </a:lnTo>
                  <a:lnTo>
                    <a:pt x="632" y="498"/>
                  </a:lnTo>
                  <a:lnTo>
                    <a:pt x="590" y="482"/>
                  </a:lnTo>
                  <a:lnTo>
                    <a:pt x="590" y="482"/>
                  </a:lnTo>
                  <a:lnTo>
                    <a:pt x="594" y="460"/>
                  </a:lnTo>
                  <a:lnTo>
                    <a:pt x="672" y="446"/>
                  </a:lnTo>
                  <a:lnTo>
                    <a:pt x="672" y="410"/>
                  </a:lnTo>
                  <a:lnTo>
                    <a:pt x="588" y="422"/>
                  </a:lnTo>
                  <a:lnTo>
                    <a:pt x="588" y="422"/>
                  </a:lnTo>
                  <a:lnTo>
                    <a:pt x="582" y="406"/>
                  </a:lnTo>
                  <a:lnTo>
                    <a:pt x="576" y="392"/>
                  </a:lnTo>
                  <a:lnTo>
                    <a:pt x="610" y="364"/>
                  </a:lnTo>
                  <a:lnTo>
                    <a:pt x="610" y="364"/>
                  </a:lnTo>
                  <a:lnTo>
                    <a:pt x="614" y="360"/>
                  </a:lnTo>
                  <a:lnTo>
                    <a:pt x="614" y="356"/>
                  </a:lnTo>
                  <a:lnTo>
                    <a:pt x="614" y="356"/>
                  </a:lnTo>
                  <a:lnTo>
                    <a:pt x="614" y="352"/>
                  </a:lnTo>
                  <a:lnTo>
                    <a:pt x="612" y="348"/>
                  </a:lnTo>
                  <a:lnTo>
                    <a:pt x="612" y="348"/>
                  </a:lnTo>
                  <a:lnTo>
                    <a:pt x="608" y="344"/>
                  </a:lnTo>
                  <a:lnTo>
                    <a:pt x="604" y="342"/>
                  </a:lnTo>
                  <a:lnTo>
                    <a:pt x="600" y="344"/>
                  </a:lnTo>
                  <a:lnTo>
                    <a:pt x="594" y="346"/>
                  </a:lnTo>
                  <a:lnTo>
                    <a:pt x="560" y="374"/>
                  </a:lnTo>
                  <a:lnTo>
                    <a:pt x="560" y="374"/>
                  </a:lnTo>
                  <a:lnTo>
                    <a:pt x="550" y="366"/>
                  </a:lnTo>
                  <a:lnTo>
                    <a:pt x="540" y="358"/>
                  </a:lnTo>
                  <a:lnTo>
                    <a:pt x="602" y="190"/>
                  </a:lnTo>
                  <a:lnTo>
                    <a:pt x="672" y="156"/>
                  </a:lnTo>
                  <a:lnTo>
                    <a:pt x="672" y="134"/>
                  </a:lnTo>
                  <a:lnTo>
                    <a:pt x="612" y="160"/>
                  </a:lnTo>
                  <a:lnTo>
                    <a:pt x="624" y="128"/>
                  </a:lnTo>
                  <a:lnTo>
                    <a:pt x="672" y="104"/>
                  </a:lnTo>
                  <a:lnTo>
                    <a:pt x="672" y="84"/>
                  </a:lnTo>
                  <a:lnTo>
                    <a:pt x="634" y="100"/>
                  </a:lnTo>
                  <a:lnTo>
                    <a:pt x="666" y="10"/>
                  </a:lnTo>
                  <a:lnTo>
                    <a:pt x="644" y="0"/>
                  </a:lnTo>
                  <a:lnTo>
                    <a:pt x="606" y="92"/>
                  </a:lnTo>
                  <a:lnTo>
                    <a:pt x="572" y="18"/>
                  </a:lnTo>
                  <a:lnTo>
                    <a:pt x="556" y="26"/>
                  </a:lnTo>
                  <a:lnTo>
                    <a:pt x="596" y="120"/>
                  </a:lnTo>
                  <a:lnTo>
                    <a:pt x="582" y="152"/>
                  </a:lnTo>
                  <a:lnTo>
                    <a:pt x="536" y="52"/>
                  </a:lnTo>
                  <a:lnTo>
                    <a:pt x="518" y="58"/>
                  </a:lnTo>
                  <a:lnTo>
                    <a:pt x="570" y="182"/>
                  </a:lnTo>
                  <a:lnTo>
                    <a:pt x="504" y="344"/>
                  </a:lnTo>
                  <a:lnTo>
                    <a:pt x="504" y="344"/>
                  </a:lnTo>
                  <a:lnTo>
                    <a:pt x="490" y="342"/>
                  </a:lnTo>
                  <a:lnTo>
                    <a:pt x="476" y="342"/>
                  </a:lnTo>
                  <a:lnTo>
                    <a:pt x="468" y="298"/>
                  </a:lnTo>
                  <a:lnTo>
                    <a:pt x="468" y="298"/>
                  </a:lnTo>
                  <a:lnTo>
                    <a:pt x="468" y="296"/>
                  </a:lnTo>
                  <a:lnTo>
                    <a:pt x="468" y="296"/>
                  </a:lnTo>
                  <a:lnTo>
                    <a:pt x="468" y="294"/>
                  </a:lnTo>
                  <a:lnTo>
                    <a:pt x="468" y="294"/>
                  </a:lnTo>
                  <a:lnTo>
                    <a:pt x="468" y="294"/>
                  </a:lnTo>
                  <a:lnTo>
                    <a:pt x="468" y="294"/>
                  </a:lnTo>
                  <a:lnTo>
                    <a:pt x="470" y="290"/>
                  </a:lnTo>
                  <a:lnTo>
                    <a:pt x="470" y="290"/>
                  </a:lnTo>
                  <a:lnTo>
                    <a:pt x="468" y="290"/>
                  </a:lnTo>
                  <a:lnTo>
                    <a:pt x="468" y="290"/>
                  </a:lnTo>
                  <a:lnTo>
                    <a:pt x="464" y="288"/>
                  </a:lnTo>
                  <a:lnTo>
                    <a:pt x="464" y="288"/>
                  </a:lnTo>
                  <a:lnTo>
                    <a:pt x="464" y="288"/>
                  </a:lnTo>
                  <a:lnTo>
                    <a:pt x="464" y="288"/>
                  </a:lnTo>
                  <a:lnTo>
                    <a:pt x="458" y="286"/>
                  </a:lnTo>
                  <a:lnTo>
                    <a:pt x="458" y="286"/>
                  </a:lnTo>
                  <a:lnTo>
                    <a:pt x="460" y="288"/>
                  </a:lnTo>
                  <a:lnTo>
                    <a:pt x="460" y="288"/>
                  </a:lnTo>
                  <a:lnTo>
                    <a:pt x="456" y="288"/>
                  </a:lnTo>
                  <a:lnTo>
                    <a:pt x="454" y="288"/>
                  </a:lnTo>
                  <a:lnTo>
                    <a:pt x="454" y="288"/>
                  </a:lnTo>
                  <a:lnTo>
                    <a:pt x="450" y="288"/>
                  </a:lnTo>
                  <a:lnTo>
                    <a:pt x="446" y="290"/>
                  </a:lnTo>
                  <a:lnTo>
                    <a:pt x="444" y="298"/>
                  </a:lnTo>
                  <a:lnTo>
                    <a:pt x="444" y="298"/>
                  </a:lnTo>
                  <a:lnTo>
                    <a:pt x="444" y="300"/>
                  </a:lnTo>
                  <a:lnTo>
                    <a:pt x="444" y="300"/>
                  </a:lnTo>
                  <a:lnTo>
                    <a:pt x="444" y="302"/>
                  </a:lnTo>
                  <a:lnTo>
                    <a:pt x="450" y="346"/>
                  </a:lnTo>
                  <a:lnTo>
                    <a:pt x="450" y="346"/>
                  </a:lnTo>
                  <a:lnTo>
                    <a:pt x="438" y="350"/>
                  </a:lnTo>
                  <a:lnTo>
                    <a:pt x="426" y="356"/>
                  </a:lnTo>
                  <a:lnTo>
                    <a:pt x="310" y="216"/>
                  </a:lnTo>
                  <a:lnTo>
                    <a:pt x="320" y="90"/>
                  </a:lnTo>
                  <a:lnTo>
                    <a:pt x="302" y="88"/>
                  </a:lnTo>
                  <a:lnTo>
                    <a:pt x="288" y="192"/>
                  </a:lnTo>
                  <a:lnTo>
                    <a:pt x="266" y="166"/>
                  </a:lnTo>
                  <a:lnTo>
                    <a:pt x="276" y="70"/>
                  </a:lnTo>
                  <a:lnTo>
                    <a:pt x="258" y="68"/>
                  </a:lnTo>
                  <a:lnTo>
                    <a:pt x="248" y="144"/>
                  </a:lnTo>
                  <a:lnTo>
                    <a:pt x="188" y="72"/>
                  </a:lnTo>
                  <a:lnTo>
                    <a:pt x="168" y="88"/>
                  </a:lnTo>
                  <a:lnTo>
                    <a:pt x="228" y="164"/>
                  </a:lnTo>
                  <a:lnTo>
                    <a:pt x="148" y="158"/>
                  </a:lnTo>
                  <a:lnTo>
                    <a:pt x="146" y="174"/>
                  </a:lnTo>
                  <a:lnTo>
                    <a:pt x="246" y="188"/>
                  </a:lnTo>
                  <a:lnTo>
                    <a:pt x="268" y="214"/>
                  </a:lnTo>
                  <a:lnTo>
                    <a:pt x="156" y="204"/>
                  </a:lnTo>
                  <a:lnTo>
                    <a:pt x="154" y="222"/>
                  </a:lnTo>
                  <a:lnTo>
                    <a:pt x="288" y="240"/>
                  </a:lnTo>
                  <a:lnTo>
                    <a:pt x="396" y="380"/>
                  </a:lnTo>
                  <a:lnTo>
                    <a:pt x="396" y="380"/>
                  </a:lnTo>
                  <a:lnTo>
                    <a:pt x="388" y="392"/>
                  </a:lnTo>
                  <a:lnTo>
                    <a:pt x="380" y="404"/>
                  </a:lnTo>
                  <a:lnTo>
                    <a:pt x="338" y="386"/>
                  </a:lnTo>
                  <a:lnTo>
                    <a:pt x="338" y="386"/>
                  </a:lnTo>
                  <a:lnTo>
                    <a:pt x="334" y="386"/>
                  </a:lnTo>
                  <a:lnTo>
                    <a:pt x="328" y="388"/>
                  </a:lnTo>
                  <a:lnTo>
                    <a:pt x="326" y="390"/>
                  </a:lnTo>
                  <a:lnTo>
                    <a:pt x="322" y="394"/>
                  </a:lnTo>
                  <a:lnTo>
                    <a:pt x="322" y="394"/>
                  </a:lnTo>
                  <a:lnTo>
                    <a:pt x="322" y="398"/>
                  </a:lnTo>
                  <a:lnTo>
                    <a:pt x="322" y="404"/>
                  </a:lnTo>
                  <a:lnTo>
                    <a:pt x="326" y="408"/>
                  </a:lnTo>
                  <a:lnTo>
                    <a:pt x="330" y="410"/>
                  </a:lnTo>
                  <a:lnTo>
                    <a:pt x="372" y="426"/>
                  </a:lnTo>
                  <a:lnTo>
                    <a:pt x="372" y="426"/>
                  </a:lnTo>
                  <a:lnTo>
                    <a:pt x="370" y="438"/>
                  </a:lnTo>
                  <a:lnTo>
                    <a:pt x="368" y="450"/>
                  </a:lnTo>
                  <a:lnTo>
                    <a:pt x="188" y="482"/>
                  </a:lnTo>
                  <a:lnTo>
                    <a:pt x="82" y="410"/>
                  </a:lnTo>
                  <a:lnTo>
                    <a:pt x="72" y="424"/>
                  </a:lnTo>
                  <a:lnTo>
                    <a:pt x="156" y="488"/>
                  </a:lnTo>
                  <a:lnTo>
                    <a:pt x="122" y="494"/>
                  </a:lnTo>
                  <a:lnTo>
                    <a:pt x="44" y="440"/>
                  </a:lnTo>
                  <a:lnTo>
                    <a:pt x="32" y="454"/>
                  </a:lnTo>
                  <a:lnTo>
                    <a:pt x="92" y="500"/>
                  </a:lnTo>
                  <a:lnTo>
                    <a:pt x="0" y="516"/>
                  </a:lnTo>
                  <a:lnTo>
                    <a:pt x="0" y="528"/>
                  </a:lnTo>
                  <a:lnTo>
                    <a:pt x="2" y="540"/>
                  </a:lnTo>
                  <a:lnTo>
                    <a:pt x="100" y="528"/>
                  </a:lnTo>
                  <a:lnTo>
                    <a:pt x="54" y="594"/>
                  </a:lnTo>
                  <a:lnTo>
                    <a:pt x="68" y="604"/>
                  </a:lnTo>
                  <a:lnTo>
                    <a:pt x="130" y="524"/>
                  </a:lnTo>
                  <a:lnTo>
                    <a:pt x="164" y="518"/>
                  </a:lnTo>
                  <a:lnTo>
                    <a:pt x="100" y="610"/>
                  </a:lnTo>
                  <a:lnTo>
                    <a:pt x="116" y="620"/>
                  </a:lnTo>
                  <a:lnTo>
                    <a:pt x="196" y="514"/>
                  </a:lnTo>
                  <a:lnTo>
                    <a:pt x="374" y="490"/>
                  </a:lnTo>
                  <a:lnTo>
                    <a:pt x="374" y="490"/>
                  </a:lnTo>
                  <a:lnTo>
                    <a:pt x="380" y="502"/>
                  </a:lnTo>
                  <a:lnTo>
                    <a:pt x="386" y="516"/>
                  </a:lnTo>
                  <a:lnTo>
                    <a:pt x="352" y="544"/>
                  </a:lnTo>
                  <a:lnTo>
                    <a:pt x="352" y="544"/>
                  </a:lnTo>
                  <a:lnTo>
                    <a:pt x="348" y="548"/>
                  </a:lnTo>
                  <a:lnTo>
                    <a:pt x="346" y="552"/>
                  </a:lnTo>
                  <a:lnTo>
                    <a:pt x="348" y="558"/>
                  </a:lnTo>
                  <a:lnTo>
                    <a:pt x="350" y="562"/>
                  </a:lnTo>
                  <a:lnTo>
                    <a:pt x="350" y="562"/>
                  </a:lnTo>
                  <a:lnTo>
                    <a:pt x="354" y="564"/>
                  </a:lnTo>
                  <a:lnTo>
                    <a:pt x="358" y="566"/>
                  </a:lnTo>
                  <a:lnTo>
                    <a:pt x="362" y="566"/>
                  </a:lnTo>
                  <a:lnTo>
                    <a:pt x="366" y="564"/>
                  </a:lnTo>
                  <a:lnTo>
                    <a:pt x="402" y="534"/>
                  </a:lnTo>
                  <a:lnTo>
                    <a:pt x="402" y="534"/>
                  </a:lnTo>
                  <a:lnTo>
                    <a:pt x="420" y="548"/>
                  </a:lnTo>
                  <a:lnTo>
                    <a:pt x="356" y="722"/>
                  </a:lnTo>
                  <a:lnTo>
                    <a:pt x="240" y="776"/>
                  </a:lnTo>
                  <a:lnTo>
                    <a:pt x="248" y="794"/>
                  </a:lnTo>
                  <a:lnTo>
                    <a:pt x="346" y="752"/>
                  </a:lnTo>
                  <a:lnTo>
                    <a:pt x="334" y="784"/>
                  </a:lnTo>
                  <a:lnTo>
                    <a:pt x="246" y="826"/>
                  </a:lnTo>
                  <a:lnTo>
                    <a:pt x="254" y="842"/>
                  </a:lnTo>
                  <a:lnTo>
                    <a:pt x="324" y="812"/>
                  </a:lnTo>
                  <a:lnTo>
                    <a:pt x="292" y="902"/>
                  </a:lnTo>
                  <a:lnTo>
                    <a:pt x="310" y="910"/>
                  </a:lnTo>
                  <a:lnTo>
                    <a:pt x="314" y="910"/>
                  </a:lnTo>
                  <a:lnTo>
                    <a:pt x="352" y="820"/>
                  </a:lnTo>
                  <a:lnTo>
                    <a:pt x="386" y="892"/>
                  </a:lnTo>
                  <a:lnTo>
                    <a:pt x="402" y="886"/>
                  </a:lnTo>
                  <a:lnTo>
                    <a:pt x="364" y="792"/>
                  </a:lnTo>
                  <a:lnTo>
                    <a:pt x="376" y="760"/>
                  </a:lnTo>
                  <a:lnTo>
                    <a:pt x="422" y="860"/>
                  </a:lnTo>
                  <a:lnTo>
                    <a:pt x="440" y="852"/>
                  </a:lnTo>
                  <a:lnTo>
                    <a:pt x="388" y="730"/>
                  </a:lnTo>
                  <a:lnTo>
                    <a:pt x="456" y="564"/>
                  </a:lnTo>
                  <a:lnTo>
                    <a:pt x="456" y="564"/>
                  </a:lnTo>
                  <a:lnTo>
                    <a:pt x="472" y="566"/>
                  </a:lnTo>
                  <a:lnTo>
                    <a:pt x="486" y="566"/>
                  </a:lnTo>
                  <a:lnTo>
                    <a:pt x="494" y="612"/>
                  </a:lnTo>
                  <a:lnTo>
                    <a:pt x="494" y="612"/>
                  </a:lnTo>
                  <a:lnTo>
                    <a:pt x="496" y="616"/>
                  </a:lnTo>
                  <a:lnTo>
                    <a:pt x="498" y="620"/>
                  </a:lnTo>
                  <a:lnTo>
                    <a:pt x="498" y="620"/>
                  </a:lnTo>
                  <a:lnTo>
                    <a:pt x="504" y="622"/>
                  </a:lnTo>
                  <a:lnTo>
                    <a:pt x="508" y="622"/>
                  </a:lnTo>
                  <a:lnTo>
                    <a:pt x="508" y="622"/>
                  </a:lnTo>
                  <a:lnTo>
                    <a:pt x="514" y="620"/>
                  </a:lnTo>
                  <a:lnTo>
                    <a:pt x="514" y="620"/>
                  </a:lnTo>
                  <a:lnTo>
                    <a:pt x="518" y="614"/>
                  </a:lnTo>
                  <a:lnTo>
                    <a:pt x="518" y="608"/>
                  </a:lnTo>
                  <a:lnTo>
                    <a:pt x="512" y="562"/>
                  </a:lnTo>
                  <a:lnTo>
                    <a:pt x="512" y="562"/>
                  </a:lnTo>
                  <a:lnTo>
                    <a:pt x="530" y="556"/>
                  </a:lnTo>
                  <a:lnTo>
                    <a:pt x="648" y="694"/>
                  </a:lnTo>
                  <a:lnTo>
                    <a:pt x="638" y="822"/>
                  </a:lnTo>
                  <a:lnTo>
                    <a:pt x="656" y="824"/>
                  </a:lnTo>
                  <a:lnTo>
                    <a:pt x="670" y="720"/>
                  </a:lnTo>
                  <a:lnTo>
                    <a:pt x="672" y="722"/>
                  </a:lnTo>
                  <a:lnTo>
                    <a:pt x="672" y="672"/>
                  </a:lnTo>
                  <a:close/>
                  <a:moveTo>
                    <a:pt x="532" y="518"/>
                  </a:moveTo>
                  <a:lnTo>
                    <a:pt x="532" y="518"/>
                  </a:lnTo>
                  <a:lnTo>
                    <a:pt x="518" y="526"/>
                  </a:lnTo>
                  <a:lnTo>
                    <a:pt x="504" y="532"/>
                  </a:lnTo>
                  <a:lnTo>
                    <a:pt x="488" y="534"/>
                  </a:lnTo>
                  <a:lnTo>
                    <a:pt x="472" y="534"/>
                  </a:lnTo>
                  <a:lnTo>
                    <a:pt x="458" y="532"/>
                  </a:lnTo>
                  <a:lnTo>
                    <a:pt x="442" y="526"/>
                  </a:lnTo>
                  <a:lnTo>
                    <a:pt x="430" y="516"/>
                  </a:lnTo>
                  <a:lnTo>
                    <a:pt x="418" y="504"/>
                  </a:lnTo>
                  <a:lnTo>
                    <a:pt x="418" y="504"/>
                  </a:lnTo>
                  <a:lnTo>
                    <a:pt x="410" y="492"/>
                  </a:lnTo>
                  <a:lnTo>
                    <a:pt x="404" y="476"/>
                  </a:lnTo>
                  <a:lnTo>
                    <a:pt x="400" y="462"/>
                  </a:lnTo>
                  <a:lnTo>
                    <a:pt x="400" y="446"/>
                  </a:lnTo>
                  <a:lnTo>
                    <a:pt x="404" y="430"/>
                  </a:lnTo>
                  <a:lnTo>
                    <a:pt x="410" y="416"/>
                  </a:lnTo>
                  <a:lnTo>
                    <a:pt x="418" y="402"/>
                  </a:lnTo>
                  <a:lnTo>
                    <a:pt x="430" y="392"/>
                  </a:lnTo>
                  <a:lnTo>
                    <a:pt x="430" y="392"/>
                  </a:lnTo>
                  <a:lnTo>
                    <a:pt x="444" y="382"/>
                  </a:lnTo>
                  <a:lnTo>
                    <a:pt x="458" y="376"/>
                  </a:lnTo>
                  <a:lnTo>
                    <a:pt x="474" y="374"/>
                  </a:lnTo>
                  <a:lnTo>
                    <a:pt x="490" y="374"/>
                  </a:lnTo>
                  <a:lnTo>
                    <a:pt x="504" y="378"/>
                  </a:lnTo>
                  <a:lnTo>
                    <a:pt x="520" y="384"/>
                  </a:lnTo>
                  <a:lnTo>
                    <a:pt x="532" y="392"/>
                  </a:lnTo>
                  <a:lnTo>
                    <a:pt x="544" y="404"/>
                  </a:lnTo>
                  <a:lnTo>
                    <a:pt x="544" y="404"/>
                  </a:lnTo>
                  <a:lnTo>
                    <a:pt x="552" y="418"/>
                  </a:lnTo>
                  <a:lnTo>
                    <a:pt x="558" y="432"/>
                  </a:lnTo>
                  <a:lnTo>
                    <a:pt x="562" y="448"/>
                  </a:lnTo>
                  <a:lnTo>
                    <a:pt x="562" y="462"/>
                  </a:lnTo>
                  <a:lnTo>
                    <a:pt x="558" y="478"/>
                  </a:lnTo>
                  <a:lnTo>
                    <a:pt x="552" y="492"/>
                  </a:lnTo>
                  <a:lnTo>
                    <a:pt x="544" y="506"/>
                  </a:lnTo>
                  <a:lnTo>
                    <a:pt x="532" y="518"/>
                  </a:lnTo>
                  <a:lnTo>
                    <a:pt x="532" y="518"/>
                  </a:lnTo>
                  <a:close/>
                </a:path>
              </a:pathLst>
            </a:custGeom>
            <a:solidFill>
              <a:srgbClr val="FEFFFF">
                <a:alpha val="4000"/>
              </a:srgbClr>
            </a:solidFill>
            <a:ln>
              <a:solidFill>
                <a:srgbClr val="FEFFFF">
                  <a:alpha val="8000"/>
                </a:srgbClr>
              </a:solidFill>
            </a:ln>
            <a:effectLst>
              <a:glow rad="88900">
                <a:srgbClr val="FEFFFF">
                  <a:alpha val="10000"/>
                </a:srgbClr>
              </a:glow>
              <a:softEdge rad="12700"/>
            </a:effectLst>
            <a:extLst/>
          </p:spPr>
          <p:txBody>
            <a:bodyPr/>
            <a:lstStyle/>
            <a:p>
              <a:pPr defTabSz="457200">
                <a:defRPr/>
              </a:pPr>
              <a:endParaRPr lang="en-US" sz="1800">
                <a:latin typeface="+mn-lt"/>
              </a:endParaRPr>
            </a:p>
          </p:txBody>
        </p:sp>
        <p:sp>
          <p:nvSpPr>
            <p:cNvPr id="222" name="Freeform 12"/>
            <p:cNvSpPr>
              <a:spLocks noChangeAspect="1" noEditPoints="1"/>
            </p:cNvSpPr>
            <p:nvPr/>
          </p:nvSpPr>
          <p:spPr bwMode="auto">
            <a:xfrm>
              <a:off x="6558164" y="5996260"/>
              <a:ext cx="1289035" cy="867126"/>
            </a:xfrm>
            <a:custGeom>
              <a:avLst/>
              <a:gdLst>
                <a:gd name="T0" fmla="*/ 1036 w 1106"/>
                <a:gd name="T1" fmla="*/ 350 h 744"/>
                <a:gd name="T2" fmla="*/ 772 w 1106"/>
                <a:gd name="T3" fmla="*/ 472 h 744"/>
                <a:gd name="T4" fmla="*/ 736 w 1106"/>
                <a:gd name="T5" fmla="*/ 478 h 744"/>
                <a:gd name="T6" fmla="*/ 660 w 1106"/>
                <a:gd name="T7" fmla="*/ 472 h 744"/>
                <a:gd name="T8" fmla="*/ 638 w 1106"/>
                <a:gd name="T9" fmla="*/ 446 h 744"/>
                <a:gd name="T10" fmla="*/ 604 w 1106"/>
                <a:gd name="T11" fmla="*/ 424 h 744"/>
                <a:gd name="T12" fmla="*/ 848 w 1106"/>
                <a:gd name="T13" fmla="*/ 226 h 744"/>
                <a:gd name="T14" fmla="*/ 792 w 1106"/>
                <a:gd name="T15" fmla="*/ 92 h 744"/>
                <a:gd name="T16" fmla="*/ 738 w 1106"/>
                <a:gd name="T17" fmla="*/ 8 h 744"/>
                <a:gd name="T18" fmla="*/ 630 w 1106"/>
                <a:gd name="T19" fmla="*/ 26 h 744"/>
                <a:gd name="T20" fmla="*/ 604 w 1106"/>
                <a:gd name="T21" fmla="*/ 316 h 744"/>
                <a:gd name="T22" fmla="*/ 592 w 1106"/>
                <a:gd name="T23" fmla="*/ 350 h 744"/>
                <a:gd name="T24" fmla="*/ 544 w 1106"/>
                <a:gd name="T25" fmla="*/ 410 h 744"/>
                <a:gd name="T26" fmla="*/ 474 w 1106"/>
                <a:gd name="T27" fmla="*/ 432 h 744"/>
                <a:gd name="T28" fmla="*/ 430 w 1106"/>
                <a:gd name="T29" fmla="*/ 126 h 744"/>
                <a:gd name="T30" fmla="*/ 284 w 1106"/>
                <a:gd name="T31" fmla="*/ 108 h 744"/>
                <a:gd name="T32" fmla="*/ 182 w 1106"/>
                <a:gd name="T33" fmla="*/ 110 h 744"/>
                <a:gd name="T34" fmla="*/ 146 w 1106"/>
                <a:gd name="T35" fmla="*/ 214 h 744"/>
                <a:gd name="T36" fmla="*/ 384 w 1106"/>
                <a:gd name="T37" fmla="*/ 384 h 744"/>
                <a:gd name="T38" fmla="*/ 408 w 1106"/>
                <a:gd name="T39" fmla="*/ 412 h 744"/>
                <a:gd name="T40" fmla="*/ 438 w 1106"/>
                <a:gd name="T41" fmla="*/ 468 h 744"/>
                <a:gd name="T42" fmla="*/ 420 w 1106"/>
                <a:gd name="T43" fmla="*/ 504 h 744"/>
                <a:gd name="T44" fmla="*/ 414 w 1106"/>
                <a:gd name="T45" fmla="*/ 542 h 744"/>
                <a:gd name="T46" fmla="*/ 142 w 1106"/>
                <a:gd name="T47" fmla="*/ 426 h 744"/>
                <a:gd name="T48" fmla="*/ 136 w 1106"/>
                <a:gd name="T49" fmla="*/ 616 h 744"/>
                <a:gd name="T50" fmla="*/ 114 w 1106"/>
                <a:gd name="T51" fmla="*/ 620 h 744"/>
                <a:gd name="T52" fmla="*/ 2 w 1106"/>
                <a:gd name="T53" fmla="*/ 664 h 744"/>
                <a:gd name="T54" fmla="*/ 80 w 1106"/>
                <a:gd name="T55" fmla="*/ 736 h 744"/>
                <a:gd name="T56" fmla="*/ 246 w 1106"/>
                <a:gd name="T57" fmla="*/ 744 h 744"/>
                <a:gd name="T58" fmla="*/ 422 w 1106"/>
                <a:gd name="T59" fmla="*/ 592 h 744"/>
                <a:gd name="T60" fmla="*/ 446 w 1106"/>
                <a:gd name="T61" fmla="*/ 632 h 744"/>
                <a:gd name="T62" fmla="*/ 470 w 1106"/>
                <a:gd name="T63" fmla="*/ 652 h 744"/>
                <a:gd name="T64" fmla="*/ 480 w 1106"/>
                <a:gd name="T65" fmla="*/ 720 h 744"/>
                <a:gd name="T66" fmla="*/ 514 w 1106"/>
                <a:gd name="T67" fmla="*/ 728 h 744"/>
                <a:gd name="T68" fmla="*/ 546 w 1106"/>
                <a:gd name="T69" fmla="*/ 678 h 744"/>
                <a:gd name="T70" fmla="*/ 584 w 1106"/>
                <a:gd name="T71" fmla="*/ 672 h 744"/>
                <a:gd name="T72" fmla="*/ 620 w 1106"/>
                <a:gd name="T73" fmla="*/ 656 h 744"/>
                <a:gd name="T74" fmla="*/ 670 w 1106"/>
                <a:gd name="T75" fmla="*/ 744 h 744"/>
                <a:gd name="T76" fmla="*/ 720 w 1106"/>
                <a:gd name="T77" fmla="*/ 744 h 744"/>
                <a:gd name="T78" fmla="*/ 934 w 1106"/>
                <a:gd name="T79" fmla="*/ 706 h 744"/>
                <a:gd name="T80" fmla="*/ 656 w 1106"/>
                <a:gd name="T81" fmla="*/ 620 h 744"/>
                <a:gd name="T82" fmla="*/ 676 w 1106"/>
                <a:gd name="T83" fmla="*/ 574 h 744"/>
                <a:gd name="T84" fmla="*/ 746 w 1106"/>
                <a:gd name="T85" fmla="*/ 512 h 744"/>
                <a:gd name="T86" fmla="*/ 778 w 1106"/>
                <a:gd name="T87" fmla="*/ 504 h 744"/>
                <a:gd name="T88" fmla="*/ 1068 w 1106"/>
                <a:gd name="T89" fmla="*/ 512 h 744"/>
                <a:gd name="T90" fmla="*/ 1102 w 1106"/>
                <a:gd name="T91" fmla="*/ 414 h 744"/>
                <a:gd name="T92" fmla="*/ 592 w 1106"/>
                <a:gd name="T93" fmla="*/ 626 h 744"/>
                <a:gd name="T94" fmla="*/ 540 w 1106"/>
                <a:gd name="T95" fmla="*/ 638 h 744"/>
                <a:gd name="T96" fmla="*/ 490 w 1106"/>
                <a:gd name="T97" fmla="*/ 618 h 744"/>
                <a:gd name="T98" fmla="*/ 466 w 1106"/>
                <a:gd name="T99" fmla="*/ 590 h 744"/>
                <a:gd name="T100" fmla="*/ 454 w 1106"/>
                <a:gd name="T101" fmla="*/ 538 h 744"/>
                <a:gd name="T102" fmla="*/ 472 w 1106"/>
                <a:gd name="T103" fmla="*/ 488 h 744"/>
                <a:gd name="T104" fmla="*/ 502 w 1106"/>
                <a:gd name="T105" fmla="*/ 462 h 744"/>
                <a:gd name="T106" fmla="*/ 554 w 1106"/>
                <a:gd name="T107" fmla="*/ 452 h 744"/>
                <a:gd name="T108" fmla="*/ 604 w 1106"/>
                <a:gd name="T109" fmla="*/ 470 h 744"/>
                <a:gd name="T110" fmla="*/ 628 w 1106"/>
                <a:gd name="T111" fmla="*/ 498 h 744"/>
                <a:gd name="T112" fmla="*/ 640 w 1106"/>
                <a:gd name="T113" fmla="*/ 550 h 744"/>
                <a:gd name="T114" fmla="*/ 622 w 1106"/>
                <a:gd name="T115" fmla="*/ 60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6" h="744">
                  <a:moveTo>
                    <a:pt x="1102" y="414"/>
                  </a:moveTo>
                  <a:lnTo>
                    <a:pt x="982" y="434"/>
                  </a:lnTo>
                  <a:lnTo>
                    <a:pt x="1036" y="350"/>
                  </a:lnTo>
                  <a:lnTo>
                    <a:pt x="1026" y="344"/>
                  </a:lnTo>
                  <a:lnTo>
                    <a:pt x="958" y="440"/>
                  </a:lnTo>
                  <a:lnTo>
                    <a:pt x="772" y="472"/>
                  </a:lnTo>
                  <a:lnTo>
                    <a:pt x="886" y="292"/>
                  </a:lnTo>
                  <a:lnTo>
                    <a:pt x="874" y="284"/>
                  </a:lnTo>
                  <a:lnTo>
                    <a:pt x="736" y="478"/>
                  </a:lnTo>
                  <a:lnTo>
                    <a:pt x="668" y="490"/>
                  </a:lnTo>
                  <a:lnTo>
                    <a:pt x="668" y="490"/>
                  </a:lnTo>
                  <a:lnTo>
                    <a:pt x="660" y="472"/>
                  </a:lnTo>
                  <a:lnTo>
                    <a:pt x="648" y="456"/>
                  </a:lnTo>
                  <a:lnTo>
                    <a:pt x="648" y="456"/>
                  </a:lnTo>
                  <a:lnTo>
                    <a:pt x="638" y="446"/>
                  </a:lnTo>
                  <a:lnTo>
                    <a:pt x="628" y="438"/>
                  </a:lnTo>
                  <a:lnTo>
                    <a:pt x="616" y="430"/>
                  </a:lnTo>
                  <a:lnTo>
                    <a:pt x="604" y="424"/>
                  </a:lnTo>
                  <a:lnTo>
                    <a:pt x="626" y="358"/>
                  </a:lnTo>
                  <a:lnTo>
                    <a:pt x="856" y="240"/>
                  </a:lnTo>
                  <a:lnTo>
                    <a:pt x="848" y="226"/>
                  </a:lnTo>
                  <a:lnTo>
                    <a:pt x="636" y="326"/>
                  </a:lnTo>
                  <a:lnTo>
                    <a:pt x="694" y="142"/>
                  </a:lnTo>
                  <a:lnTo>
                    <a:pt x="792" y="92"/>
                  </a:lnTo>
                  <a:lnTo>
                    <a:pt x="786" y="80"/>
                  </a:lnTo>
                  <a:lnTo>
                    <a:pt x="702" y="120"/>
                  </a:lnTo>
                  <a:lnTo>
                    <a:pt x="738" y="8"/>
                  </a:lnTo>
                  <a:lnTo>
                    <a:pt x="718" y="0"/>
                  </a:lnTo>
                  <a:lnTo>
                    <a:pt x="676" y="116"/>
                  </a:lnTo>
                  <a:lnTo>
                    <a:pt x="630" y="26"/>
                  </a:lnTo>
                  <a:lnTo>
                    <a:pt x="620" y="32"/>
                  </a:lnTo>
                  <a:lnTo>
                    <a:pt x="668" y="138"/>
                  </a:lnTo>
                  <a:lnTo>
                    <a:pt x="604" y="316"/>
                  </a:lnTo>
                  <a:lnTo>
                    <a:pt x="506" y="126"/>
                  </a:lnTo>
                  <a:lnTo>
                    <a:pt x="492" y="134"/>
                  </a:lnTo>
                  <a:lnTo>
                    <a:pt x="592" y="350"/>
                  </a:lnTo>
                  <a:lnTo>
                    <a:pt x="568" y="412"/>
                  </a:lnTo>
                  <a:lnTo>
                    <a:pt x="568" y="412"/>
                  </a:lnTo>
                  <a:lnTo>
                    <a:pt x="544" y="410"/>
                  </a:lnTo>
                  <a:lnTo>
                    <a:pt x="520" y="414"/>
                  </a:lnTo>
                  <a:lnTo>
                    <a:pt x="496" y="420"/>
                  </a:lnTo>
                  <a:lnTo>
                    <a:pt x="474" y="432"/>
                  </a:lnTo>
                  <a:lnTo>
                    <a:pt x="432" y="386"/>
                  </a:lnTo>
                  <a:lnTo>
                    <a:pt x="446" y="128"/>
                  </a:lnTo>
                  <a:lnTo>
                    <a:pt x="430" y="126"/>
                  </a:lnTo>
                  <a:lnTo>
                    <a:pt x="410" y="362"/>
                  </a:lnTo>
                  <a:lnTo>
                    <a:pt x="278" y="218"/>
                  </a:lnTo>
                  <a:lnTo>
                    <a:pt x="284" y="108"/>
                  </a:lnTo>
                  <a:lnTo>
                    <a:pt x="272" y="106"/>
                  </a:lnTo>
                  <a:lnTo>
                    <a:pt x="262" y="200"/>
                  </a:lnTo>
                  <a:lnTo>
                    <a:pt x="182" y="110"/>
                  </a:lnTo>
                  <a:lnTo>
                    <a:pt x="166" y="124"/>
                  </a:lnTo>
                  <a:lnTo>
                    <a:pt x="246" y="218"/>
                  </a:lnTo>
                  <a:lnTo>
                    <a:pt x="146" y="214"/>
                  </a:lnTo>
                  <a:lnTo>
                    <a:pt x="146" y="228"/>
                  </a:lnTo>
                  <a:lnTo>
                    <a:pt x="262" y="238"/>
                  </a:lnTo>
                  <a:lnTo>
                    <a:pt x="384" y="384"/>
                  </a:lnTo>
                  <a:lnTo>
                    <a:pt x="172" y="374"/>
                  </a:lnTo>
                  <a:lnTo>
                    <a:pt x="170" y="390"/>
                  </a:lnTo>
                  <a:lnTo>
                    <a:pt x="408" y="412"/>
                  </a:lnTo>
                  <a:lnTo>
                    <a:pt x="446" y="458"/>
                  </a:lnTo>
                  <a:lnTo>
                    <a:pt x="446" y="458"/>
                  </a:lnTo>
                  <a:lnTo>
                    <a:pt x="438" y="468"/>
                  </a:lnTo>
                  <a:lnTo>
                    <a:pt x="430" y="480"/>
                  </a:lnTo>
                  <a:lnTo>
                    <a:pt x="424" y="490"/>
                  </a:lnTo>
                  <a:lnTo>
                    <a:pt x="420" y="504"/>
                  </a:lnTo>
                  <a:lnTo>
                    <a:pt x="416" y="516"/>
                  </a:lnTo>
                  <a:lnTo>
                    <a:pt x="414" y="528"/>
                  </a:lnTo>
                  <a:lnTo>
                    <a:pt x="414" y="542"/>
                  </a:lnTo>
                  <a:lnTo>
                    <a:pt x="414" y="554"/>
                  </a:lnTo>
                  <a:lnTo>
                    <a:pt x="360" y="566"/>
                  </a:lnTo>
                  <a:lnTo>
                    <a:pt x="142" y="426"/>
                  </a:lnTo>
                  <a:lnTo>
                    <a:pt x="134" y="440"/>
                  </a:lnTo>
                  <a:lnTo>
                    <a:pt x="326" y="574"/>
                  </a:lnTo>
                  <a:lnTo>
                    <a:pt x="136" y="616"/>
                  </a:lnTo>
                  <a:lnTo>
                    <a:pt x="44" y="556"/>
                  </a:lnTo>
                  <a:lnTo>
                    <a:pt x="38" y="566"/>
                  </a:lnTo>
                  <a:lnTo>
                    <a:pt x="114" y="620"/>
                  </a:lnTo>
                  <a:lnTo>
                    <a:pt x="0" y="646"/>
                  </a:lnTo>
                  <a:lnTo>
                    <a:pt x="0" y="650"/>
                  </a:lnTo>
                  <a:lnTo>
                    <a:pt x="2" y="664"/>
                  </a:lnTo>
                  <a:lnTo>
                    <a:pt x="124" y="644"/>
                  </a:lnTo>
                  <a:lnTo>
                    <a:pt x="68" y="728"/>
                  </a:lnTo>
                  <a:lnTo>
                    <a:pt x="80" y="736"/>
                  </a:lnTo>
                  <a:lnTo>
                    <a:pt x="146" y="640"/>
                  </a:lnTo>
                  <a:lnTo>
                    <a:pt x="334" y="606"/>
                  </a:lnTo>
                  <a:lnTo>
                    <a:pt x="246" y="744"/>
                  </a:lnTo>
                  <a:lnTo>
                    <a:pt x="268" y="744"/>
                  </a:lnTo>
                  <a:lnTo>
                    <a:pt x="370" y="600"/>
                  </a:lnTo>
                  <a:lnTo>
                    <a:pt x="422" y="592"/>
                  </a:lnTo>
                  <a:lnTo>
                    <a:pt x="422" y="592"/>
                  </a:lnTo>
                  <a:lnTo>
                    <a:pt x="432" y="612"/>
                  </a:lnTo>
                  <a:lnTo>
                    <a:pt x="446" y="632"/>
                  </a:lnTo>
                  <a:lnTo>
                    <a:pt x="446" y="632"/>
                  </a:lnTo>
                  <a:lnTo>
                    <a:pt x="458" y="644"/>
                  </a:lnTo>
                  <a:lnTo>
                    <a:pt x="470" y="652"/>
                  </a:lnTo>
                  <a:lnTo>
                    <a:pt x="482" y="660"/>
                  </a:lnTo>
                  <a:lnTo>
                    <a:pt x="496" y="668"/>
                  </a:lnTo>
                  <a:lnTo>
                    <a:pt x="480" y="720"/>
                  </a:lnTo>
                  <a:lnTo>
                    <a:pt x="434" y="744"/>
                  </a:lnTo>
                  <a:lnTo>
                    <a:pt x="520" y="744"/>
                  </a:lnTo>
                  <a:lnTo>
                    <a:pt x="514" y="728"/>
                  </a:lnTo>
                  <a:lnTo>
                    <a:pt x="532" y="676"/>
                  </a:lnTo>
                  <a:lnTo>
                    <a:pt x="532" y="676"/>
                  </a:lnTo>
                  <a:lnTo>
                    <a:pt x="546" y="678"/>
                  </a:lnTo>
                  <a:lnTo>
                    <a:pt x="558" y="676"/>
                  </a:lnTo>
                  <a:lnTo>
                    <a:pt x="572" y="674"/>
                  </a:lnTo>
                  <a:lnTo>
                    <a:pt x="584" y="672"/>
                  </a:lnTo>
                  <a:lnTo>
                    <a:pt x="596" y="668"/>
                  </a:lnTo>
                  <a:lnTo>
                    <a:pt x="608" y="662"/>
                  </a:lnTo>
                  <a:lnTo>
                    <a:pt x="620" y="656"/>
                  </a:lnTo>
                  <a:lnTo>
                    <a:pt x="632" y="648"/>
                  </a:lnTo>
                  <a:lnTo>
                    <a:pt x="672" y="692"/>
                  </a:lnTo>
                  <a:lnTo>
                    <a:pt x="670" y="744"/>
                  </a:lnTo>
                  <a:lnTo>
                    <a:pt x="692" y="744"/>
                  </a:lnTo>
                  <a:lnTo>
                    <a:pt x="696" y="718"/>
                  </a:lnTo>
                  <a:lnTo>
                    <a:pt x="720" y="744"/>
                  </a:lnTo>
                  <a:lnTo>
                    <a:pt x="762" y="744"/>
                  </a:lnTo>
                  <a:lnTo>
                    <a:pt x="720" y="696"/>
                  </a:lnTo>
                  <a:lnTo>
                    <a:pt x="934" y="706"/>
                  </a:lnTo>
                  <a:lnTo>
                    <a:pt x="934" y="690"/>
                  </a:lnTo>
                  <a:lnTo>
                    <a:pt x="696" y="668"/>
                  </a:lnTo>
                  <a:lnTo>
                    <a:pt x="656" y="620"/>
                  </a:lnTo>
                  <a:lnTo>
                    <a:pt x="656" y="620"/>
                  </a:lnTo>
                  <a:lnTo>
                    <a:pt x="668" y="598"/>
                  </a:lnTo>
                  <a:lnTo>
                    <a:pt x="676" y="574"/>
                  </a:lnTo>
                  <a:lnTo>
                    <a:pt x="680" y="550"/>
                  </a:lnTo>
                  <a:lnTo>
                    <a:pt x="678" y="526"/>
                  </a:lnTo>
                  <a:lnTo>
                    <a:pt x="746" y="512"/>
                  </a:lnTo>
                  <a:lnTo>
                    <a:pt x="962" y="652"/>
                  </a:lnTo>
                  <a:lnTo>
                    <a:pt x="972" y="640"/>
                  </a:lnTo>
                  <a:lnTo>
                    <a:pt x="778" y="504"/>
                  </a:lnTo>
                  <a:lnTo>
                    <a:pt x="968" y="464"/>
                  </a:lnTo>
                  <a:lnTo>
                    <a:pt x="1060" y="524"/>
                  </a:lnTo>
                  <a:lnTo>
                    <a:pt x="1068" y="512"/>
                  </a:lnTo>
                  <a:lnTo>
                    <a:pt x="990" y="458"/>
                  </a:lnTo>
                  <a:lnTo>
                    <a:pt x="1106" y="434"/>
                  </a:lnTo>
                  <a:lnTo>
                    <a:pt x="1102" y="414"/>
                  </a:lnTo>
                  <a:close/>
                  <a:moveTo>
                    <a:pt x="608" y="614"/>
                  </a:moveTo>
                  <a:lnTo>
                    <a:pt x="608" y="614"/>
                  </a:lnTo>
                  <a:lnTo>
                    <a:pt x="592" y="626"/>
                  </a:lnTo>
                  <a:lnTo>
                    <a:pt x="576" y="632"/>
                  </a:lnTo>
                  <a:lnTo>
                    <a:pt x="558" y="636"/>
                  </a:lnTo>
                  <a:lnTo>
                    <a:pt x="540" y="638"/>
                  </a:lnTo>
                  <a:lnTo>
                    <a:pt x="522" y="634"/>
                  </a:lnTo>
                  <a:lnTo>
                    <a:pt x="506" y="628"/>
                  </a:lnTo>
                  <a:lnTo>
                    <a:pt x="490" y="618"/>
                  </a:lnTo>
                  <a:lnTo>
                    <a:pt x="476" y="606"/>
                  </a:lnTo>
                  <a:lnTo>
                    <a:pt x="476" y="606"/>
                  </a:lnTo>
                  <a:lnTo>
                    <a:pt x="466" y="590"/>
                  </a:lnTo>
                  <a:lnTo>
                    <a:pt x="458" y="574"/>
                  </a:lnTo>
                  <a:lnTo>
                    <a:pt x="454" y="556"/>
                  </a:lnTo>
                  <a:lnTo>
                    <a:pt x="454" y="538"/>
                  </a:lnTo>
                  <a:lnTo>
                    <a:pt x="456" y="520"/>
                  </a:lnTo>
                  <a:lnTo>
                    <a:pt x="464" y="504"/>
                  </a:lnTo>
                  <a:lnTo>
                    <a:pt x="472" y="488"/>
                  </a:lnTo>
                  <a:lnTo>
                    <a:pt x="486" y="474"/>
                  </a:lnTo>
                  <a:lnTo>
                    <a:pt x="486" y="474"/>
                  </a:lnTo>
                  <a:lnTo>
                    <a:pt x="502" y="462"/>
                  </a:lnTo>
                  <a:lnTo>
                    <a:pt x="518" y="456"/>
                  </a:lnTo>
                  <a:lnTo>
                    <a:pt x="536" y="452"/>
                  </a:lnTo>
                  <a:lnTo>
                    <a:pt x="554" y="452"/>
                  </a:lnTo>
                  <a:lnTo>
                    <a:pt x="572" y="454"/>
                  </a:lnTo>
                  <a:lnTo>
                    <a:pt x="588" y="460"/>
                  </a:lnTo>
                  <a:lnTo>
                    <a:pt x="604" y="470"/>
                  </a:lnTo>
                  <a:lnTo>
                    <a:pt x="618" y="482"/>
                  </a:lnTo>
                  <a:lnTo>
                    <a:pt x="618" y="482"/>
                  </a:lnTo>
                  <a:lnTo>
                    <a:pt x="628" y="498"/>
                  </a:lnTo>
                  <a:lnTo>
                    <a:pt x="636" y="516"/>
                  </a:lnTo>
                  <a:lnTo>
                    <a:pt x="640" y="532"/>
                  </a:lnTo>
                  <a:lnTo>
                    <a:pt x="640" y="550"/>
                  </a:lnTo>
                  <a:lnTo>
                    <a:pt x="638" y="568"/>
                  </a:lnTo>
                  <a:lnTo>
                    <a:pt x="630" y="586"/>
                  </a:lnTo>
                  <a:lnTo>
                    <a:pt x="622" y="600"/>
                  </a:lnTo>
                  <a:lnTo>
                    <a:pt x="608" y="614"/>
                  </a:lnTo>
                  <a:lnTo>
                    <a:pt x="608" y="614"/>
                  </a:lnTo>
                  <a:close/>
                </a:path>
              </a:pathLst>
            </a:custGeom>
            <a:solidFill>
              <a:srgbClr val="FEFFFF">
                <a:alpha val="4000"/>
              </a:srgbClr>
            </a:solidFill>
            <a:ln>
              <a:solidFill>
                <a:srgbClr val="FEFFFF">
                  <a:alpha val="13000"/>
                </a:srgbClr>
              </a:solidFill>
            </a:ln>
            <a:effectLst>
              <a:glow rad="101600">
                <a:srgbClr val="FEFFFF">
                  <a:alpha val="13000"/>
                </a:srgbClr>
              </a:glow>
            </a:effectLst>
            <a:extLst/>
          </p:spPr>
          <p:txBody>
            <a:bodyPr/>
            <a:lstStyle/>
            <a:p>
              <a:pPr>
                <a:defRPr/>
              </a:pPr>
              <a:endParaRPr lang="en-US"/>
            </a:p>
          </p:txBody>
        </p:sp>
        <p:sp>
          <p:nvSpPr>
            <p:cNvPr id="2063" name="Freeform 16"/>
            <p:cNvSpPr>
              <a:spLocks noChangeAspect="1"/>
            </p:cNvSpPr>
            <p:nvPr/>
          </p:nvSpPr>
          <p:spPr bwMode="auto">
            <a:xfrm>
              <a:off x="8126715" y="6307559"/>
              <a:ext cx="976330" cy="550441"/>
            </a:xfrm>
            <a:custGeom>
              <a:avLst/>
              <a:gdLst>
                <a:gd name="T0" fmla="*/ 970589541 w 972"/>
                <a:gd name="T1" fmla="*/ 347071131 h 548"/>
                <a:gd name="T2" fmla="*/ 867679136 w 972"/>
                <a:gd name="T3" fmla="*/ 234071017 h 548"/>
                <a:gd name="T4" fmla="*/ 980679289 w 972"/>
                <a:gd name="T5" fmla="*/ 211874585 h 548"/>
                <a:gd name="T6" fmla="*/ 962518747 w 972"/>
                <a:gd name="T7" fmla="*/ 123088853 h 548"/>
                <a:gd name="T8" fmla="*/ 861625287 w 972"/>
                <a:gd name="T9" fmla="*/ 201785845 h 548"/>
                <a:gd name="T10" fmla="*/ 841446796 w 972"/>
                <a:gd name="T11" fmla="*/ 98875476 h 548"/>
                <a:gd name="T12" fmla="*/ 748625134 w 972"/>
                <a:gd name="T13" fmla="*/ 322856749 h 548"/>
                <a:gd name="T14" fmla="*/ 720375850 w 972"/>
                <a:gd name="T15" fmla="*/ 123088853 h 548"/>
                <a:gd name="T16" fmla="*/ 641678830 w 972"/>
                <a:gd name="T17" fmla="*/ 437874811 h 548"/>
                <a:gd name="T18" fmla="*/ 619482389 w 972"/>
                <a:gd name="T19" fmla="*/ 425768122 h 548"/>
                <a:gd name="T20" fmla="*/ 581143357 w 972"/>
                <a:gd name="T21" fmla="*/ 415678378 h 548"/>
                <a:gd name="T22" fmla="*/ 556928967 w 972"/>
                <a:gd name="T23" fmla="*/ 415678378 h 548"/>
                <a:gd name="T24" fmla="*/ 506482237 w 972"/>
                <a:gd name="T25" fmla="*/ 314785958 h 548"/>
                <a:gd name="T26" fmla="*/ 593250050 w 972"/>
                <a:gd name="T27" fmla="*/ 100892420 h 548"/>
                <a:gd name="T28" fmla="*/ 443928814 w 972"/>
                <a:gd name="T29" fmla="*/ 133178597 h 548"/>
                <a:gd name="T30" fmla="*/ 482267846 w 972"/>
                <a:gd name="T31" fmla="*/ 24214382 h 548"/>
                <a:gd name="T32" fmla="*/ 397517983 w 972"/>
                <a:gd name="T33" fmla="*/ 0 h 548"/>
                <a:gd name="T34" fmla="*/ 413660575 w 972"/>
                <a:gd name="T35" fmla="*/ 125106802 h 548"/>
                <a:gd name="T36" fmla="*/ 314786069 w 972"/>
                <a:gd name="T37" fmla="*/ 88785732 h 548"/>
                <a:gd name="T38" fmla="*/ 462089355 w 972"/>
                <a:gd name="T39" fmla="*/ 280481832 h 548"/>
                <a:gd name="T40" fmla="*/ 274429086 w 972"/>
                <a:gd name="T41" fmla="*/ 205821742 h 548"/>
                <a:gd name="T42" fmla="*/ 506482237 w 972"/>
                <a:gd name="T43" fmla="*/ 429804020 h 548"/>
                <a:gd name="T44" fmla="*/ 494375544 w 972"/>
                <a:gd name="T45" fmla="*/ 435856862 h 548"/>
                <a:gd name="T46" fmla="*/ 474197052 w 972"/>
                <a:gd name="T47" fmla="*/ 452000453 h 548"/>
                <a:gd name="T48" fmla="*/ 456036511 w 972"/>
                <a:gd name="T49" fmla="*/ 472178937 h 548"/>
                <a:gd name="T50" fmla="*/ 443928814 w 972"/>
                <a:gd name="T51" fmla="*/ 494375370 h 548"/>
                <a:gd name="T52" fmla="*/ 334964560 w 972"/>
                <a:gd name="T53" fmla="*/ 486303575 h 548"/>
                <a:gd name="T54" fmla="*/ 191696168 w 972"/>
                <a:gd name="T55" fmla="*/ 304696214 h 548"/>
                <a:gd name="T56" fmla="*/ 143268392 w 972"/>
                <a:gd name="T57" fmla="*/ 449982504 h 548"/>
                <a:gd name="T58" fmla="*/ 70625221 w 972"/>
                <a:gd name="T59" fmla="*/ 363214721 h 548"/>
                <a:gd name="T60" fmla="*/ 2017950 w 972"/>
                <a:gd name="T61" fmla="*/ 423750174 h 548"/>
                <a:gd name="T62" fmla="*/ 0 w 972"/>
                <a:gd name="T63" fmla="*/ 443928658 h 548"/>
                <a:gd name="T64" fmla="*/ 34303134 w 972"/>
                <a:gd name="T65" fmla="*/ 530696440 h 548"/>
                <a:gd name="T66" fmla="*/ 143268392 w 972"/>
                <a:gd name="T67" fmla="*/ 476213830 h 548"/>
                <a:gd name="T68" fmla="*/ 215910558 w 972"/>
                <a:gd name="T69" fmla="*/ 552892873 h 548"/>
                <a:gd name="T70" fmla="*/ 312768119 w 972"/>
                <a:gd name="T71" fmla="*/ 516571803 h 548"/>
                <a:gd name="T72" fmla="*/ 431822121 w 972"/>
                <a:gd name="T73" fmla="*/ 542803129 h 548"/>
                <a:gd name="T74" fmla="*/ 468143204 w 972"/>
                <a:gd name="T75" fmla="*/ 552892873 h 548"/>
                <a:gd name="T76" fmla="*/ 470161153 w 972"/>
                <a:gd name="T77" fmla="*/ 536750287 h 548"/>
                <a:gd name="T78" fmla="*/ 478232952 w 972"/>
                <a:gd name="T79" fmla="*/ 508500007 h 548"/>
                <a:gd name="T80" fmla="*/ 496393493 w 972"/>
                <a:gd name="T81" fmla="*/ 482267677 h 548"/>
                <a:gd name="T82" fmla="*/ 520607883 w 972"/>
                <a:gd name="T83" fmla="*/ 464107142 h 548"/>
                <a:gd name="T84" fmla="*/ 536750475 w 972"/>
                <a:gd name="T85" fmla="*/ 458053295 h 548"/>
                <a:gd name="T86" fmla="*/ 575089508 w 972"/>
                <a:gd name="T87" fmla="*/ 454017397 h 548"/>
                <a:gd name="T88" fmla="*/ 611411596 w 972"/>
                <a:gd name="T89" fmla="*/ 464107142 h 548"/>
                <a:gd name="T90" fmla="*/ 639660881 w 972"/>
                <a:gd name="T91" fmla="*/ 486303575 h 548"/>
                <a:gd name="T92" fmla="*/ 659839372 w 972"/>
                <a:gd name="T93" fmla="*/ 520606696 h 548"/>
                <a:gd name="T94" fmla="*/ 663875271 w 972"/>
                <a:gd name="T95" fmla="*/ 536750287 h 548"/>
                <a:gd name="T96" fmla="*/ 702214303 w 972"/>
                <a:gd name="T97" fmla="*/ 552892873 h 548"/>
                <a:gd name="T98" fmla="*/ 700197358 w 972"/>
                <a:gd name="T99" fmla="*/ 530696440 h 548"/>
                <a:gd name="T100" fmla="*/ 696161459 w 972"/>
                <a:gd name="T101" fmla="*/ 508500007 h 548"/>
                <a:gd name="T102" fmla="*/ 686071711 w 972"/>
                <a:gd name="T103" fmla="*/ 484285626 h 548"/>
                <a:gd name="T104" fmla="*/ 669929119 w 972"/>
                <a:gd name="T105" fmla="*/ 462089193 h 548"/>
                <a:gd name="T106" fmla="*/ 970589541 w 972"/>
                <a:gd name="T107" fmla="*/ 363214721 h 54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72" h="548">
                  <a:moveTo>
                    <a:pt x="962" y="360"/>
                  </a:moveTo>
                  <a:lnTo>
                    <a:pt x="962" y="344"/>
                  </a:lnTo>
                  <a:lnTo>
                    <a:pt x="756" y="352"/>
                  </a:lnTo>
                  <a:lnTo>
                    <a:pt x="860" y="232"/>
                  </a:lnTo>
                  <a:lnTo>
                    <a:pt x="972" y="222"/>
                  </a:lnTo>
                  <a:lnTo>
                    <a:pt x="972" y="210"/>
                  </a:lnTo>
                  <a:lnTo>
                    <a:pt x="874" y="214"/>
                  </a:lnTo>
                  <a:lnTo>
                    <a:pt x="954" y="122"/>
                  </a:lnTo>
                  <a:lnTo>
                    <a:pt x="940" y="108"/>
                  </a:lnTo>
                  <a:lnTo>
                    <a:pt x="854" y="200"/>
                  </a:lnTo>
                  <a:lnTo>
                    <a:pt x="846" y="98"/>
                  </a:lnTo>
                  <a:lnTo>
                    <a:pt x="834" y="98"/>
                  </a:lnTo>
                  <a:lnTo>
                    <a:pt x="838" y="218"/>
                  </a:lnTo>
                  <a:lnTo>
                    <a:pt x="742" y="320"/>
                  </a:lnTo>
                  <a:lnTo>
                    <a:pt x="728" y="122"/>
                  </a:lnTo>
                  <a:lnTo>
                    <a:pt x="714" y="122"/>
                  </a:lnTo>
                  <a:lnTo>
                    <a:pt x="720" y="344"/>
                  </a:lnTo>
                  <a:lnTo>
                    <a:pt x="636" y="434"/>
                  </a:lnTo>
                  <a:lnTo>
                    <a:pt x="614" y="422"/>
                  </a:lnTo>
                  <a:lnTo>
                    <a:pt x="590" y="414"/>
                  </a:lnTo>
                  <a:lnTo>
                    <a:pt x="576" y="412"/>
                  </a:lnTo>
                  <a:lnTo>
                    <a:pt x="564" y="412"/>
                  </a:lnTo>
                  <a:lnTo>
                    <a:pt x="552" y="412"/>
                  </a:lnTo>
                  <a:lnTo>
                    <a:pt x="538" y="414"/>
                  </a:lnTo>
                  <a:lnTo>
                    <a:pt x="502" y="312"/>
                  </a:lnTo>
                  <a:lnTo>
                    <a:pt x="602" y="108"/>
                  </a:lnTo>
                  <a:lnTo>
                    <a:pt x="588" y="100"/>
                  </a:lnTo>
                  <a:lnTo>
                    <a:pt x="492" y="282"/>
                  </a:lnTo>
                  <a:lnTo>
                    <a:pt x="440" y="132"/>
                  </a:lnTo>
                  <a:lnTo>
                    <a:pt x="488" y="30"/>
                  </a:lnTo>
                  <a:lnTo>
                    <a:pt x="478" y="24"/>
                  </a:lnTo>
                  <a:lnTo>
                    <a:pt x="432" y="112"/>
                  </a:lnTo>
                  <a:lnTo>
                    <a:pt x="394" y="0"/>
                  </a:lnTo>
                  <a:lnTo>
                    <a:pt x="374" y="6"/>
                  </a:lnTo>
                  <a:lnTo>
                    <a:pt x="410" y="124"/>
                  </a:lnTo>
                  <a:lnTo>
                    <a:pt x="318" y="78"/>
                  </a:lnTo>
                  <a:lnTo>
                    <a:pt x="312" y="88"/>
                  </a:lnTo>
                  <a:lnTo>
                    <a:pt x="416" y="144"/>
                  </a:lnTo>
                  <a:lnTo>
                    <a:pt x="458" y="278"/>
                  </a:lnTo>
                  <a:lnTo>
                    <a:pt x="278" y="192"/>
                  </a:lnTo>
                  <a:lnTo>
                    <a:pt x="272" y="204"/>
                  </a:lnTo>
                  <a:lnTo>
                    <a:pt x="466" y="308"/>
                  </a:lnTo>
                  <a:lnTo>
                    <a:pt x="502" y="426"/>
                  </a:lnTo>
                  <a:lnTo>
                    <a:pt x="490" y="432"/>
                  </a:lnTo>
                  <a:lnTo>
                    <a:pt x="480" y="440"/>
                  </a:lnTo>
                  <a:lnTo>
                    <a:pt x="470" y="448"/>
                  </a:lnTo>
                  <a:lnTo>
                    <a:pt x="460" y="458"/>
                  </a:lnTo>
                  <a:lnTo>
                    <a:pt x="452" y="468"/>
                  </a:lnTo>
                  <a:lnTo>
                    <a:pt x="446" y="478"/>
                  </a:lnTo>
                  <a:lnTo>
                    <a:pt x="440" y="490"/>
                  </a:lnTo>
                  <a:lnTo>
                    <a:pt x="434" y="502"/>
                  </a:lnTo>
                  <a:lnTo>
                    <a:pt x="332" y="482"/>
                  </a:lnTo>
                  <a:lnTo>
                    <a:pt x="202" y="294"/>
                  </a:lnTo>
                  <a:lnTo>
                    <a:pt x="190" y="302"/>
                  </a:lnTo>
                  <a:lnTo>
                    <a:pt x="298" y="476"/>
                  </a:lnTo>
                  <a:lnTo>
                    <a:pt x="142" y="446"/>
                  </a:lnTo>
                  <a:lnTo>
                    <a:pt x="80" y="354"/>
                  </a:lnTo>
                  <a:lnTo>
                    <a:pt x="70" y="360"/>
                  </a:lnTo>
                  <a:lnTo>
                    <a:pt x="120" y="442"/>
                  </a:lnTo>
                  <a:lnTo>
                    <a:pt x="2" y="420"/>
                  </a:lnTo>
                  <a:lnTo>
                    <a:pt x="0" y="426"/>
                  </a:lnTo>
                  <a:lnTo>
                    <a:pt x="0" y="440"/>
                  </a:lnTo>
                  <a:lnTo>
                    <a:pt x="120" y="468"/>
                  </a:lnTo>
                  <a:lnTo>
                    <a:pt x="34" y="526"/>
                  </a:lnTo>
                  <a:lnTo>
                    <a:pt x="40" y="536"/>
                  </a:lnTo>
                  <a:lnTo>
                    <a:pt x="142" y="472"/>
                  </a:lnTo>
                  <a:lnTo>
                    <a:pt x="280" y="504"/>
                  </a:lnTo>
                  <a:lnTo>
                    <a:pt x="214" y="548"/>
                  </a:lnTo>
                  <a:lnTo>
                    <a:pt x="250" y="548"/>
                  </a:lnTo>
                  <a:lnTo>
                    <a:pt x="310" y="512"/>
                  </a:lnTo>
                  <a:lnTo>
                    <a:pt x="428" y="538"/>
                  </a:lnTo>
                  <a:lnTo>
                    <a:pt x="426" y="548"/>
                  </a:lnTo>
                  <a:lnTo>
                    <a:pt x="464" y="548"/>
                  </a:lnTo>
                  <a:lnTo>
                    <a:pt x="466" y="532"/>
                  </a:lnTo>
                  <a:lnTo>
                    <a:pt x="468" y="518"/>
                  </a:lnTo>
                  <a:lnTo>
                    <a:pt x="474" y="504"/>
                  </a:lnTo>
                  <a:lnTo>
                    <a:pt x="482" y="490"/>
                  </a:lnTo>
                  <a:lnTo>
                    <a:pt x="492" y="478"/>
                  </a:lnTo>
                  <a:lnTo>
                    <a:pt x="504" y="468"/>
                  </a:lnTo>
                  <a:lnTo>
                    <a:pt x="516" y="460"/>
                  </a:lnTo>
                  <a:lnTo>
                    <a:pt x="532" y="454"/>
                  </a:lnTo>
                  <a:lnTo>
                    <a:pt x="550" y="450"/>
                  </a:lnTo>
                  <a:lnTo>
                    <a:pt x="570" y="450"/>
                  </a:lnTo>
                  <a:lnTo>
                    <a:pt x="588" y="454"/>
                  </a:lnTo>
                  <a:lnTo>
                    <a:pt x="606" y="460"/>
                  </a:lnTo>
                  <a:lnTo>
                    <a:pt x="622" y="470"/>
                  </a:lnTo>
                  <a:lnTo>
                    <a:pt x="634" y="482"/>
                  </a:lnTo>
                  <a:lnTo>
                    <a:pt x="646" y="498"/>
                  </a:lnTo>
                  <a:lnTo>
                    <a:pt x="654" y="516"/>
                  </a:lnTo>
                  <a:lnTo>
                    <a:pt x="658" y="532"/>
                  </a:lnTo>
                  <a:lnTo>
                    <a:pt x="658" y="548"/>
                  </a:lnTo>
                  <a:lnTo>
                    <a:pt x="696" y="548"/>
                  </a:lnTo>
                  <a:lnTo>
                    <a:pt x="694" y="526"/>
                  </a:lnTo>
                  <a:lnTo>
                    <a:pt x="690" y="504"/>
                  </a:lnTo>
                  <a:lnTo>
                    <a:pt x="686" y="492"/>
                  </a:lnTo>
                  <a:lnTo>
                    <a:pt x="680" y="480"/>
                  </a:lnTo>
                  <a:lnTo>
                    <a:pt x="672" y="470"/>
                  </a:lnTo>
                  <a:lnTo>
                    <a:pt x="664" y="458"/>
                  </a:lnTo>
                  <a:lnTo>
                    <a:pt x="736" y="376"/>
                  </a:lnTo>
                  <a:lnTo>
                    <a:pt x="962" y="360"/>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51" name="Title Placeholder 1"/>
          <p:cNvSpPr>
            <a:spLocks noGrp="1"/>
          </p:cNvSpPr>
          <p:nvPr>
            <p:ph type="title"/>
          </p:nvPr>
        </p:nvSpPr>
        <p:spPr bwMode="auto">
          <a:xfrm>
            <a:off x="1009650" y="676275"/>
            <a:ext cx="71247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2" name="Text Placeholder 2"/>
          <p:cNvSpPr>
            <a:spLocks noGrp="1"/>
          </p:cNvSpPr>
          <p:nvPr>
            <p:ph type="body" idx="1"/>
          </p:nvPr>
        </p:nvSpPr>
        <p:spPr bwMode="auto">
          <a:xfrm>
            <a:off x="1009650" y="1806575"/>
            <a:ext cx="7124700" cy="405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437313" y="5951538"/>
            <a:ext cx="2133600" cy="365125"/>
          </a:xfrm>
          <a:prstGeom prst="rect">
            <a:avLst/>
          </a:prstGeom>
        </p:spPr>
        <p:txBody>
          <a:bodyPr vert="horz" lIns="91440" tIns="45720" rIns="91440" bIns="45720" rtlCol="0" anchor="b"/>
          <a:lstStyle>
            <a:lvl1pPr algn="r">
              <a:defRPr sz="900">
                <a:solidFill>
                  <a:schemeClr val="tx1">
                    <a:tint val="75000"/>
                  </a:schemeClr>
                </a:solidFill>
              </a:defRPr>
            </a:lvl1pPr>
          </a:lstStyle>
          <a:p>
            <a:pPr>
              <a:defRPr/>
            </a:pPr>
            <a:endParaRPr lang="en-US" altLang="en-US"/>
          </a:p>
        </p:txBody>
      </p:sp>
      <p:sp>
        <p:nvSpPr>
          <p:cNvPr id="5" name="Footer Placeholder 4"/>
          <p:cNvSpPr>
            <a:spLocks noGrp="1"/>
          </p:cNvSpPr>
          <p:nvPr>
            <p:ph type="ftr" sz="quarter" idx="3"/>
          </p:nvPr>
        </p:nvSpPr>
        <p:spPr>
          <a:xfrm>
            <a:off x="1181100" y="5951538"/>
            <a:ext cx="5256213" cy="365125"/>
          </a:xfrm>
          <a:prstGeom prst="rect">
            <a:avLst/>
          </a:prstGeom>
        </p:spPr>
        <p:txBody>
          <a:bodyPr vert="horz" lIns="91440" tIns="45720" rIns="91440" bIns="45720" rtlCol="0" anchor="b"/>
          <a:lstStyle>
            <a:lvl1pPr algn="l">
              <a:defRPr sz="900">
                <a:solidFill>
                  <a:schemeClr val="tx1">
                    <a:tint val="75000"/>
                  </a:schemeClr>
                </a:solidFill>
              </a:defRPr>
            </a:lvl1pPr>
          </a:lstStyle>
          <a:p>
            <a:pPr>
              <a:defRPr/>
            </a:pPr>
            <a:endParaRPr lang="en-US" altLang="en-US"/>
          </a:p>
        </p:txBody>
      </p:sp>
      <p:sp>
        <p:nvSpPr>
          <p:cNvPr id="6" name="Slide Number Placeholder 5"/>
          <p:cNvSpPr>
            <a:spLocks noGrp="1"/>
          </p:cNvSpPr>
          <p:nvPr>
            <p:ph type="sldNum" sz="quarter" idx="4"/>
          </p:nvPr>
        </p:nvSpPr>
        <p:spPr>
          <a:xfrm>
            <a:off x="573088" y="5951538"/>
            <a:ext cx="608012" cy="365125"/>
          </a:xfrm>
          <a:prstGeom prst="rect">
            <a:avLst/>
          </a:prstGeom>
        </p:spPr>
        <p:txBody>
          <a:bodyPr vert="horz" lIns="91440" tIns="45720" rIns="91440" bIns="45720" rtlCol="0" anchor="b"/>
          <a:lstStyle>
            <a:lvl1pPr algn="l">
              <a:defRPr sz="1800">
                <a:solidFill>
                  <a:schemeClr val="tx1">
                    <a:tint val="75000"/>
                  </a:schemeClr>
                </a:solidFill>
              </a:defRPr>
            </a:lvl1pPr>
          </a:lstStyle>
          <a:p>
            <a:pPr>
              <a:defRPr/>
            </a:pPr>
            <a:fld id="{6644BEA6-8C63-48BF-8A4A-D608DAED62CD}" type="slidenum">
              <a:rPr lang="en-US" altLang="en-US"/>
              <a:pPr>
                <a:defRPr/>
              </a:pPr>
              <a:t>‹#›</a:t>
            </a:fld>
            <a:endParaRPr lang="en-US" altLang="en-US"/>
          </a:p>
        </p:txBody>
      </p:sp>
    </p:spTree>
  </p:cSld>
  <p:clrMap bg1="dk1" tx1="lt1" bg2="dk2" tx2="lt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5" r:id="rId9"/>
    <p:sldLayoutId id="2147483803" r:id="rId10"/>
    <p:sldLayoutId id="2147483804" r:id="rId11"/>
  </p:sldLayoutIdLst>
  <p:txStyles>
    <p:titleStyle>
      <a:lvl1pPr algn="l" defTabSz="457200" rtl="0" eaLnBrk="0" fontAlgn="base" hangingPunct="0">
        <a:spcBef>
          <a:spcPct val="0"/>
        </a:spcBef>
        <a:spcAft>
          <a:spcPct val="0"/>
        </a:spcAft>
        <a:defRPr sz="3200" kern="1200">
          <a:solidFill>
            <a:schemeClr val="tx1"/>
          </a:solidFill>
          <a:latin typeface="+mj-lt"/>
          <a:ea typeface="Trebuchet MS" pitchFamily="34" charset="0"/>
          <a:cs typeface="Trebuchet MS"/>
        </a:defRPr>
      </a:lvl1pPr>
      <a:lvl2pPr algn="l" defTabSz="457200" rtl="0" eaLnBrk="0" fontAlgn="base" hangingPunct="0">
        <a:spcBef>
          <a:spcPct val="0"/>
        </a:spcBef>
        <a:spcAft>
          <a:spcPct val="0"/>
        </a:spcAft>
        <a:defRPr sz="3200">
          <a:solidFill>
            <a:schemeClr val="tx1"/>
          </a:solidFill>
          <a:latin typeface="Verdana" pitchFamily="34" charset="0"/>
          <a:ea typeface="Trebuchet MS" pitchFamily="34" charset="0"/>
          <a:cs typeface="Trebuchet MS" pitchFamily="34" charset="0"/>
        </a:defRPr>
      </a:lvl2pPr>
      <a:lvl3pPr algn="l" defTabSz="457200" rtl="0" eaLnBrk="0" fontAlgn="base" hangingPunct="0">
        <a:spcBef>
          <a:spcPct val="0"/>
        </a:spcBef>
        <a:spcAft>
          <a:spcPct val="0"/>
        </a:spcAft>
        <a:defRPr sz="3200">
          <a:solidFill>
            <a:schemeClr val="tx1"/>
          </a:solidFill>
          <a:latin typeface="Verdana" pitchFamily="34" charset="0"/>
          <a:ea typeface="Trebuchet MS" pitchFamily="34" charset="0"/>
          <a:cs typeface="Trebuchet MS" pitchFamily="34" charset="0"/>
        </a:defRPr>
      </a:lvl3pPr>
      <a:lvl4pPr algn="l" defTabSz="457200" rtl="0" eaLnBrk="0" fontAlgn="base" hangingPunct="0">
        <a:spcBef>
          <a:spcPct val="0"/>
        </a:spcBef>
        <a:spcAft>
          <a:spcPct val="0"/>
        </a:spcAft>
        <a:defRPr sz="3200">
          <a:solidFill>
            <a:schemeClr val="tx1"/>
          </a:solidFill>
          <a:latin typeface="Verdana" pitchFamily="34" charset="0"/>
          <a:ea typeface="Trebuchet MS" pitchFamily="34" charset="0"/>
          <a:cs typeface="Trebuchet MS" pitchFamily="34" charset="0"/>
        </a:defRPr>
      </a:lvl4pPr>
      <a:lvl5pPr algn="l" defTabSz="457200" rtl="0" eaLnBrk="0" fontAlgn="base" hangingPunct="0">
        <a:spcBef>
          <a:spcPct val="0"/>
        </a:spcBef>
        <a:spcAft>
          <a:spcPct val="0"/>
        </a:spcAft>
        <a:defRPr sz="3200">
          <a:solidFill>
            <a:schemeClr val="tx1"/>
          </a:solidFill>
          <a:latin typeface="Verdana" pitchFamily="34" charset="0"/>
          <a:ea typeface="Trebuchet MS" pitchFamily="34" charset="0"/>
          <a:cs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ct val="20000"/>
        </a:spcBef>
        <a:spcAft>
          <a:spcPts val="600"/>
        </a:spcAft>
        <a:buClr>
          <a:schemeClr val="tx2"/>
        </a:buClr>
        <a:buFont typeface="Wingdings 2" pitchFamily="18" charset="2"/>
        <a:buChar char=""/>
        <a:defRPr kern="1200">
          <a:solidFill>
            <a:schemeClr val="tx1"/>
          </a:solidFill>
          <a:latin typeface="+mn-lt"/>
          <a:ea typeface="+mn-ea"/>
          <a:cs typeface="+mn-cs"/>
        </a:defRPr>
      </a:lvl1pPr>
      <a:lvl2pPr marL="742950" indent="-285750" algn="l" defTabSz="457200" rtl="0" eaLnBrk="0" fontAlgn="base" hangingPunct="0">
        <a:spcBef>
          <a:spcPct val="20000"/>
        </a:spcBef>
        <a:spcAft>
          <a:spcPts val="600"/>
        </a:spcAft>
        <a:buClr>
          <a:schemeClr val="tx2"/>
        </a:buClr>
        <a:buFont typeface="Wingdings 2" pitchFamily="18" charset="2"/>
        <a:buChar char=""/>
        <a:defRPr sz="1600" kern="1200">
          <a:solidFill>
            <a:schemeClr val="tx1"/>
          </a:solidFill>
          <a:latin typeface="+mn-lt"/>
          <a:ea typeface="+mn-ea"/>
          <a:cs typeface="+mn-cs"/>
        </a:defRPr>
      </a:lvl2pPr>
      <a:lvl3pPr marL="1143000" indent="-228600" algn="l" defTabSz="457200" rtl="0" eaLnBrk="0" fontAlgn="base" hangingPunct="0">
        <a:spcBef>
          <a:spcPct val="20000"/>
        </a:spcBef>
        <a:spcAft>
          <a:spcPts val="600"/>
        </a:spcAft>
        <a:buClr>
          <a:schemeClr val="tx2"/>
        </a:buClr>
        <a:buFont typeface="Wingdings 2" pitchFamily="18" charset="2"/>
        <a:buChar char=""/>
        <a:defRPr sz="1400" kern="1200">
          <a:solidFill>
            <a:schemeClr val="tx1"/>
          </a:solidFill>
          <a:latin typeface="+mn-lt"/>
          <a:ea typeface="+mn-ea"/>
          <a:cs typeface="+mn-cs"/>
        </a:defRPr>
      </a:lvl3pPr>
      <a:lvl4pPr marL="1600200" indent="-228600" algn="l" defTabSz="457200" rtl="0" eaLnBrk="0" fontAlgn="base" hangingPunct="0">
        <a:spcBef>
          <a:spcPct val="20000"/>
        </a:spcBef>
        <a:spcAft>
          <a:spcPts val="600"/>
        </a:spcAft>
        <a:buClr>
          <a:schemeClr val="tx2"/>
        </a:buClr>
        <a:buFont typeface="Wingdings 2" pitchFamily="18" charset="2"/>
        <a:buChar char=""/>
        <a:defRPr sz="1200" kern="1200">
          <a:solidFill>
            <a:schemeClr val="tx1"/>
          </a:solidFill>
          <a:latin typeface="+mn-lt"/>
          <a:ea typeface="+mn-ea"/>
          <a:cs typeface="+mn-cs"/>
        </a:defRPr>
      </a:lvl4pPr>
      <a:lvl5pPr marL="2057400" indent="-228600" algn="l" defTabSz="457200" rtl="0" eaLnBrk="0" fontAlgn="base" hangingPunct="0">
        <a:spcBef>
          <a:spcPct val="20000"/>
        </a:spcBef>
        <a:spcAft>
          <a:spcPts val="600"/>
        </a:spcAft>
        <a:buClr>
          <a:schemeClr val="tx2"/>
        </a:buClr>
        <a:buFont typeface="Wingdings 2" pitchFamily="18"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Rectangle 6"/>
          <p:cNvSpPr>
            <a:spLocks noChangeArrowheads="1"/>
          </p:cNvSpPr>
          <p:nvPr/>
        </p:nvSpPr>
        <p:spPr bwMode="auto">
          <a:xfrm>
            <a:off x="304800" y="0"/>
            <a:ext cx="7010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endParaRPr lang="en-US" altLang="en-US" b="1"/>
          </a:p>
        </p:txBody>
      </p:sp>
      <p:sp>
        <p:nvSpPr>
          <p:cNvPr id="4099" name="Rectangle 9"/>
          <p:cNvSpPr>
            <a:spLocks noChangeArrowheads="1"/>
          </p:cNvSpPr>
          <p:nvPr/>
        </p:nvSpPr>
        <p:spPr bwMode="auto">
          <a:xfrm>
            <a:off x="-76200" y="152400"/>
            <a:ext cx="830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000" b="1">
                <a:solidFill>
                  <a:srgbClr val="C00000"/>
                </a:solidFill>
              </a:rPr>
              <a:t>TRƯỜNG ĐẠI HỌC CÔNG </a:t>
            </a:r>
            <a:r>
              <a:rPr lang="en-US" altLang="en-US" sz="2000" b="1" smtClean="0">
                <a:solidFill>
                  <a:srgbClr val="C00000"/>
                </a:solidFill>
              </a:rPr>
              <a:t>NGHIỆP </a:t>
            </a:r>
            <a:r>
              <a:rPr lang="en-US" altLang="en-US" sz="2000" b="1">
                <a:solidFill>
                  <a:srgbClr val="C00000"/>
                </a:solidFill>
              </a:rPr>
              <a:t>TP.HCM</a:t>
            </a:r>
          </a:p>
          <a:p>
            <a:pPr algn="ctr" eaLnBrk="1" hangingPunct="1">
              <a:spcBef>
                <a:spcPct val="0"/>
              </a:spcBef>
              <a:buFontTx/>
              <a:buNone/>
            </a:pPr>
            <a:r>
              <a:rPr lang="en-US" altLang="en-US" sz="2000" b="1">
                <a:solidFill>
                  <a:srgbClr val="C00000"/>
                </a:solidFill>
              </a:rPr>
              <a:t>KHOA CÔNG NGHỆ THÔNG TIN</a:t>
            </a:r>
          </a:p>
        </p:txBody>
      </p:sp>
      <p:sp>
        <p:nvSpPr>
          <p:cNvPr id="2" name="Rectangle 1"/>
          <p:cNvSpPr/>
          <p:nvPr/>
        </p:nvSpPr>
        <p:spPr>
          <a:xfrm>
            <a:off x="92467" y="2743200"/>
            <a:ext cx="7449580" cy="1200329"/>
          </a:xfrm>
          <a:prstGeom prst="rect">
            <a:avLst/>
          </a:prstGeom>
          <a:noFill/>
        </p:spPr>
        <p:txBody>
          <a:bodyPr>
            <a:spAutoFit/>
          </a:bodyPr>
          <a:lstStyle/>
          <a:p>
            <a:pPr algn="ctr">
              <a:defRPr/>
            </a:pPr>
            <a:r>
              <a:rPr lang="en-US" sz="36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CÁC KHÁI NIỆM CƠ BẢN TRONG HƯỚNG ĐỐI TƯỢNG</a:t>
            </a:r>
            <a:endParaRPr lang="en-US" sz="36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TextBox 2"/>
          <p:cNvSpPr txBox="1"/>
          <p:nvPr/>
        </p:nvSpPr>
        <p:spPr>
          <a:xfrm>
            <a:off x="457200" y="1524000"/>
            <a:ext cx="1576072" cy="461665"/>
          </a:xfrm>
          <a:prstGeom prst="rect">
            <a:avLst/>
          </a:prstGeom>
          <a:noFill/>
        </p:spPr>
        <p:txBody>
          <a:bodyPr wrap="none" rtlCol="0">
            <a:spAutoFit/>
          </a:bodyPr>
          <a:lstStyle/>
          <a:p>
            <a:r>
              <a:rPr lang="en-US" b="1" smtClean="0">
                <a:solidFill>
                  <a:srgbClr val="3333CC"/>
                </a:solidFill>
              </a:rPr>
              <a:t>Chương II</a:t>
            </a:r>
            <a:endParaRPr lang="en-US" b="1">
              <a:solidFill>
                <a:srgbClr val="3333CC"/>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915400" cy="914400"/>
          </a:xfrm>
          <a:noFill/>
        </p:spPr>
        <p:txBody>
          <a:bodyPr/>
          <a:lstStyle/>
          <a:p>
            <a:pPr algn="l" eaLnBrk="1" hangingPunct="1"/>
            <a:r>
              <a:rPr lang="vi-VN" sz="2800">
                <a:solidFill>
                  <a:srgbClr val="C00000"/>
                </a:solidFill>
              </a:rPr>
              <a:t>Lớp trừu tượng và lớp cụ thể (Abstract and Concrete Class) </a:t>
            </a:r>
            <a:endParaRPr lang="en-US" altLang="en-US" sz="2800" b="1" smtClean="0">
              <a:solidFill>
                <a:srgbClr val="C00000"/>
              </a:solidFill>
            </a:endParaRP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7857" t="33532" r="11607" b="17063"/>
          <a:stretch/>
        </p:blipFill>
        <p:spPr bwMode="auto">
          <a:xfrm>
            <a:off x="761999" y="1600200"/>
            <a:ext cx="7978049"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7543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915400" cy="914400"/>
          </a:xfrm>
          <a:noFill/>
        </p:spPr>
        <p:txBody>
          <a:bodyPr/>
          <a:lstStyle/>
          <a:p>
            <a:pPr algn="l" eaLnBrk="1" hangingPunct="1"/>
            <a:r>
              <a:rPr lang="en-US" sz="3600" b="1">
                <a:solidFill>
                  <a:srgbClr val="C00000"/>
                </a:solidFill>
              </a:rPr>
              <a:t>Review: Encapsulation Illustrated</a:t>
            </a:r>
            <a:endParaRPr lang="en-US" altLang="en-US" sz="3600" b="1" smtClean="0">
              <a:solidFill>
                <a:srgbClr val="C00000"/>
              </a:solidFill>
            </a:endParaRPr>
          </a:p>
        </p:txBody>
      </p:sp>
      <p:sp>
        <p:nvSpPr>
          <p:cNvPr id="4" name="Rectangle 3"/>
          <p:cNvSpPr txBox="1">
            <a:spLocks noChangeArrowheads="1"/>
          </p:cNvSpPr>
          <p:nvPr/>
        </p:nvSpPr>
        <p:spPr bwMode="auto">
          <a:xfrm>
            <a:off x="228600" y="1052513"/>
            <a:ext cx="3657600" cy="214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kern="0" smtClean="0"/>
              <a:t>Professor Clark needs to be able to teach four classes in the next semester.</a:t>
            </a:r>
            <a:endParaRPr lang="en-US" kern="0"/>
          </a:p>
        </p:txBody>
      </p:sp>
      <p:pic>
        <p:nvPicPr>
          <p:cNvPr id="5" name="Picture 15" descr="2_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9713" y="1993900"/>
            <a:ext cx="3941762" cy="3854450"/>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16"/>
          <p:cNvSpPr txBox="1">
            <a:spLocks noChangeArrowheads="1"/>
          </p:cNvSpPr>
          <p:nvPr/>
        </p:nvSpPr>
        <p:spPr bwMode="auto">
          <a:xfrm rot="18435813">
            <a:off x="4150519" y="2967533"/>
            <a:ext cx="2071687" cy="324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r>
              <a:rPr lang="en-US" sz="1400"/>
              <a:t>SubmitFinalGrades()</a:t>
            </a:r>
          </a:p>
        </p:txBody>
      </p:sp>
      <p:sp>
        <p:nvSpPr>
          <p:cNvPr id="7" name="Text Box 17"/>
          <p:cNvSpPr txBox="1">
            <a:spLocks noChangeArrowheads="1"/>
          </p:cNvSpPr>
          <p:nvPr/>
        </p:nvSpPr>
        <p:spPr bwMode="auto">
          <a:xfrm rot="1956719">
            <a:off x="5721350" y="2814339"/>
            <a:ext cx="2381250" cy="324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r>
              <a:rPr lang="en-US" sz="1400"/>
              <a:t>AcceptCourseOffering()</a:t>
            </a:r>
          </a:p>
        </p:txBody>
      </p:sp>
      <p:sp>
        <p:nvSpPr>
          <p:cNvPr id="8" name="Text Box 18"/>
          <p:cNvSpPr txBox="1">
            <a:spLocks noChangeArrowheads="1"/>
          </p:cNvSpPr>
          <p:nvPr/>
        </p:nvSpPr>
        <p:spPr bwMode="auto">
          <a:xfrm>
            <a:off x="5410200" y="5165725"/>
            <a:ext cx="1704975" cy="324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r>
              <a:rPr lang="en-US" sz="1400"/>
              <a:t>TakeSabbatical()</a:t>
            </a:r>
          </a:p>
        </p:txBody>
      </p:sp>
      <p:sp>
        <p:nvSpPr>
          <p:cNvPr id="9" name="Text Box 19"/>
          <p:cNvSpPr txBox="1">
            <a:spLocks noChangeArrowheads="1"/>
          </p:cNvSpPr>
          <p:nvPr/>
        </p:nvSpPr>
        <p:spPr bwMode="auto">
          <a:xfrm>
            <a:off x="4953000" y="1500188"/>
            <a:ext cx="1660711" cy="386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r>
              <a:rPr lang="en-US" sz="1800"/>
              <a:t>Professor Clark</a:t>
            </a:r>
          </a:p>
        </p:txBody>
      </p:sp>
      <p:sp>
        <p:nvSpPr>
          <p:cNvPr id="10" name="Text Box 20"/>
          <p:cNvSpPr txBox="1">
            <a:spLocks noChangeArrowheads="1"/>
          </p:cNvSpPr>
          <p:nvPr/>
        </p:nvSpPr>
        <p:spPr bwMode="auto">
          <a:xfrm rot="3795529">
            <a:off x="4204494" y="4502645"/>
            <a:ext cx="1487488" cy="32444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r>
              <a:rPr lang="en-US" sz="1400"/>
              <a:t>SetMaxLoad()</a:t>
            </a:r>
          </a:p>
        </p:txBody>
      </p:sp>
      <p:sp>
        <p:nvSpPr>
          <p:cNvPr id="11" name="Text Box 21"/>
          <p:cNvSpPr txBox="1">
            <a:spLocks noChangeArrowheads="1"/>
          </p:cNvSpPr>
          <p:nvPr/>
        </p:nvSpPr>
        <p:spPr bwMode="auto">
          <a:xfrm>
            <a:off x="5486400" y="3246438"/>
            <a:ext cx="1359346" cy="140166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a:lnSpc>
                <a:spcPct val="140000"/>
              </a:lnSpc>
            </a:pPr>
            <a:r>
              <a:rPr lang="en-US" sz="1000" b="0"/>
              <a:t>Name: J Clark</a:t>
            </a:r>
          </a:p>
          <a:p>
            <a:pPr>
              <a:lnSpc>
                <a:spcPct val="140000"/>
              </a:lnSpc>
            </a:pPr>
            <a:r>
              <a:rPr lang="en-US" sz="1000" b="0"/>
              <a:t>Employee ID: 567138</a:t>
            </a:r>
          </a:p>
          <a:p>
            <a:pPr>
              <a:lnSpc>
                <a:spcPct val="140000"/>
              </a:lnSpc>
            </a:pPr>
            <a:r>
              <a:rPr lang="en-US" sz="1000" b="0"/>
              <a:t>HireDate: 07/25/1991</a:t>
            </a:r>
          </a:p>
          <a:p>
            <a:pPr>
              <a:lnSpc>
                <a:spcPct val="140000"/>
              </a:lnSpc>
            </a:pPr>
            <a:r>
              <a:rPr lang="en-US" sz="1000" b="0"/>
              <a:t>Status: Tenured</a:t>
            </a:r>
          </a:p>
          <a:p>
            <a:pPr>
              <a:lnSpc>
                <a:spcPct val="140000"/>
              </a:lnSpc>
            </a:pPr>
            <a:r>
              <a:rPr lang="en-US" sz="1000" b="0"/>
              <a:t>Discipline: Finance</a:t>
            </a:r>
          </a:p>
          <a:p>
            <a:pPr>
              <a:lnSpc>
                <a:spcPct val="140000"/>
              </a:lnSpc>
            </a:pPr>
            <a:r>
              <a:rPr lang="en-US" sz="1000" b="0"/>
              <a:t>MaxLoad: 4</a:t>
            </a:r>
          </a:p>
        </p:txBody>
      </p:sp>
      <p:sp>
        <p:nvSpPr>
          <p:cNvPr id="12" name="Line 22"/>
          <p:cNvSpPr>
            <a:spLocks noChangeShapeType="1"/>
          </p:cNvSpPr>
          <p:nvPr/>
        </p:nvSpPr>
        <p:spPr bwMode="auto">
          <a:xfrm>
            <a:off x="1397000" y="4800600"/>
            <a:ext cx="2489200" cy="0"/>
          </a:xfrm>
          <a:prstGeom prst="line">
            <a:avLst/>
          </a:prstGeom>
          <a:noFill/>
          <a:ln w="184150">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13" name="Text Box 23"/>
          <p:cNvSpPr txBox="1">
            <a:spLocks noChangeArrowheads="1"/>
          </p:cNvSpPr>
          <p:nvPr/>
        </p:nvSpPr>
        <p:spPr bwMode="auto">
          <a:xfrm>
            <a:off x="1338263" y="4191000"/>
            <a:ext cx="1840247" cy="416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r>
              <a:rPr lang="en-US" sz="2000" b="0"/>
              <a:t>SetMaxLoad(4)</a:t>
            </a:r>
          </a:p>
        </p:txBody>
      </p:sp>
      <p:sp>
        <p:nvSpPr>
          <p:cNvPr id="14" name="Line 24"/>
          <p:cNvSpPr>
            <a:spLocks noChangeShapeType="1"/>
          </p:cNvSpPr>
          <p:nvPr/>
        </p:nvSpPr>
        <p:spPr bwMode="auto">
          <a:xfrm flipV="1">
            <a:off x="5194300" y="4584700"/>
            <a:ext cx="469900" cy="279400"/>
          </a:xfrm>
          <a:prstGeom prst="line">
            <a:avLst/>
          </a:prstGeom>
          <a:noFill/>
          <a:ln w="47625">
            <a:solidFill>
              <a:schemeClr val="hlink"/>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grpSp>
        <p:nvGrpSpPr>
          <p:cNvPr id="15" name="Group 25"/>
          <p:cNvGrpSpPr>
            <a:grpSpLocks/>
          </p:cNvGrpSpPr>
          <p:nvPr/>
        </p:nvGrpSpPr>
        <p:grpSpPr bwMode="auto">
          <a:xfrm>
            <a:off x="7437438" y="893763"/>
            <a:ext cx="1509712" cy="1033462"/>
            <a:chOff x="805" y="840"/>
            <a:chExt cx="4103" cy="2806"/>
          </a:xfrm>
        </p:grpSpPr>
        <p:grpSp>
          <p:nvGrpSpPr>
            <p:cNvPr id="16" name="Group 26"/>
            <p:cNvGrpSpPr>
              <a:grpSpLocks/>
            </p:cNvGrpSpPr>
            <p:nvPr/>
          </p:nvGrpSpPr>
          <p:grpSpPr bwMode="auto">
            <a:xfrm>
              <a:off x="814" y="1788"/>
              <a:ext cx="978" cy="1858"/>
              <a:chOff x="814" y="1788"/>
              <a:chExt cx="978" cy="1858"/>
            </a:xfrm>
          </p:grpSpPr>
          <p:sp>
            <p:nvSpPr>
              <p:cNvPr id="32" name="Rectangle 27"/>
              <p:cNvSpPr>
                <a:spLocks noChangeArrowheads="1"/>
              </p:cNvSpPr>
              <p:nvPr/>
            </p:nvSpPr>
            <p:spPr bwMode="auto">
              <a:xfrm>
                <a:off x="815" y="1919"/>
                <a:ext cx="864" cy="1727"/>
              </a:xfrm>
              <a:prstGeom prst="rect">
                <a:avLst/>
              </a:prstGeom>
              <a:solidFill>
                <a:srgbClr val="CCFFCC"/>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33" name="Freeform 28"/>
              <p:cNvSpPr>
                <a:spLocks/>
              </p:cNvSpPr>
              <p:nvPr/>
            </p:nvSpPr>
            <p:spPr bwMode="auto">
              <a:xfrm>
                <a:off x="1678" y="1789"/>
                <a:ext cx="114" cy="1856"/>
              </a:xfrm>
              <a:custGeom>
                <a:avLst/>
                <a:gdLst>
                  <a:gd name="T0" fmla="*/ 54 w 54"/>
                  <a:gd name="T1" fmla="*/ 0 h 1863"/>
                  <a:gd name="T2" fmla="*/ 1 w 54"/>
                  <a:gd name="T3" fmla="*/ 135 h 1863"/>
                  <a:gd name="T4" fmla="*/ 0 w 54"/>
                  <a:gd name="T5" fmla="*/ 1863 h 1863"/>
                  <a:gd name="T6" fmla="*/ 54 w 54"/>
                  <a:gd name="T7" fmla="*/ 1710 h 1863"/>
                  <a:gd name="T8" fmla="*/ 54 w 54"/>
                  <a:gd name="T9" fmla="*/ 0 h 1863"/>
                </a:gdLst>
                <a:ahLst/>
                <a:cxnLst>
                  <a:cxn ang="0">
                    <a:pos x="T0" y="T1"/>
                  </a:cxn>
                  <a:cxn ang="0">
                    <a:pos x="T2" y="T3"/>
                  </a:cxn>
                  <a:cxn ang="0">
                    <a:pos x="T4" y="T5"/>
                  </a:cxn>
                  <a:cxn ang="0">
                    <a:pos x="T6" y="T7"/>
                  </a:cxn>
                  <a:cxn ang="0">
                    <a:pos x="T8" y="T9"/>
                  </a:cxn>
                </a:cxnLst>
                <a:rect l="0" t="0" r="r" b="b"/>
                <a:pathLst>
                  <a:path w="54" h="1863">
                    <a:moveTo>
                      <a:pt x="54" y="0"/>
                    </a:moveTo>
                    <a:lnTo>
                      <a:pt x="1" y="135"/>
                    </a:lnTo>
                    <a:lnTo>
                      <a:pt x="0" y="1863"/>
                    </a:lnTo>
                    <a:lnTo>
                      <a:pt x="54" y="1710"/>
                    </a:lnTo>
                    <a:lnTo>
                      <a:pt x="54" y="0"/>
                    </a:lnTo>
                    <a:close/>
                  </a:path>
                </a:pathLst>
              </a:custGeom>
              <a:solidFill>
                <a:srgbClr val="00CC66"/>
              </a:solidFill>
              <a:ln w="9525" cap="flat" cmpd="sng">
                <a:solidFill>
                  <a:srgbClr val="0066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34" name="Freeform 29"/>
              <p:cNvSpPr>
                <a:spLocks/>
              </p:cNvSpPr>
              <p:nvPr/>
            </p:nvSpPr>
            <p:spPr bwMode="auto">
              <a:xfrm>
                <a:off x="814" y="1788"/>
                <a:ext cx="978" cy="132"/>
              </a:xfrm>
              <a:custGeom>
                <a:avLst/>
                <a:gdLst>
                  <a:gd name="T0" fmla="*/ 0 w 977"/>
                  <a:gd name="T1" fmla="*/ 131 h 132"/>
                  <a:gd name="T2" fmla="*/ 186 w 977"/>
                  <a:gd name="T3" fmla="*/ 2 h 132"/>
                  <a:gd name="T4" fmla="*/ 977 w 977"/>
                  <a:gd name="T5" fmla="*/ 0 h 132"/>
                  <a:gd name="T6" fmla="*/ 864 w 977"/>
                  <a:gd name="T7" fmla="*/ 132 h 132"/>
                  <a:gd name="T8" fmla="*/ 0 w 977"/>
                  <a:gd name="T9" fmla="*/ 131 h 132"/>
                </a:gdLst>
                <a:ahLst/>
                <a:cxnLst>
                  <a:cxn ang="0">
                    <a:pos x="T0" y="T1"/>
                  </a:cxn>
                  <a:cxn ang="0">
                    <a:pos x="T2" y="T3"/>
                  </a:cxn>
                  <a:cxn ang="0">
                    <a:pos x="T4" y="T5"/>
                  </a:cxn>
                  <a:cxn ang="0">
                    <a:pos x="T6" y="T7"/>
                  </a:cxn>
                  <a:cxn ang="0">
                    <a:pos x="T8" y="T9"/>
                  </a:cxn>
                </a:cxnLst>
                <a:rect l="0" t="0" r="r" b="b"/>
                <a:pathLst>
                  <a:path w="977" h="132">
                    <a:moveTo>
                      <a:pt x="0" y="131"/>
                    </a:moveTo>
                    <a:lnTo>
                      <a:pt x="186" y="2"/>
                    </a:lnTo>
                    <a:lnTo>
                      <a:pt x="977" y="0"/>
                    </a:lnTo>
                    <a:lnTo>
                      <a:pt x="864" y="132"/>
                    </a:lnTo>
                    <a:lnTo>
                      <a:pt x="0" y="131"/>
                    </a:lnTo>
                    <a:close/>
                  </a:path>
                </a:pathLst>
              </a:custGeom>
              <a:solidFill>
                <a:srgbClr val="339966"/>
              </a:solidFill>
              <a:ln w="9525" cap="flat" cmpd="sng">
                <a:solidFill>
                  <a:srgbClr val="0066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grpSp>
        <p:grpSp>
          <p:nvGrpSpPr>
            <p:cNvPr id="17" name="Group 30"/>
            <p:cNvGrpSpPr>
              <a:grpSpLocks/>
            </p:cNvGrpSpPr>
            <p:nvPr/>
          </p:nvGrpSpPr>
          <p:grpSpPr bwMode="auto">
            <a:xfrm>
              <a:off x="3925" y="1788"/>
              <a:ext cx="979" cy="1858"/>
              <a:chOff x="3925" y="1788"/>
              <a:chExt cx="979" cy="1858"/>
            </a:xfrm>
          </p:grpSpPr>
          <p:sp>
            <p:nvSpPr>
              <p:cNvPr id="29" name="Rectangle 31"/>
              <p:cNvSpPr>
                <a:spLocks noChangeArrowheads="1"/>
              </p:cNvSpPr>
              <p:nvPr/>
            </p:nvSpPr>
            <p:spPr bwMode="auto">
              <a:xfrm flipH="1">
                <a:off x="4039" y="1919"/>
                <a:ext cx="864" cy="1727"/>
              </a:xfrm>
              <a:prstGeom prst="rect">
                <a:avLst/>
              </a:prstGeom>
              <a:solidFill>
                <a:srgbClr val="CCCC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30" name="Freeform 32"/>
              <p:cNvSpPr>
                <a:spLocks/>
              </p:cNvSpPr>
              <p:nvPr/>
            </p:nvSpPr>
            <p:spPr bwMode="auto">
              <a:xfrm flipH="1">
                <a:off x="3925" y="1788"/>
                <a:ext cx="979" cy="132"/>
              </a:xfrm>
              <a:custGeom>
                <a:avLst/>
                <a:gdLst>
                  <a:gd name="T0" fmla="*/ 0 w 977"/>
                  <a:gd name="T1" fmla="*/ 131 h 132"/>
                  <a:gd name="T2" fmla="*/ 186 w 977"/>
                  <a:gd name="T3" fmla="*/ 2 h 132"/>
                  <a:gd name="T4" fmla="*/ 977 w 977"/>
                  <a:gd name="T5" fmla="*/ 0 h 132"/>
                  <a:gd name="T6" fmla="*/ 864 w 977"/>
                  <a:gd name="T7" fmla="*/ 132 h 132"/>
                  <a:gd name="T8" fmla="*/ 0 w 977"/>
                  <a:gd name="T9" fmla="*/ 131 h 132"/>
                </a:gdLst>
                <a:ahLst/>
                <a:cxnLst>
                  <a:cxn ang="0">
                    <a:pos x="T0" y="T1"/>
                  </a:cxn>
                  <a:cxn ang="0">
                    <a:pos x="T2" y="T3"/>
                  </a:cxn>
                  <a:cxn ang="0">
                    <a:pos x="T4" y="T5"/>
                  </a:cxn>
                  <a:cxn ang="0">
                    <a:pos x="T6" y="T7"/>
                  </a:cxn>
                  <a:cxn ang="0">
                    <a:pos x="T8" y="T9"/>
                  </a:cxn>
                </a:cxnLst>
                <a:rect l="0" t="0" r="r" b="b"/>
                <a:pathLst>
                  <a:path w="977" h="132">
                    <a:moveTo>
                      <a:pt x="0" y="131"/>
                    </a:moveTo>
                    <a:lnTo>
                      <a:pt x="186" y="2"/>
                    </a:lnTo>
                    <a:lnTo>
                      <a:pt x="977" y="0"/>
                    </a:lnTo>
                    <a:lnTo>
                      <a:pt x="864" y="132"/>
                    </a:lnTo>
                    <a:lnTo>
                      <a:pt x="0" y="131"/>
                    </a:lnTo>
                    <a:close/>
                  </a:path>
                </a:pathLst>
              </a:custGeom>
              <a:solidFill>
                <a:srgbClr val="9966FF"/>
              </a:solidFill>
              <a:ln w="9525" cap="flat"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31" name="Freeform 33"/>
              <p:cNvSpPr>
                <a:spLocks/>
              </p:cNvSpPr>
              <p:nvPr/>
            </p:nvSpPr>
            <p:spPr bwMode="auto">
              <a:xfrm flipH="1">
                <a:off x="3926" y="1788"/>
                <a:ext cx="114" cy="1857"/>
              </a:xfrm>
              <a:custGeom>
                <a:avLst/>
                <a:gdLst>
                  <a:gd name="T0" fmla="*/ 54 w 54"/>
                  <a:gd name="T1" fmla="*/ 0 h 1863"/>
                  <a:gd name="T2" fmla="*/ 1 w 54"/>
                  <a:gd name="T3" fmla="*/ 135 h 1863"/>
                  <a:gd name="T4" fmla="*/ 0 w 54"/>
                  <a:gd name="T5" fmla="*/ 1863 h 1863"/>
                  <a:gd name="T6" fmla="*/ 54 w 54"/>
                  <a:gd name="T7" fmla="*/ 1710 h 1863"/>
                  <a:gd name="T8" fmla="*/ 54 w 54"/>
                  <a:gd name="T9" fmla="*/ 0 h 1863"/>
                </a:gdLst>
                <a:ahLst/>
                <a:cxnLst>
                  <a:cxn ang="0">
                    <a:pos x="T0" y="T1"/>
                  </a:cxn>
                  <a:cxn ang="0">
                    <a:pos x="T2" y="T3"/>
                  </a:cxn>
                  <a:cxn ang="0">
                    <a:pos x="T4" y="T5"/>
                  </a:cxn>
                  <a:cxn ang="0">
                    <a:pos x="T6" y="T7"/>
                  </a:cxn>
                  <a:cxn ang="0">
                    <a:pos x="T8" y="T9"/>
                  </a:cxn>
                </a:cxnLst>
                <a:rect l="0" t="0" r="r" b="b"/>
                <a:pathLst>
                  <a:path w="54" h="1863">
                    <a:moveTo>
                      <a:pt x="54" y="0"/>
                    </a:moveTo>
                    <a:lnTo>
                      <a:pt x="1" y="135"/>
                    </a:lnTo>
                    <a:lnTo>
                      <a:pt x="0" y="1863"/>
                    </a:lnTo>
                    <a:lnTo>
                      <a:pt x="54" y="1710"/>
                    </a:lnTo>
                    <a:lnTo>
                      <a:pt x="54" y="0"/>
                    </a:lnTo>
                    <a:close/>
                  </a:path>
                </a:pathLst>
              </a:custGeom>
              <a:solidFill>
                <a:srgbClr val="CCCCFF"/>
              </a:solidFill>
              <a:ln w="9525" cap="flat"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grpSp>
        <p:grpSp>
          <p:nvGrpSpPr>
            <p:cNvPr id="18" name="Group 34"/>
            <p:cNvGrpSpPr>
              <a:grpSpLocks/>
            </p:cNvGrpSpPr>
            <p:nvPr/>
          </p:nvGrpSpPr>
          <p:grpSpPr bwMode="auto">
            <a:xfrm>
              <a:off x="805" y="840"/>
              <a:ext cx="4103" cy="838"/>
              <a:chOff x="805" y="840"/>
              <a:chExt cx="4103" cy="838"/>
            </a:xfrm>
          </p:grpSpPr>
          <p:sp>
            <p:nvSpPr>
              <p:cNvPr id="27" name="Rectangle 35"/>
              <p:cNvSpPr>
                <a:spLocks noChangeArrowheads="1"/>
              </p:cNvSpPr>
              <p:nvPr/>
            </p:nvSpPr>
            <p:spPr bwMode="auto">
              <a:xfrm flipH="1">
                <a:off x="809" y="911"/>
                <a:ext cx="4098" cy="767"/>
              </a:xfrm>
              <a:prstGeom prst="rect">
                <a:avLst/>
              </a:prstGeom>
              <a:solidFill>
                <a:srgbClr val="CCFFFF"/>
              </a:solidFill>
              <a:ln w="9525">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28" name="Freeform 36"/>
              <p:cNvSpPr>
                <a:spLocks/>
              </p:cNvSpPr>
              <p:nvPr/>
            </p:nvSpPr>
            <p:spPr bwMode="auto">
              <a:xfrm>
                <a:off x="805" y="840"/>
                <a:ext cx="4103" cy="72"/>
              </a:xfrm>
              <a:custGeom>
                <a:avLst/>
                <a:gdLst>
                  <a:gd name="T0" fmla="*/ 4103 w 4103"/>
                  <a:gd name="T1" fmla="*/ 72 h 72"/>
                  <a:gd name="T2" fmla="*/ 3922 w 4103"/>
                  <a:gd name="T3" fmla="*/ 0 h 72"/>
                  <a:gd name="T4" fmla="*/ 205 w 4103"/>
                  <a:gd name="T5" fmla="*/ 0 h 72"/>
                  <a:gd name="T6" fmla="*/ 0 w 4103"/>
                  <a:gd name="T7" fmla="*/ 70 h 72"/>
                  <a:gd name="T8" fmla="*/ 4103 w 4103"/>
                  <a:gd name="T9" fmla="*/ 72 h 72"/>
                </a:gdLst>
                <a:ahLst/>
                <a:cxnLst>
                  <a:cxn ang="0">
                    <a:pos x="T0" y="T1"/>
                  </a:cxn>
                  <a:cxn ang="0">
                    <a:pos x="T2" y="T3"/>
                  </a:cxn>
                  <a:cxn ang="0">
                    <a:pos x="T4" y="T5"/>
                  </a:cxn>
                  <a:cxn ang="0">
                    <a:pos x="T6" y="T7"/>
                  </a:cxn>
                  <a:cxn ang="0">
                    <a:pos x="T8" y="T9"/>
                  </a:cxn>
                </a:cxnLst>
                <a:rect l="0" t="0" r="r" b="b"/>
                <a:pathLst>
                  <a:path w="4103" h="72">
                    <a:moveTo>
                      <a:pt x="4103" y="72"/>
                    </a:moveTo>
                    <a:lnTo>
                      <a:pt x="3922" y="0"/>
                    </a:lnTo>
                    <a:lnTo>
                      <a:pt x="205" y="0"/>
                    </a:lnTo>
                    <a:lnTo>
                      <a:pt x="0" y="70"/>
                    </a:lnTo>
                    <a:lnTo>
                      <a:pt x="4103" y="72"/>
                    </a:lnTo>
                    <a:close/>
                  </a:path>
                </a:pathLst>
              </a:custGeom>
              <a:solidFill>
                <a:srgbClr val="0099FF"/>
              </a:solidFill>
              <a:ln w="9525" cap="flat" cmpd="sng">
                <a:solidFill>
                  <a:srgbClr val="00339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grpSp>
        <p:grpSp>
          <p:nvGrpSpPr>
            <p:cNvPr id="19" name="Group 37"/>
            <p:cNvGrpSpPr>
              <a:grpSpLocks/>
            </p:cNvGrpSpPr>
            <p:nvPr/>
          </p:nvGrpSpPr>
          <p:grpSpPr bwMode="auto">
            <a:xfrm>
              <a:off x="1899" y="1792"/>
              <a:ext cx="906" cy="1850"/>
              <a:chOff x="1910" y="1792"/>
              <a:chExt cx="906" cy="1850"/>
            </a:xfrm>
          </p:grpSpPr>
          <p:sp>
            <p:nvSpPr>
              <p:cNvPr id="24" name="Rectangle 38"/>
              <p:cNvSpPr>
                <a:spLocks noChangeArrowheads="1"/>
              </p:cNvSpPr>
              <p:nvPr/>
            </p:nvSpPr>
            <p:spPr bwMode="auto">
              <a:xfrm>
                <a:off x="1911" y="1919"/>
                <a:ext cx="864" cy="1723"/>
              </a:xfrm>
              <a:prstGeom prst="rect">
                <a:avLst/>
              </a:prstGeom>
              <a:solidFill>
                <a:srgbClr val="FFCC99"/>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25" name="Freeform 39"/>
              <p:cNvSpPr>
                <a:spLocks/>
              </p:cNvSpPr>
              <p:nvPr/>
            </p:nvSpPr>
            <p:spPr bwMode="auto">
              <a:xfrm>
                <a:off x="1910" y="1792"/>
                <a:ext cx="906" cy="128"/>
              </a:xfrm>
              <a:custGeom>
                <a:avLst/>
                <a:gdLst>
                  <a:gd name="T0" fmla="*/ 0 w 906"/>
                  <a:gd name="T1" fmla="*/ 135 h 136"/>
                  <a:gd name="T2" fmla="*/ 80 w 906"/>
                  <a:gd name="T3" fmla="*/ 0 h 136"/>
                  <a:gd name="T4" fmla="*/ 906 w 906"/>
                  <a:gd name="T5" fmla="*/ 0 h 136"/>
                  <a:gd name="T6" fmla="*/ 864 w 906"/>
                  <a:gd name="T7" fmla="*/ 136 h 136"/>
                  <a:gd name="T8" fmla="*/ 0 w 906"/>
                  <a:gd name="T9" fmla="*/ 135 h 136"/>
                </a:gdLst>
                <a:ahLst/>
                <a:cxnLst>
                  <a:cxn ang="0">
                    <a:pos x="T0" y="T1"/>
                  </a:cxn>
                  <a:cxn ang="0">
                    <a:pos x="T2" y="T3"/>
                  </a:cxn>
                  <a:cxn ang="0">
                    <a:pos x="T4" y="T5"/>
                  </a:cxn>
                  <a:cxn ang="0">
                    <a:pos x="T6" y="T7"/>
                  </a:cxn>
                  <a:cxn ang="0">
                    <a:pos x="T8" y="T9"/>
                  </a:cxn>
                </a:cxnLst>
                <a:rect l="0" t="0" r="r" b="b"/>
                <a:pathLst>
                  <a:path w="906" h="136">
                    <a:moveTo>
                      <a:pt x="0" y="135"/>
                    </a:moveTo>
                    <a:lnTo>
                      <a:pt x="80" y="0"/>
                    </a:lnTo>
                    <a:lnTo>
                      <a:pt x="906" y="0"/>
                    </a:lnTo>
                    <a:lnTo>
                      <a:pt x="864" y="136"/>
                    </a:lnTo>
                    <a:lnTo>
                      <a:pt x="0" y="135"/>
                    </a:lnTo>
                    <a:close/>
                  </a:path>
                </a:pathLst>
              </a:custGeom>
              <a:solidFill>
                <a:srgbClr val="CC66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26" name="Freeform 40"/>
              <p:cNvSpPr>
                <a:spLocks/>
              </p:cNvSpPr>
              <p:nvPr/>
            </p:nvSpPr>
            <p:spPr bwMode="auto">
              <a:xfrm>
                <a:off x="2774" y="1792"/>
                <a:ext cx="42" cy="1849"/>
              </a:xfrm>
              <a:custGeom>
                <a:avLst/>
                <a:gdLst>
                  <a:gd name="T0" fmla="*/ 54 w 54"/>
                  <a:gd name="T1" fmla="*/ 0 h 1863"/>
                  <a:gd name="T2" fmla="*/ 1 w 54"/>
                  <a:gd name="T3" fmla="*/ 135 h 1863"/>
                  <a:gd name="T4" fmla="*/ 0 w 54"/>
                  <a:gd name="T5" fmla="*/ 1863 h 1863"/>
                  <a:gd name="T6" fmla="*/ 54 w 54"/>
                  <a:gd name="T7" fmla="*/ 1710 h 1863"/>
                  <a:gd name="T8" fmla="*/ 54 w 54"/>
                  <a:gd name="T9" fmla="*/ 0 h 1863"/>
                </a:gdLst>
                <a:ahLst/>
                <a:cxnLst>
                  <a:cxn ang="0">
                    <a:pos x="T0" y="T1"/>
                  </a:cxn>
                  <a:cxn ang="0">
                    <a:pos x="T2" y="T3"/>
                  </a:cxn>
                  <a:cxn ang="0">
                    <a:pos x="T4" y="T5"/>
                  </a:cxn>
                  <a:cxn ang="0">
                    <a:pos x="T6" y="T7"/>
                  </a:cxn>
                  <a:cxn ang="0">
                    <a:pos x="T8" y="T9"/>
                  </a:cxn>
                </a:cxnLst>
                <a:rect l="0" t="0" r="r" b="b"/>
                <a:pathLst>
                  <a:path w="54" h="1863">
                    <a:moveTo>
                      <a:pt x="54" y="0"/>
                    </a:moveTo>
                    <a:lnTo>
                      <a:pt x="1" y="135"/>
                    </a:lnTo>
                    <a:lnTo>
                      <a:pt x="0" y="1863"/>
                    </a:lnTo>
                    <a:lnTo>
                      <a:pt x="54" y="1710"/>
                    </a:lnTo>
                    <a:lnTo>
                      <a:pt x="54" y="0"/>
                    </a:lnTo>
                    <a:close/>
                  </a:path>
                </a:pathLst>
              </a:custGeom>
              <a:solidFill>
                <a:srgbClr val="CC66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grpSp>
        <p:grpSp>
          <p:nvGrpSpPr>
            <p:cNvPr id="20" name="Group 41"/>
            <p:cNvGrpSpPr>
              <a:grpSpLocks/>
            </p:cNvGrpSpPr>
            <p:nvPr/>
          </p:nvGrpSpPr>
          <p:grpSpPr bwMode="auto">
            <a:xfrm>
              <a:off x="2912" y="1792"/>
              <a:ext cx="906" cy="1854"/>
              <a:chOff x="2966" y="1792"/>
              <a:chExt cx="906" cy="1854"/>
            </a:xfrm>
          </p:grpSpPr>
          <p:sp>
            <p:nvSpPr>
              <p:cNvPr id="21" name="Rectangle 42"/>
              <p:cNvSpPr>
                <a:spLocks noChangeArrowheads="1"/>
              </p:cNvSpPr>
              <p:nvPr/>
            </p:nvSpPr>
            <p:spPr bwMode="auto">
              <a:xfrm flipH="1">
                <a:off x="3007" y="1919"/>
                <a:ext cx="864" cy="1727"/>
              </a:xfrm>
              <a:prstGeom prst="rect">
                <a:avLst/>
              </a:prstGeom>
              <a:solidFill>
                <a:srgbClr val="FFFF99"/>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22" name="Freeform 43"/>
              <p:cNvSpPr>
                <a:spLocks/>
              </p:cNvSpPr>
              <p:nvPr/>
            </p:nvSpPr>
            <p:spPr bwMode="auto">
              <a:xfrm flipH="1">
                <a:off x="2966" y="1792"/>
                <a:ext cx="906" cy="128"/>
              </a:xfrm>
              <a:custGeom>
                <a:avLst/>
                <a:gdLst>
                  <a:gd name="T0" fmla="*/ 0 w 906"/>
                  <a:gd name="T1" fmla="*/ 135 h 136"/>
                  <a:gd name="T2" fmla="*/ 80 w 906"/>
                  <a:gd name="T3" fmla="*/ 0 h 136"/>
                  <a:gd name="T4" fmla="*/ 906 w 906"/>
                  <a:gd name="T5" fmla="*/ 0 h 136"/>
                  <a:gd name="T6" fmla="*/ 864 w 906"/>
                  <a:gd name="T7" fmla="*/ 136 h 136"/>
                  <a:gd name="T8" fmla="*/ 0 w 906"/>
                  <a:gd name="T9" fmla="*/ 135 h 136"/>
                </a:gdLst>
                <a:ahLst/>
                <a:cxnLst>
                  <a:cxn ang="0">
                    <a:pos x="T0" y="T1"/>
                  </a:cxn>
                  <a:cxn ang="0">
                    <a:pos x="T2" y="T3"/>
                  </a:cxn>
                  <a:cxn ang="0">
                    <a:pos x="T4" y="T5"/>
                  </a:cxn>
                  <a:cxn ang="0">
                    <a:pos x="T6" y="T7"/>
                  </a:cxn>
                  <a:cxn ang="0">
                    <a:pos x="T8" y="T9"/>
                  </a:cxn>
                </a:cxnLst>
                <a:rect l="0" t="0" r="r" b="b"/>
                <a:pathLst>
                  <a:path w="906" h="136">
                    <a:moveTo>
                      <a:pt x="0" y="135"/>
                    </a:moveTo>
                    <a:lnTo>
                      <a:pt x="80" y="0"/>
                    </a:lnTo>
                    <a:lnTo>
                      <a:pt x="906" y="0"/>
                    </a:lnTo>
                    <a:lnTo>
                      <a:pt x="864" y="136"/>
                    </a:lnTo>
                    <a:lnTo>
                      <a:pt x="0" y="135"/>
                    </a:lnTo>
                    <a:close/>
                  </a:path>
                </a:pathLst>
              </a:custGeom>
              <a:solidFill>
                <a:srgbClr val="CC99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23" name="Freeform 44"/>
              <p:cNvSpPr>
                <a:spLocks/>
              </p:cNvSpPr>
              <p:nvPr/>
            </p:nvSpPr>
            <p:spPr bwMode="auto">
              <a:xfrm flipH="1">
                <a:off x="2966" y="1792"/>
                <a:ext cx="42" cy="1853"/>
              </a:xfrm>
              <a:custGeom>
                <a:avLst/>
                <a:gdLst>
                  <a:gd name="T0" fmla="*/ 54 w 54"/>
                  <a:gd name="T1" fmla="*/ 0 h 1863"/>
                  <a:gd name="T2" fmla="*/ 1 w 54"/>
                  <a:gd name="T3" fmla="*/ 135 h 1863"/>
                  <a:gd name="T4" fmla="*/ 0 w 54"/>
                  <a:gd name="T5" fmla="*/ 1863 h 1863"/>
                  <a:gd name="T6" fmla="*/ 54 w 54"/>
                  <a:gd name="T7" fmla="*/ 1710 h 1863"/>
                  <a:gd name="T8" fmla="*/ 54 w 54"/>
                  <a:gd name="T9" fmla="*/ 0 h 1863"/>
                </a:gdLst>
                <a:ahLst/>
                <a:cxnLst>
                  <a:cxn ang="0">
                    <a:pos x="T0" y="T1"/>
                  </a:cxn>
                  <a:cxn ang="0">
                    <a:pos x="T2" y="T3"/>
                  </a:cxn>
                  <a:cxn ang="0">
                    <a:pos x="T4" y="T5"/>
                  </a:cxn>
                  <a:cxn ang="0">
                    <a:pos x="T6" y="T7"/>
                  </a:cxn>
                  <a:cxn ang="0">
                    <a:pos x="T8" y="T9"/>
                  </a:cxn>
                </a:cxnLst>
                <a:rect l="0" t="0" r="r" b="b"/>
                <a:pathLst>
                  <a:path w="54" h="1863">
                    <a:moveTo>
                      <a:pt x="54" y="0"/>
                    </a:moveTo>
                    <a:lnTo>
                      <a:pt x="1" y="135"/>
                    </a:lnTo>
                    <a:lnTo>
                      <a:pt x="0" y="1863"/>
                    </a:lnTo>
                    <a:lnTo>
                      <a:pt x="54" y="1710"/>
                    </a:lnTo>
                    <a:lnTo>
                      <a:pt x="54" y="0"/>
                    </a:lnTo>
                    <a:close/>
                  </a:path>
                </a:pathLst>
              </a:custGeom>
              <a:solidFill>
                <a:srgbClr val="CCCC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grpSp>
      </p:grpSp>
      <p:sp>
        <p:nvSpPr>
          <p:cNvPr id="35" name="Rectangle 45"/>
          <p:cNvSpPr>
            <a:spLocks noChangeArrowheads="1"/>
          </p:cNvSpPr>
          <p:nvPr/>
        </p:nvSpPr>
        <p:spPr bwMode="auto">
          <a:xfrm>
            <a:off x="7759700" y="1168400"/>
            <a:ext cx="508000" cy="876300"/>
          </a:xfrm>
          <a:prstGeom prst="rect">
            <a:avLst/>
          </a:prstGeom>
          <a:noFill/>
          <a:ln w="762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Tree>
    <p:extLst>
      <p:ext uri="{BB962C8B-B14F-4D97-AF65-F5344CB8AC3E}">
        <p14:creationId xmlns:p14="http://schemas.microsoft.com/office/powerpoint/2010/main" val="16129115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915400" cy="914400"/>
          </a:xfrm>
          <a:noFill/>
        </p:spPr>
        <p:txBody>
          <a:bodyPr/>
          <a:lstStyle/>
          <a:p>
            <a:pPr algn="l" eaLnBrk="1" hangingPunct="1"/>
            <a:r>
              <a:rPr lang="en-US" sz="2800" b="1" smtClean="0"/>
              <a:t>MODULARITY </a:t>
            </a:r>
            <a:endParaRPr lang="en-US" altLang="en-US" sz="2800" b="1" smtClean="0">
              <a:solidFill>
                <a:srgbClr val="C00000"/>
              </a:solidFill>
            </a:endParaRPr>
          </a:p>
        </p:txBody>
      </p:sp>
      <p:sp>
        <p:nvSpPr>
          <p:cNvPr id="4" name="Rectangle 76"/>
          <p:cNvSpPr txBox="1">
            <a:spLocks noChangeArrowheads="1"/>
          </p:cNvSpPr>
          <p:nvPr/>
        </p:nvSpPr>
        <p:spPr bwMode="auto">
          <a:xfrm>
            <a:off x="228600" y="1052513"/>
            <a:ext cx="5105400" cy="184308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kern="0" smtClean="0"/>
              <a:t>For example, break complex systems into smaller modules.</a:t>
            </a:r>
            <a:endParaRPr lang="en-US" kern="0"/>
          </a:p>
        </p:txBody>
      </p:sp>
      <p:sp>
        <p:nvSpPr>
          <p:cNvPr id="5" name="Line 77"/>
          <p:cNvSpPr>
            <a:spLocks noChangeShapeType="1"/>
          </p:cNvSpPr>
          <p:nvPr/>
        </p:nvSpPr>
        <p:spPr bwMode="auto">
          <a:xfrm>
            <a:off x="3594100" y="3949700"/>
            <a:ext cx="927100" cy="0"/>
          </a:xfrm>
          <a:prstGeom prst="line">
            <a:avLst/>
          </a:prstGeom>
          <a:noFill/>
          <a:ln w="184150">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grpSp>
        <p:nvGrpSpPr>
          <p:cNvPr id="6" name="Group 78"/>
          <p:cNvGrpSpPr>
            <a:grpSpLocks/>
          </p:cNvGrpSpPr>
          <p:nvPr/>
        </p:nvGrpSpPr>
        <p:grpSpPr bwMode="auto">
          <a:xfrm>
            <a:off x="5187950" y="1600200"/>
            <a:ext cx="2624138" cy="1349375"/>
            <a:chOff x="3563" y="482"/>
            <a:chExt cx="1653" cy="850"/>
          </a:xfrm>
        </p:grpSpPr>
        <p:grpSp>
          <p:nvGrpSpPr>
            <p:cNvPr id="7" name="Group 79"/>
            <p:cNvGrpSpPr>
              <a:grpSpLocks/>
            </p:cNvGrpSpPr>
            <p:nvPr/>
          </p:nvGrpSpPr>
          <p:grpSpPr bwMode="auto">
            <a:xfrm>
              <a:off x="3563" y="482"/>
              <a:ext cx="806" cy="850"/>
              <a:chOff x="3626" y="482"/>
              <a:chExt cx="806" cy="850"/>
            </a:xfrm>
          </p:grpSpPr>
          <p:sp>
            <p:nvSpPr>
              <p:cNvPr id="9" name="Freeform 80"/>
              <p:cNvSpPr>
                <a:spLocks/>
              </p:cNvSpPr>
              <p:nvPr/>
            </p:nvSpPr>
            <p:spPr bwMode="auto">
              <a:xfrm rot="1752543">
                <a:off x="3634" y="506"/>
                <a:ext cx="798" cy="775"/>
              </a:xfrm>
              <a:custGeom>
                <a:avLst/>
                <a:gdLst>
                  <a:gd name="T0" fmla="*/ 406 w 432"/>
                  <a:gd name="T1" fmla="*/ 332 h 419"/>
                  <a:gd name="T2" fmla="*/ 398 w 432"/>
                  <a:gd name="T3" fmla="*/ 312 h 419"/>
                  <a:gd name="T4" fmla="*/ 385 w 432"/>
                  <a:gd name="T5" fmla="*/ 306 h 419"/>
                  <a:gd name="T6" fmla="*/ 356 w 432"/>
                  <a:gd name="T7" fmla="*/ 309 h 419"/>
                  <a:gd name="T8" fmla="*/ 334 w 432"/>
                  <a:gd name="T9" fmla="*/ 308 h 419"/>
                  <a:gd name="T10" fmla="*/ 317 w 432"/>
                  <a:gd name="T11" fmla="*/ 289 h 419"/>
                  <a:gd name="T12" fmla="*/ 312 w 432"/>
                  <a:gd name="T13" fmla="*/ 260 h 419"/>
                  <a:gd name="T14" fmla="*/ 320 w 432"/>
                  <a:gd name="T15" fmla="*/ 238 h 419"/>
                  <a:gd name="T16" fmla="*/ 340 w 432"/>
                  <a:gd name="T17" fmla="*/ 219 h 419"/>
                  <a:gd name="T18" fmla="*/ 366 w 432"/>
                  <a:gd name="T19" fmla="*/ 220 h 419"/>
                  <a:gd name="T20" fmla="*/ 396 w 432"/>
                  <a:gd name="T21" fmla="*/ 236 h 419"/>
                  <a:gd name="T22" fmla="*/ 417 w 432"/>
                  <a:gd name="T23" fmla="*/ 237 h 419"/>
                  <a:gd name="T24" fmla="*/ 431 w 432"/>
                  <a:gd name="T25" fmla="*/ 223 h 419"/>
                  <a:gd name="T26" fmla="*/ 430 w 432"/>
                  <a:gd name="T27" fmla="*/ 114 h 419"/>
                  <a:gd name="T28" fmla="*/ 327 w 432"/>
                  <a:gd name="T29" fmla="*/ 123 h 419"/>
                  <a:gd name="T30" fmla="*/ 307 w 432"/>
                  <a:gd name="T31" fmla="*/ 112 h 419"/>
                  <a:gd name="T32" fmla="*/ 297 w 432"/>
                  <a:gd name="T33" fmla="*/ 95 h 419"/>
                  <a:gd name="T34" fmla="*/ 306 w 432"/>
                  <a:gd name="T35" fmla="*/ 60 h 419"/>
                  <a:gd name="T36" fmla="*/ 301 w 432"/>
                  <a:gd name="T37" fmla="*/ 29 h 419"/>
                  <a:gd name="T38" fmla="*/ 280 w 432"/>
                  <a:gd name="T39" fmla="*/ 6 h 419"/>
                  <a:gd name="T40" fmla="*/ 256 w 432"/>
                  <a:gd name="T41" fmla="*/ 0 h 419"/>
                  <a:gd name="T42" fmla="*/ 232 w 432"/>
                  <a:gd name="T43" fmla="*/ 4 h 419"/>
                  <a:gd name="T44" fmla="*/ 218 w 432"/>
                  <a:gd name="T45" fmla="*/ 18 h 419"/>
                  <a:gd name="T46" fmla="*/ 211 w 432"/>
                  <a:gd name="T47" fmla="*/ 42 h 419"/>
                  <a:gd name="T48" fmla="*/ 220 w 432"/>
                  <a:gd name="T49" fmla="*/ 72 h 419"/>
                  <a:gd name="T50" fmla="*/ 229 w 432"/>
                  <a:gd name="T51" fmla="*/ 99 h 419"/>
                  <a:gd name="T52" fmla="*/ 226 w 432"/>
                  <a:gd name="T53" fmla="*/ 113 h 419"/>
                  <a:gd name="T54" fmla="*/ 211 w 432"/>
                  <a:gd name="T55" fmla="*/ 125 h 419"/>
                  <a:gd name="T56" fmla="*/ 86 w 432"/>
                  <a:gd name="T57" fmla="*/ 128 h 419"/>
                  <a:gd name="T58" fmla="*/ 82 w 432"/>
                  <a:gd name="T59" fmla="*/ 188 h 419"/>
                  <a:gd name="T60" fmla="*/ 66 w 432"/>
                  <a:gd name="T61" fmla="*/ 194 h 419"/>
                  <a:gd name="T62" fmla="*/ 33 w 432"/>
                  <a:gd name="T63" fmla="*/ 186 h 419"/>
                  <a:gd name="T64" fmla="*/ 16 w 432"/>
                  <a:gd name="T65" fmla="*/ 195 h 419"/>
                  <a:gd name="T66" fmla="*/ 4 w 432"/>
                  <a:gd name="T67" fmla="*/ 213 h 419"/>
                  <a:gd name="T68" fmla="*/ 0 w 432"/>
                  <a:gd name="T69" fmla="*/ 240 h 419"/>
                  <a:gd name="T70" fmla="*/ 8 w 432"/>
                  <a:gd name="T71" fmla="*/ 265 h 419"/>
                  <a:gd name="T72" fmla="*/ 27 w 432"/>
                  <a:gd name="T73" fmla="*/ 277 h 419"/>
                  <a:gd name="T74" fmla="*/ 45 w 432"/>
                  <a:gd name="T75" fmla="*/ 276 h 419"/>
                  <a:gd name="T76" fmla="*/ 62 w 432"/>
                  <a:gd name="T77" fmla="*/ 269 h 419"/>
                  <a:gd name="T78" fmla="*/ 77 w 432"/>
                  <a:gd name="T79" fmla="*/ 258 h 419"/>
                  <a:gd name="T80" fmla="*/ 93 w 432"/>
                  <a:gd name="T81" fmla="*/ 257 h 419"/>
                  <a:gd name="T82" fmla="*/ 108 w 432"/>
                  <a:gd name="T83" fmla="*/ 276 h 419"/>
                  <a:gd name="T84" fmla="*/ 113 w 432"/>
                  <a:gd name="T85" fmla="*/ 304 h 419"/>
                  <a:gd name="T86" fmla="*/ 418 w 432"/>
                  <a:gd name="T87" fmla="*/ 41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2" h="419">
                    <a:moveTo>
                      <a:pt x="418" y="419"/>
                    </a:moveTo>
                    <a:lnTo>
                      <a:pt x="406" y="332"/>
                    </a:lnTo>
                    <a:lnTo>
                      <a:pt x="403" y="319"/>
                    </a:lnTo>
                    <a:lnTo>
                      <a:pt x="398" y="312"/>
                    </a:lnTo>
                    <a:lnTo>
                      <a:pt x="394" y="310"/>
                    </a:lnTo>
                    <a:lnTo>
                      <a:pt x="385" y="306"/>
                    </a:lnTo>
                    <a:lnTo>
                      <a:pt x="374" y="306"/>
                    </a:lnTo>
                    <a:lnTo>
                      <a:pt x="356" y="309"/>
                    </a:lnTo>
                    <a:lnTo>
                      <a:pt x="344" y="311"/>
                    </a:lnTo>
                    <a:lnTo>
                      <a:pt x="334" y="308"/>
                    </a:lnTo>
                    <a:lnTo>
                      <a:pt x="323" y="301"/>
                    </a:lnTo>
                    <a:lnTo>
                      <a:pt x="317" y="289"/>
                    </a:lnTo>
                    <a:lnTo>
                      <a:pt x="313" y="275"/>
                    </a:lnTo>
                    <a:lnTo>
                      <a:pt x="312" y="260"/>
                    </a:lnTo>
                    <a:lnTo>
                      <a:pt x="316" y="247"/>
                    </a:lnTo>
                    <a:lnTo>
                      <a:pt x="320" y="238"/>
                    </a:lnTo>
                    <a:lnTo>
                      <a:pt x="327" y="227"/>
                    </a:lnTo>
                    <a:lnTo>
                      <a:pt x="340" y="219"/>
                    </a:lnTo>
                    <a:lnTo>
                      <a:pt x="353" y="216"/>
                    </a:lnTo>
                    <a:lnTo>
                      <a:pt x="366" y="220"/>
                    </a:lnTo>
                    <a:lnTo>
                      <a:pt x="384" y="230"/>
                    </a:lnTo>
                    <a:lnTo>
                      <a:pt x="396" y="236"/>
                    </a:lnTo>
                    <a:lnTo>
                      <a:pt x="407" y="239"/>
                    </a:lnTo>
                    <a:lnTo>
                      <a:pt x="417" y="237"/>
                    </a:lnTo>
                    <a:lnTo>
                      <a:pt x="427" y="231"/>
                    </a:lnTo>
                    <a:lnTo>
                      <a:pt x="431" y="223"/>
                    </a:lnTo>
                    <a:lnTo>
                      <a:pt x="432" y="213"/>
                    </a:lnTo>
                    <a:lnTo>
                      <a:pt x="430" y="114"/>
                    </a:lnTo>
                    <a:lnTo>
                      <a:pt x="345" y="122"/>
                    </a:lnTo>
                    <a:lnTo>
                      <a:pt x="327" y="123"/>
                    </a:lnTo>
                    <a:lnTo>
                      <a:pt x="313" y="119"/>
                    </a:lnTo>
                    <a:lnTo>
                      <a:pt x="307" y="112"/>
                    </a:lnTo>
                    <a:lnTo>
                      <a:pt x="300" y="106"/>
                    </a:lnTo>
                    <a:lnTo>
                      <a:pt x="297" y="95"/>
                    </a:lnTo>
                    <a:lnTo>
                      <a:pt x="299" y="84"/>
                    </a:lnTo>
                    <a:lnTo>
                      <a:pt x="306" y="60"/>
                    </a:lnTo>
                    <a:lnTo>
                      <a:pt x="307" y="46"/>
                    </a:lnTo>
                    <a:lnTo>
                      <a:pt x="301" y="29"/>
                    </a:lnTo>
                    <a:lnTo>
                      <a:pt x="295" y="17"/>
                    </a:lnTo>
                    <a:lnTo>
                      <a:pt x="280" y="6"/>
                    </a:lnTo>
                    <a:lnTo>
                      <a:pt x="266" y="0"/>
                    </a:lnTo>
                    <a:lnTo>
                      <a:pt x="256" y="0"/>
                    </a:lnTo>
                    <a:lnTo>
                      <a:pt x="244" y="2"/>
                    </a:lnTo>
                    <a:lnTo>
                      <a:pt x="232" y="4"/>
                    </a:lnTo>
                    <a:lnTo>
                      <a:pt x="228" y="9"/>
                    </a:lnTo>
                    <a:lnTo>
                      <a:pt x="218" y="18"/>
                    </a:lnTo>
                    <a:lnTo>
                      <a:pt x="214" y="30"/>
                    </a:lnTo>
                    <a:lnTo>
                      <a:pt x="211" y="42"/>
                    </a:lnTo>
                    <a:lnTo>
                      <a:pt x="213" y="54"/>
                    </a:lnTo>
                    <a:lnTo>
                      <a:pt x="220" y="72"/>
                    </a:lnTo>
                    <a:lnTo>
                      <a:pt x="227" y="87"/>
                    </a:lnTo>
                    <a:lnTo>
                      <a:pt x="229" y="99"/>
                    </a:lnTo>
                    <a:lnTo>
                      <a:pt x="228" y="107"/>
                    </a:lnTo>
                    <a:lnTo>
                      <a:pt x="226" y="113"/>
                    </a:lnTo>
                    <a:lnTo>
                      <a:pt x="219" y="122"/>
                    </a:lnTo>
                    <a:lnTo>
                      <a:pt x="211" y="125"/>
                    </a:lnTo>
                    <a:lnTo>
                      <a:pt x="201" y="128"/>
                    </a:lnTo>
                    <a:lnTo>
                      <a:pt x="86" y="128"/>
                    </a:lnTo>
                    <a:lnTo>
                      <a:pt x="87" y="177"/>
                    </a:lnTo>
                    <a:lnTo>
                      <a:pt x="82" y="188"/>
                    </a:lnTo>
                    <a:lnTo>
                      <a:pt x="76" y="193"/>
                    </a:lnTo>
                    <a:lnTo>
                      <a:pt x="66" y="194"/>
                    </a:lnTo>
                    <a:lnTo>
                      <a:pt x="49" y="187"/>
                    </a:lnTo>
                    <a:lnTo>
                      <a:pt x="33" y="186"/>
                    </a:lnTo>
                    <a:lnTo>
                      <a:pt x="23" y="188"/>
                    </a:lnTo>
                    <a:lnTo>
                      <a:pt x="16" y="195"/>
                    </a:lnTo>
                    <a:lnTo>
                      <a:pt x="11" y="201"/>
                    </a:lnTo>
                    <a:lnTo>
                      <a:pt x="4" y="213"/>
                    </a:lnTo>
                    <a:lnTo>
                      <a:pt x="0" y="228"/>
                    </a:lnTo>
                    <a:lnTo>
                      <a:pt x="0" y="240"/>
                    </a:lnTo>
                    <a:lnTo>
                      <a:pt x="2" y="254"/>
                    </a:lnTo>
                    <a:lnTo>
                      <a:pt x="8" y="265"/>
                    </a:lnTo>
                    <a:lnTo>
                      <a:pt x="17" y="273"/>
                    </a:lnTo>
                    <a:lnTo>
                      <a:pt x="27" y="277"/>
                    </a:lnTo>
                    <a:lnTo>
                      <a:pt x="35" y="279"/>
                    </a:lnTo>
                    <a:lnTo>
                      <a:pt x="45" y="276"/>
                    </a:lnTo>
                    <a:lnTo>
                      <a:pt x="54" y="273"/>
                    </a:lnTo>
                    <a:lnTo>
                      <a:pt x="62" y="269"/>
                    </a:lnTo>
                    <a:lnTo>
                      <a:pt x="69" y="262"/>
                    </a:lnTo>
                    <a:lnTo>
                      <a:pt x="77" y="258"/>
                    </a:lnTo>
                    <a:lnTo>
                      <a:pt x="85" y="257"/>
                    </a:lnTo>
                    <a:lnTo>
                      <a:pt x="93" y="257"/>
                    </a:lnTo>
                    <a:lnTo>
                      <a:pt x="101" y="263"/>
                    </a:lnTo>
                    <a:lnTo>
                      <a:pt x="108" y="276"/>
                    </a:lnTo>
                    <a:lnTo>
                      <a:pt x="111" y="288"/>
                    </a:lnTo>
                    <a:lnTo>
                      <a:pt x="113" y="304"/>
                    </a:lnTo>
                    <a:lnTo>
                      <a:pt x="125" y="418"/>
                    </a:lnTo>
                    <a:lnTo>
                      <a:pt x="418" y="419"/>
                    </a:lnTo>
                    <a:close/>
                  </a:path>
                </a:pathLst>
              </a:custGeom>
              <a:solidFill>
                <a:schemeClr val="bg2"/>
              </a:solidFill>
              <a:ln w="9525">
                <a:solidFill>
                  <a:srgbClr val="0070C0"/>
                </a:solidFill>
                <a:round/>
                <a:headEnd/>
                <a:tailEnd/>
              </a:ln>
            </p:spPr>
            <p:txBody>
              <a:bodyPr/>
              <a:lstStyle/>
              <a:p>
                <a:endParaRPr lang="en-US"/>
              </a:p>
            </p:txBody>
          </p:sp>
          <p:sp>
            <p:nvSpPr>
              <p:cNvPr id="10" name="Freeform 81"/>
              <p:cNvSpPr>
                <a:spLocks/>
              </p:cNvSpPr>
              <p:nvPr/>
            </p:nvSpPr>
            <p:spPr bwMode="auto">
              <a:xfrm rot="1752543">
                <a:off x="3626" y="482"/>
                <a:ext cx="798" cy="775"/>
              </a:xfrm>
              <a:custGeom>
                <a:avLst/>
                <a:gdLst>
                  <a:gd name="T0" fmla="*/ 406 w 432"/>
                  <a:gd name="T1" fmla="*/ 332 h 419"/>
                  <a:gd name="T2" fmla="*/ 398 w 432"/>
                  <a:gd name="T3" fmla="*/ 312 h 419"/>
                  <a:gd name="T4" fmla="*/ 385 w 432"/>
                  <a:gd name="T5" fmla="*/ 306 h 419"/>
                  <a:gd name="T6" fmla="*/ 356 w 432"/>
                  <a:gd name="T7" fmla="*/ 309 h 419"/>
                  <a:gd name="T8" fmla="*/ 334 w 432"/>
                  <a:gd name="T9" fmla="*/ 308 h 419"/>
                  <a:gd name="T10" fmla="*/ 317 w 432"/>
                  <a:gd name="T11" fmla="*/ 289 h 419"/>
                  <a:gd name="T12" fmla="*/ 312 w 432"/>
                  <a:gd name="T13" fmla="*/ 260 h 419"/>
                  <a:gd name="T14" fmla="*/ 320 w 432"/>
                  <a:gd name="T15" fmla="*/ 238 h 419"/>
                  <a:gd name="T16" fmla="*/ 340 w 432"/>
                  <a:gd name="T17" fmla="*/ 219 h 419"/>
                  <a:gd name="T18" fmla="*/ 366 w 432"/>
                  <a:gd name="T19" fmla="*/ 220 h 419"/>
                  <a:gd name="T20" fmla="*/ 396 w 432"/>
                  <a:gd name="T21" fmla="*/ 236 h 419"/>
                  <a:gd name="T22" fmla="*/ 417 w 432"/>
                  <a:gd name="T23" fmla="*/ 237 h 419"/>
                  <a:gd name="T24" fmla="*/ 431 w 432"/>
                  <a:gd name="T25" fmla="*/ 223 h 419"/>
                  <a:gd name="T26" fmla="*/ 430 w 432"/>
                  <a:gd name="T27" fmla="*/ 114 h 419"/>
                  <a:gd name="T28" fmla="*/ 327 w 432"/>
                  <a:gd name="T29" fmla="*/ 123 h 419"/>
                  <a:gd name="T30" fmla="*/ 307 w 432"/>
                  <a:gd name="T31" fmla="*/ 112 h 419"/>
                  <a:gd name="T32" fmla="*/ 297 w 432"/>
                  <a:gd name="T33" fmla="*/ 95 h 419"/>
                  <a:gd name="T34" fmla="*/ 306 w 432"/>
                  <a:gd name="T35" fmla="*/ 60 h 419"/>
                  <a:gd name="T36" fmla="*/ 301 w 432"/>
                  <a:gd name="T37" fmla="*/ 29 h 419"/>
                  <a:gd name="T38" fmla="*/ 280 w 432"/>
                  <a:gd name="T39" fmla="*/ 6 h 419"/>
                  <a:gd name="T40" fmla="*/ 256 w 432"/>
                  <a:gd name="T41" fmla="*/ 0 h 419"/>
                  <a:gd name="T42" fmla="*/ 232 w 432"/>
                  <a:gd name="T43" fmla="*/ 4 h 419"/>
                  <a:gd name="T44" fmla="*/ 218 w 432"/>
                  <a:gd name="T45" fmla="*/ 18 h 419"/>
                  <a:gd name="T46" fmla="*/ 211 w 432"/>
                  <a:gd name="T47" fmla="*/ 42 h 419"/>
                  <a:gd name="T48" fmla="*/ 220 w 432"/>
                  <a:gd name="T49" fmla="*/ 72 h 419"/>
                  <a:gd name="T50" fmla="*/ 229 w 432"/>
                  <a:gd name="T51" fmla="*/ 99 h 419"/>
                  <a:gd name="T52" fmla="*/ 226 w 432"/>
                  <a:gd name="T53" fmla="*/ 113 h 419"/>
                  <a:gd name="T54" fmla="*/ 211 w 432"/>
                  <a:gd name="T55" fmla="*/ 125 h 419"/>
                  <a:gd name="T56" fmla="*/ 86 w 432"/>
                  <a:gd name="T57" fmla="*/ 128 h 419"/>
                  <a:gd name="T58" fmla="*/ 82 w 432"/>
                  <a:gd name="T59" fmla="*/ 188 h 419"/>
                  <a:gd name="T60" fmla="*/ 66 w 432"/>
                  <a:gd name="T61" fmla="*/ 194 h 419"/>
                  <a:gd name="T62" fmla="*/ 33 w 432"/>
                  <a:gd name="T63" fmla="*/ 186 h 419"/>
                  <a:gd name="T64" fmla="*/ 16 w 432"/>
                  <a:gd name="T65" fmla="*/ 195 h 419"/>
                  <a:gd name="T66" fmla="*/ 4 w 432"/>
                  <a:gd name="T67" fmla="*/ 213 h 419"/>
                  <a:gd name="T68" fmla="*/ 0 w 432"/>
                  <a:gd name="T69" fmla="*/ 240 h 419"/>
                  <a:gd name="T70" fmla="*/ 8 w 432"/>
                  <a:gd name="T71" fmla="*/ 265 h 419"/>
                  <a:gd name="T72" fmla="*/ 27 w 432"/>
                  <a:gd name="T73" fmla="*/ 277 h 419"/>
                  <a:gd name="T74" fmla="*/ 45 w 432"/>
                  <a:gd name="T75" fmla="*/ 276 h 419"/>
                  <a:gd name="T76" fmla="*/ 62 w 432"/>
                  <a:gd name="T77" fmla="*/ 269 h 419"/>
                  <a:gd name="T78" fmla="*/ 77 w 432"/>
                  <a:gd name="T79" fmla="*/ 258 h 419"/>
                  <a:gd name="T80" fmla="*/ 93 w 432"/>
                  <a:gd name="T81" fmla="*/ 257 h 419"/>
                  <a:gd name="T82" fmla="*/ 108 w 432"/>
                  <a:gd name="T83" fmla="*/ 276 h 419"/>
                  <a:gd name="T84" fmla="*/ 113 w 432"/>
                  <a:gd name="T85" fmla="*/ 304 h 419"/>
                  <a:gd name="T86" fmla="*/ 418 w 432"/>
                  <a:gd name="T87" fmla="*/ 41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2" h="419">
                    <a:moveTo>
                      <a:pt x="418" y="419"/>
                    </a:moveTo>
                    <a:lnTo>
                      <a:pt x="406" y="332"/>
                    </a:lnTo>
                    <a:lnTo>
                      <a:pt x="403" y="319"/>
                    </a:lnTo>
                    <a:lnTo>
                      <a:pt x="398" y="312"/>
                    </a:lnTo>
                    <a:lnTo>
                      <a:pt x="394" y="310"/>
                    </a:lnTo>
                    <a:lnTo>
                      <a:pt x="385" y="306"/>
                    </a:lnTo>
                    <a:lnTo>
                      <a:pt x="374" y="306"/>
                    </a:lnTo>
                    <a:lnTo>
                      <a:pt x="356" y="309"/>
                    </a:lnTo>
                    <a:lnTo>
                      <a:pt x="344" y="311"/>
                    </a:lnTo>
                    <a:lnTo>
                      <a:pt x="334" y="308"/>
                    </a:lnTo>
                    <a:lnTo>
                      <a:pt x="323" y="301"/>
                    </a:lnTo>
                    <a:lnTo>
                      <a:pt x="317" y="289"/>
                    </a:lnTo>
                    <a:lnTo>
                      <a:pt x="313" y="275"/>
                    </a:lnTo>
                    <a:lnTo>
                      <a:pt x="312" y="260"/>
                    </a:lnTo>
                    <a:lnTo>
                      <a:pt x="316" y="247"/>
                    </a:lnTo>
                    <a:lnTo>
                      <a:pt x="320" y="238"/>
                    </a:lnTo>
                    <a:lnTo>
                      <a:pt x="327" y="227"/>
                    </a:lnTo>
                    <a:lnTo>
                      <a:pt x="340" y="219"/>
                    </a:lnTo>
                    <a:lnTo>
                      <a:pt x="353" y="216"/>
                    </a:lnTo>
                    <a:lnTo>
                      <a:pt x="366" y="220"/>
                    </a:lnTo>
                    <a:lnTo>
                      <a:pt x="384" y="230"/>
                    </a:lnTo>
                    <a:lnTo>
                      <a:pt x="396" y="236"/>
                    </a:lnTo>
                    <a:lnTo>
                      <a:pt x="407" y="239"/>
                    </a:lnTo>
                    <a:lnTo>
                      <a:pt x="417" y="237"/>
                    </a:lnTo>
                    <a:lnTo>
                      <a:pt x="427" y="231"/>
                    </a:lnTo>
                    <a:lnTo>
                      <a:pt x="431" y="223"/>
                    </a:lnTo>
                    <a:lnTo>
                      <a:pt x="432" y="213"/>
                    </a:lnTo>
                    <a:lnTo>
                      <a:pt x="430" y="114"/>
                    </a:lnTo>
                    <a:lnTo>
                      <a:pt x="345" y="122"/>
                    </a:lnTo>
                    <a:lnTo>
                      <a:pt x="327" y="123"/>
                    </a:lnTo>
                    <a:lnTo>
                      <a:pt x="313" y="119"/>
                    </a:lnTo>
                    <a:lnTo>
                      <a:pt x="307" y="112"/>
                    </a:lnTo>
                    <a:lnTo>
                      <a:pt x="300" y="106"/>
                    </a:lnTo>
                    <a:lnTo>
                      <a:pt x="297" y="95"/>
                    </a:lnTo>
                    <a:lnTo>
                      <a:pt x="299" y="84"/>
                    </a:lnTo>
                    <a:lnTo>
                      <a:pt x="306" y="60"/>
                    </a:lnTo>
                    <a:lnTo>
                      <a:pt x="307" y="46"/>
                    </a:lnTo>
                    <a:lnTo>
                      <a:pt x="301" y="29"/>
                    </a:lnTo>
                    <a:lnTo>
                      <a:pt x="295" y="17"/>
                    </a:lnTo>
                    <a:lnTo>
                      <a:pt x="280" y="6"/>
                    </a:lnTo>
                    <a:lnTo>
                      <a:pt x="266" y="0"/>
                    </a:lnTo>
                    <a:lnTo>
                      <a:pt x="256" y="0"/>
                    </a:lnTo>
                    <a:lnTo>
                      <a:pt x="244" y="2"/>
                    </a:lnTo>
                    <a:lnTo>
                      <a:pt x="232" y="4"/>
                    </a:lnTo>
                    <a:lnTo>
                      <a:pt x="228" y="9"/>
                    </a:lnTo>
                    <a:lnTo>
                      <a:pt x="218" y="18"/>
                    </a:lnTo>
                    <a:lnTo>
                      <a:pt x="214" y="30"/>
                    </a:lnTo>
                    <a:lnTo>
                      <a:pt x="211" y="42"/>
                    </a:lnTo>
                    <a:lnTo>
                      <a:pt x="213" y="54"/>
                    </a:lnTo>
                    <a:lnTo>
                      <a:pt x="220" y="72"/>
                    </a:lnTo>
                    <a:lnTo>
                      <a:pt x="227" y="87"/>
                    </a:lnTo>
                    <a:lnTo>
                      <a:pt x="229" y="99"/>
                    </a:lnTo>
                    <a:lnTo>
                      <a:pt x="228" y="107"/>
                    </a:lnTo>
                    <a:lnTo>
                      <a:pt x="226" y="113"/>
                    </a:lnTo>
                    <a:lnTo>
                      <a:pt x="219" y="122"/>
                    </a:lnTo>
                    <a:lnTo>
                      <a:pt x="211" y="125"/>
                    </a:lnTo>
                    <a:lnTo>
                      <a:pt x="201" y="128"/>
                    </a:lnTo>
                    <a:lnTo>
                      <a:pt x="86" y="128"/>
                    </a:lnTo>
                    <a:lnTo>
                      <a:pt x="87" y="177"/>
                    </a:lnTo>
                    <a:lnTo>
                      <a:pt x="82" y="188"/>
                    </a:lnTo>
                    <a:lnTo>
                      <a:pt x="76" y="193"/>
                    </a:lnTo>
                    <a:lnTo>
                      <a:pt x="66" y="194"/>
                    </a:lnTo>
                    <a:lnTo>
                      <a:pt x="49" y="187"/>
                    </a:lnTo>
                    <a:lnTo>
                      <a:pt x="33" y="186"/>
                    </a:lnTo>
                    <a:lnTo>
                      <a:pt x="23" y="188"/>
                    </a:lnTo>
                    <a:lnTo>
                      <a:pt x="16" y="195"/>
                    </a:lnTo>
                    <a:lnTo>
                      <a:pt x="11" y="201"/>
                    </a:lnTo>
                    <a:lnTo>
                      <a:pt x="4" y="213"/>
                    </a:lnTo>
                    <a:lnTo>
                      <a:pt x="0" y="228"/>
                    </a:lnTo>
                    <a:lnTo>
                      <a:pt x="0" y="240"/>
                    </a:lnTo>
                    <a:lnTo>
                      <a:pt x="2" y="254"/>
                    </a:lnTo>
                    <a:lnTo>
                      <a:pt x="8" y="265"/>
                    </a:lnTo>
                    <a:lnTo>
                      <a:pt x="17" y="273"/>
                    </a:lnTo>
                    <a:lnTo>
                      <a:pt x="27" y="277"/>
                    </a:lnTo>
                    <a:lnTo>
                      <a:pt x="35" y="279"/>
                    </a:lnTo>
                    <a:lnTo>
                      <a:pt x="45" y="276"/>
                    </a:lnTo>
                    <a:lnTo>
                      <a:pt x="54" y="273"/>
                    </a:lnTo>
                    <a:lnTo>
                      <a:pt x="62" y="269"/>
                    </a:lnTo>
                    <a:lnTo>
                      <a:pt x="69" y="262"/>
                    </a:lnTo>
                    <a:lnTo>
                      <a:pt x="77" y="258"/>
                    </a:lnTo>
                    <a:lnTo>
                      <a:pt x="85" y="257"/>
                    </a:lnTo>
                    <a:lnTo>
                      <a:pt x="93" y="257"/>
                    </a:lnTo>
                    <a:lnTo>
                      <a:pt x="101" y="263"/>
                    </a:lnTo>
                    <a:lnTo>
                      <a:pt x="108" y="276"/>
                    </a:lnTo>
                    <a:lnTo>
                      <a:pt x="111" y="288"/>
                    </a:lnTo>
                    <a:lnTo>
                      <a:pt x="113" y="304"/>
                    </a:lnTo>
                    <a:lnTo>
                      <a:pt x="125" y="418"/>
                    </a:lnTo>
                    <a:lnTo>
                      <a:pt x="418" y="419"/>
                    </a:lnTo>
                    <a:close/>
                  </a:path>
                </a:pathLst>
              </a:custGeom>
              <a:solidFill>
                <a:schemeClr val="tx1"/>
              </a:solidFill>
              <a:ln w="9525">
                <a:solidFill>
                  <a:srgbClr val="0070C0"/>
                </a:solidFill>
                <a:round/>
                <a:headEnd/>
                <a:tailEnd/>
              </a:ln>
            </p:spPr>
            <p:txBody>
              <a:bodyPr/>
              <a:lstStyle/>
              <a:p>
                <a:endParaRPr lang="en-US"/>
              </a:p>
            </p:txBody>
          </p:sp>
          <p:pic>
            <p:nvPicPr>
              <p:cNvPr id="11" name="Picture 8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1" y="776"/>
                <a:ext cx="358" cy="5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 name="Text Box 83"/>
            <p:cNvSpPr txBox="1">
              <a:spLocks noChangeArrowheads="1"/>
            </p:cNvSpPr>
            <p:nvPr/>
          </p:nvSpPr>
          <p:spPr bwMode="auto">
            <a:xfrm>
              <a:off x="4484" y="712"/>
              <a:ext cx="732" cy="41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r>
                <a:rPr lang="en-US" sz="1800"/>
                <a:t>Billing </a:t>
              </a:r>
            </a:p>
            <a:p>
              <a:r>
                <a:rPr lang="en-US" sz="1800"/>
                <a:t>System</a:t>
              </a:r>
            </a:p>
          </p:txBody>
        </p:sp>
      </p:grpSp>
      <p:grpSp>
        <p:nvGrpSpPr>
          <p:cNvPr id="12" name="Group 84"/>
          <p:cNvGrpSpPr>
            <a:grpSpLocks/>
          </p:cNvGrpSpPr>
          <p:nvPr/>
        </p:nvGrpSpPr>
        <p:grpSpPr bwMode="auto">
          <a:xfrm>
            <a:off x="958850" y="2538413"/>
            <a:ext cx="2470150" cy="2820987"/>
            <a:chOff x="412" y="1151"/>
            <a:chExt cx="1556" cy="1777"/>
          </a:xfrm>
        </p:grpSpPr>
        <p:sp>
          <p:nvSpPr>
            <p:cNvPr id="13" name="Text Box 85"/>
            <p:cNvSpPr txBox="1">
              <a:spLocks noChangeArrowheads="1"/>
            </p:cNvSpPr>
            <p:nvPr/>
          </p:nvSpPr>
          <p:spPr bwMode="auto">
            <a:xfrm>
              <a:off x="412" y="2514"/>
              <a:ext cx="1556" cy="41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a:r>
                <a:rPr lang="en-US" sz="1800"/>
                <a:t>Course Registration System</a:t>
              </a:r>
            </a:p>
          </p:txBody>
        </p:sp>
        <p:grpSp>
          <p:nvGrpSpPr>
            <p:cNvPr id="14" name="Group 86"/>
            <p:cNvGrpSpPr>
              <a:grpSpLocks/>
            </p:cNvGrpSpPr>
            <p:nvPr/>
          </p:nvGrpSpPr>
          <p:grpSpPr bwMode="auto">
            <a:xfrm>
              <a:off x="624" y="1151"/>
              <a:ext cx="1084" cy="1167"/>
              <a:chOff x="520" y="1247"/>
              <a:chExt cx="1084" cy="1167"/>
            </a:xfrm>
          </p:grpSpPr>
          <p:grpSp>
            <p:nvGrpSpPr>
              <p:cNvPr id="15" name="Group 87"/>
              <p:cNvGrpSpPr>
                <a:grpSpLocks/>
              </p:cNvGrpSpPr>
              <p:nvPr/>
            </p:nvGrpSpPr>
            <p:grpSpPr bwMode="auto">
              <a:xfrm rot="1484200">
                <a:off x="528" y="1271"/>
                <a:ext cx="1076" cy="1143"/>
                <a:chOff x="456" y="1247"/>
                <a:chExt cx="1076" cy="1143"/>
              </a:xfrm>
            </p:grpSpPr>
            <p:sp>
              <p:nvSpPr>
                <p:cNvPr id="20" name="Freeform 88"/>
                <p:cNvSpPr>
                  <a:spLocks/>
                </p:cNvSpPr>
                <p:nvPr/>
              </p:nvSpPr>
              <p:spPr bwMode="auto">
                <a:xfrm>
                  <a:off x="456" y="1759"/>
                  <a:ext cx="648" cy="629"/>
                </a:xfrm>
                <a:custGeom>
                  <a:avLst/>
                  <a:gdLst>
                    <a:gd name="T0" fmla="*/ 609 w 648"/>
                    <a:gd name="T1" fmla="*/ 498 h 629"/>
                    <a:gd name="T2" fmla="*/ 597 w 648"/>
                    <a:gd name="T3" fmla="*/ 468 h 629"/>
                    <a:gd name="T4" fmla="*/ 578 w 648"/>
                    <a:gd name="T5" fmla="*/ 459 h 629"/>
                    <a:gd name="T6" fmla="*/ 534 w 648"/>
                    <a:gd name="T7" fmla="*/ 464 h 629"/>
                    <a:gd name="T8" fmla="*/ 501 w 648"/>
                    <a:gd name="T9" fmla="*/ 462 h 629"/>
                    <a:gd name="T10" fmla="*/ 476 w 648"/>
                    <a:gd name="T11" fmla="*/ 434 h 629"/>
                    <a:gd name="T12" fmla="*/ 468 w 648"/>
                    <a:gd name="T13" fmla="*/ 390 h 629"/>
                    <a:gd name="T14" fmla="*/ 480 w 648"/>
                    <a:gd name="T15" fmla="*/ 357 h 629"/>
                    <a:gd name="T16" fmla="*/ 510 w 648"/>
                    <a:gd name="T17" fmla="*/ 329 h 629"/>
                    <a:gd name="T18" fmla="*/ 549 w 648"/>
                    <a:gd name="T19" fmla="*/ 330 h 629"/>
                    <a:gd name="T20" fmla="*/ 594 w 648"/>
                    <a:gd name="T21" fmla="*/ 354 h 629"/>
                    <a:gd name="T22" fmla="*/ 626 w 648"/>
                    <a:gd name="T23" fmla="*/ 356 h 629"/>
                    <a:gd name="T24" fmla="*/ 647 w 648"/>
                    <a:gd name="T25" fmla="*/ 335 h 629"/>
                    <a:gd name="T26" fmla="*/ 648 w 648"/>
                    <a:gd name="T27" fmla="*/ 202 h 629"/>
                    <a:gd name="T28" fmla="*/ 491 w 648"/>
                    <a:gd name="T29" fmla="*/ 196 h 629"/>
                    <a:gd name="T30" fmla="*/ 455 w 648"/>
                    <a:gd name="T31" fmla="*/ 175 h 629"/>
                    <a:gd name="T32" fmla="*/ 445 w 648"/>
                    <a:gd name="T33" fmla="*/ 143 h 629"/>
                    <a:gd name="T34" fmla="*/ 458 w 648"/>
                    <a:gd name="T35" fmla="*/ 90 h 629"/>
                    <a:gd name="T36" fmla="*/ 451 w 648"/>
                    <a:gd name="T37" fmla="*/ 44 h 629"/>
                    <a:gd name="T38" fmla="*/ 419 w 648"/>
                    <a:gd name="T39" fmla="*/ 9 h 629"/>
                    <a:gd name="T40" fmla="*/ 383 w 648"/>
                    <a:gd name="T41" fmla="*/ 0 h 629"/>
                    <a:gd name="T42" fmla="*/ 347 w 648"/>
                    <a:gd name="T43" fmla="*/ 6 h 629"/>
                    <a:gd name="T44" fmla="*/ 326 w 648"/>
                    <a:gd name="T45" fmla="*/ 27 h 629"/>
                    <a:gd name="T46" fmla="*/ 316 w 648"/>
                    <a:gd name="T47" fmla="*/ 64 h 629"/>
                    <a:gd name="T48" fmla="*/ 329 w 648"/>
                    <a:gd name="T49" fmla="*/ 108 h 629"/>
                    <a:gd name="T50" fmla="*/ 343 w 648"/>
                    <a:gd name="T51" fmla="*/ 149 h 629"/>
                    <a:gd name="T52" fmla="*/ 338 w 648"/>
                    <a:gd name="T53" fmla="*/ 170 h 629"/>
                    <a:gd name="T54" fmla="*/ 316 w 648"/>
                    <a:gd name="T55" fmla="*/ 189 h 629"/>
                    <a:gd name="T56" fmla="*/ 128 w 648"/>
                    <a:gd name="T57" fmla="*/ 193 h 629"/>
                    <a:gd name="T58" fmla="*/ 122 w 648"/>
                    <a:gd name="T59" fmla="*/ 283 h 629"/>
                    <a:gd name="T60" fmla="*/ 98 w 648"/>
                    <a:gd name="T61" fmla="*/ 292 h 629"/>
                    <a:gd name="T62" fmla="*/ 49 w 648"/>
                    <a:gd name="T63" fmla="*/ 280 h 629"/>
                    <a:gd name="T64" fmla="*/ 23 w 648"/>
                    <a:gd name="T65" fmla="*/ 294 h 629"/>
                    <a:gd name="T66" fmla="*/ 6 w 648"/>
                    <a:gd name="T67" fmla="*/ 321 h 629"/>
                    <a:gd name="T68" fmla="*/ 0 w 648"/>
                    <a:gd name="T69" fmla="*/ 361 h 629"/>
                    <a:gd name="T70" fmla="*/ 12 w 648"/>
                    <a:gd name="T71" fmla="*/ 399 h 629"/>
                    <a:gd name="T72" fmla="*/ 41 w 648"/>
                    <a:gd name="T73" fmla="*/ 417 h 629"/>
                    <a:gd name="T74" fmla="*/ 68 w 648"/>
                    <a:gd name="T75" fmla="*/ 415 h 629"/>
                    <a:gd name="T76" fmla="*/ 93 w 648"/>
                    <a:gd name="T77" fmla="*/ 405 h 629"/>
                    <a:gd name="T78" fmla="*/ 116 w 648"/>
                    <a:gd name="T79" fmla="*/ 388 h 629"/>
                    <a:gd name="T80" fmla="*/ 140 w 648"/>
                    <a:gd name="T81" fmla="*/ 387 h 629"/>
                    <a:gd name="T82" fmla="*/ 162 w 648"/>
                    <a:gd name="T83" fmla="*/ 415 h 629"/>
                    <a:gd name="T84" fmla="*/ 170 w 648"/>
                    <a:gd name="T85" fmla="*/ 457 h 629"/>
                    <a:gd name="T86" fmla="*/ 627 w 648"/>
                    <a:gd name="T87" fmla="*/ 629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8" h="629">
                      <a:moveTo>
                        <a:pt x="627" y="629"/>
                      </a:moveTo>
                      <a:lnTo>
                        <a:pt x="609" y="498"/>
                      </a:lnTo>
                      <a:lnTo>
                        <a:pt x="605" y="479"/>
                      </a:lnTo>
                      <a:lnTo>
                        <a:pt x="597" y="468"/>
                      </a:lnTo>
                      <a:lnTo>
                        <a:pt x="591" y="465"/>
                      </a:lnTo>
                      <a:lnTo>
                        <a:pt x="578" y="459"/>
                      </a:lnTo>
                      <a:lnTo>
                        <a:pt x="561" y="459"/>
                      </a:lnTo>
                      <a:lnTo>
                        <a:pt x="534" y="464"/>
                      </a:lnTo>
                      <a:lnTo>
                        <a:pt x="516" y="467"/>
                      </a:lnTo>
                      <a:lnTo>
                        <a:pt x="501" y="462"/>
                      </a:lnTo>
                      <a:lnTo>
                        <a:pt x="485" y="452"/>
                      </a:lnTo>
                      <a:lnTo>
                        <a:pt x="476" y="434"/>
                      </a:lnTo>
                      <a:lnTo>
                        <a:pt x="470" y="413"/>
                      </a:lnTo>
                      <a:lnTo>
                        <a:pt x="468" y="390"/>
                      </a:lnTo>
                      <a:lnTo>
                        <a:pt x="474" y="371"/>
                      </a:lnTo>
                      <a:lnTo>
                        <a:pt x="480" y="357"/>
                      </a:lnTo>
                      <a:lnTo>
                        <a:pt x="491" y="341"/>
                      </a:lnTo>
                      <a:lnTo>
                        <a:pt x="510" y="329"/>
                      </a:lnTo>
                      <a:lnTo>
                        <a:pt x="530" y="324"/>
                      </a:lnTo>
                      <a:lnTo>
                        <a:pt x="549" y="330"/>
                      </a:lnTo>
                      <a:lnTo>
                        <a:pt x="576" y="345"/>
                      </a:lnTo>
                      <a:lnTo>
                        <a:pt x="594" y="354"/>
                      </a:lnTo>
                      <a:lnTo>
                        <a:pt x="611" y="359"/>
                      </a:lnTo>
                      <a:lnTo>
                        <a:pt x="626" y="356"/>
                      </a:lnTo>
                      <a:lnTo>
                        <a:pt x="641" y="347"/>
                      </a:lnTo>
                      <a:lnTo>
                        <a:pt x="647" y="335"/>
                      </a:lnTo>
                      <a:lnTo>
                        <a:pt x="648" y="320"/>
                      </a:lnTo>
                      <a:lnTo>
                        <a:pt x="648" y="202"/>
                      </a:lnTo>
                      <a:lnTo>
                        <a:pt x="530" y="200"/>
                      </a:lnTo>
                      <a:lnTo>
                        <a:pt x="491" y="196"/>
                      </a:lnTo>
                      <a:lnTo>
                        <a:pt x="470" y="187"/>
                      </a:lnTo>
                      <a:lnTo>
                        <a:pt x="455" y="175"/>
                      </a:lnTo>
                      <a:lnTo>
                        <a:pt x="449" y="159"/>
                      </a:lnTo>
                      <a:lnTo>
                        <a:pt x="445" y="143"/>
                      </a:lnTo>
                      <a:lnTo>
                        <a:pt x="448" y="126"/>
                      </a:lnTo>
                      <a:lnTo>
                        <a:pt x="458" y="90"/>
                      </a:lnTo>
                      <a:lnTo>
                        <a:pt x="460" y="69"/>
                      </a:lnTo>
                      <a:lnTo>
                        <a:pt x="451" y="44"/>
                      </a:lnTo>
                      <a:lnTo>
                        <a:pt x="442" y="26"/>
                      </a:lnTo>
                      <a:lnTo>
                        <a:pt x="419" y="9"/>
                      </a:lnTo>
                      <a:lnTo>
                        <a:pt x="398" y="0"/>
                      </a:lnTo>
                      <a:lnTo>
                        <a:pt x="383" y="0"/>
                      </a:lnTo>
                      <a:lnTo>
                        <a:pt x="365" y="3"/>
                      </a:lnTo>
                      <a:lnTo>
                        <a:pt x="347" y="6"/>
                      </a:lnTo>
                      <a:lnTo>
                        <a:pt x="341" y="14"/>
                      </a:lnTo>
                      <a:lnTo>
                        <a:pt x="326" y="27"/>
                      </a:lnTo>
                      <a:lnTo>
                        <a:pt x="320" y="46"/>
                      </a:lnTo>
                      <a:lnTo>
                        <a:pt x="316" y="64"/>
                      </a:lnTo>
                      <a:lnTo>
                        <a:pt x="319" y="82"/>
                      </a:lnTo>
                      <a:lnTo>
                        <a:pt x="329" y="108"/>
                      </a:lnTo>
                      <a:lnTo>
                        <a:pt x="340" y="131"/>
                      </a:lnTo>
                      <a:lnTo>
                        <a:pt x="343" y="149"/>
                      </a:lnTo>
                      <a:lnTo>
                        <a:pt x="341" y="161"/>
                      </a:lnTo>
                      <a:lnTo>
                        <a:pt x="338" y="170"/>
                      </a:lnTo>
                      <a:lnTo>
                        <a:pt x="328" y="183"/>
                      </a:lnTo>
                      <a:lnTo>
                        <a:pt x="316" y="189"/>
                      </a:lnTo>
                      <a:lnTo>
                        <a:pt x="301" y="193"/>
                      </a:lnTo>
                      <a:lnTo>
                        <a:pt x="128" y="193"/>
                      </a:lnTo>
                      <a:lnTo>
                        <a:pt x="130" y="267"/>
                      </a:lnTo>
                      <a:lnTo>
                        <a:pt x="122" y="283"/>
                      </a:lnTo>
                      <a:lnTo>
                        <a:pt x="113" y="291"/>
                      </a:lnTo>
                      <a:lnTo>
                        <a:pt x="98" y="292"/>
                      </a:lnTo>
                      <a:lnTo>
                        <a:pt x="73" y="282"/>
                      </a:lnTo>
                      <a:lnTo>
                        <a:pt x="49" y="280"/>
                      </a:lnTo>
                      <a:lnTo>
                        <a:pt x="34" y="283"/>
                      </a:lnTo>
                      <a:lnTo>
                        <a:pt x="23" y="294"/>
                      </a:lnTo>
                      <a:lnTo>
                        <a:pt x="16" y="303"/>
                      </a:lnTo>
                      <a:lnTo>
                        <a:pt x="6" y="321"/>
                      </a:lnTo>
                      <a:lnTo>
                        <a:pt x="0" y="343"/>
                      </a:lnTo>
                      <a:lnTo>
                        <a:pt x="0" y="361"/>
                      </a:lnTo>
                      <a:lnTo>
                        <a:pt x="3" y="382"/>
                      </a:lnTo>
                      <a:lnTo>
                        <a:pt x="12" y="399"/>
                      </a:lnTo>
                      <a:lnTo>
                        <a:pt x="26" y="411"/>
                      </a:lnTo>
                      <a:lnTo>
                        <a:pt x="41" y="417"/>
                      </a:lnTo>
                      <a:lnTo>
                        <a:pt x="53" y="420"/>
                      </a:lnTo>
                      <a:lnTo>
                        <a:pt x="68" y="415"/>
                      </a:lnTo>
                      <a:lnTo>
                        <a:pt x="81" y="411"/>
                      </a:lnTo>
                      <a:lnTo>
                        <a:pt x="93" y="405"/>
                      </a:lnTo>
                      <a:lnTo>
                        <a:pt x="104" y="394"/>
                      </a:lnTo>
                      <a:lnTo>
                        <a:pt x="116" y="388"/>
                      </a:lnTo>
                      <a:lnTo>
                        <a:pt x="128" y="387"/>
                      </a:lnTo>
                      <a:lnTo>
                        <a:pt x="140" y="387"/>
                      </a:lnTo>
                      <a:lnTo>
                        <a:pt x="152" y="396"/>
                      </a:lnTo>
                      <a:lnTo>
                        <a:pt x="162" y="415"/>
                      </a:lnTo>
                      <a:lnTo>
                        <a:pt x="167" y="433"/>
                      </a:lnTo>
                      <a:lnTo>
                        <a:pt x="170" y="457"/>
                      </a:lnTo>
                      <a:lnTo>
                        <a:pt x="188" y="628"/>
                      </a:lnTo>
                      <a:lnTo>
                        <a:pt x="627" y="629"/>
                      </a:lnTo>
                      <a:close/>
                    </a:path>
                  </a:pathLst>
                </a:custGeom>
                <a:solidFill>
                  <a:schemeClr val="bg2"/>
                </a:solidFill>
                <a:ln w="9525">
                  <a:solidFill>
                    <a:srgbClr val="0070C0"/>
                  </a:solidFill>
                  <a:round/>
                  <a:headEnd/>
                  <a:tailEnd/>
                </a:ln>
              </p:spPr>
              <p:txBody>
                <a:bodyPr/>
                <a:lstStyle/>
                <a:p>
                  <a:endParaRPr lang="en-US"/>
                </a:p>
              </p:txBody>
            </p:sp>
            <p:sp>
              <p:nvSpPr>
                <p:cNvPr id="21" name="Freeform 89"/>
                <p:cNvSpPr>
                  <a:spLocks/>
                </p:cNvSpPr>
                <p:nvPr/>
              </p:nvSpPr>
              <p:spPr bwMode="auto">
                <a:xfrm>
                  <a:off x="1051" y="1247"/>
                  <a:ext cx="481" cy="714"/>
                </a:xfrm>
                <a:custGeom>
                  <a:avLst/>
                  <a:gdLst>
                    <a:gd name="T0" fmla="*/ 368 w 481"/>
                    <a:gd name="T1" fmla="*/ 182 h 714"/>
                    <a:gd name="T2" fmla="*/ 332 w 481"/>
                    <a:gd name="T3" fmla="*/ 165 h 714"/>
                    <a:gd name="T4" fmla="*/ 327 w 481"/>
                    <a:gd name="T5" fmla="*/ 133 h 714"/>
                    <a:gd name="T6" fmla="*/ 345 w 481"/>
                    <a:gd name="T7" fmla="*/ 89 h 714"/>
                    <a:gd name="T8" fmla="*/ 346 w 481"/>
                    <a:gd name="T9" fmla="*/ 42 h 714"/>
                    <a:gd name="T10" fmla="*/ 328 w 481"/>
                    <a:gd name="T11" fmla="*/ 18 h 714"/>
                    <a:gd name="T12" fmla="*/ 306 w 481"/>
                    <a:gd name="T13" fmla="*/ 1 h 714"/>
                    <a:gd name="T14" fmla="*/ 257 w 481"/>
                    <a:gd name="T15" fmla="*/ 0 h 714"/>
                    <a:gd name="T16" fmla="*/ 216 w 481"/>
                    <a:gd name="T17" fmla="*/ 11 h 714"/>
                    <a:gd name="T18" fmla="*/ 186 w 481"/>
                    <a:gd name="T19" fmla="*/ 47 h 714"/>
                    <a:gd name="T20" fmla="*/ 193 w 481"/>
                    <a:gd name="T21" fmla="*/ 99 h 714"/>
                    <a:gd name="T22" fmla="*/ 214 w 481"/>
                    <a:gd name="T23" fmla="*/ 142 h 714"/>
                    <a:gd name="T24" fmla="*/ 204 w 481"/>
                    <a:gd name="T25" fmla="*/ 176 h 714"/>
                    <a:gd name="T26" fmla="*/ 176 w 481"/>
                    <a:gd name="T27" fmla="*/ 188 h 714"/>
                    <a:gd name="T28" fmla="*/ 2 w 481"/>
                    <a:gd name="T29" fmla="*/ 372 h 714"/>
                    <a:gd name="T30" fmla="*/ 17 w 481"/>
                    <a:gd name="T31" fmla="*/ 384 h 714"/>
                    <a:gd name="T32" fmla="*/ 36 w 481"/>
                    <a:gd name="T33" fmla="*/ 380 h 714"/>
                    <a:gd name="T34" fmla="*/ 88 w 481"/>
                    <a:gd name="T35" fmla="*/ 350 h 714"/>
                    <a:gd name="T36" fmla="*/ 131 w 481"/>
                    <a:gd name="T37" fmla="*/ 339 h 714"/>
                    <a:gd name="T38" fmla="*/ 164 w 481"/>
                    <a:gd name="T39" fmla="*/ 350 h 714"/>
                    <a:gd name="T40" fmla="*/ 182 w 481"/>
                    <a:gd name="T41" fmla="*/ 381 h 714"/>
                    <a:gd name="T42" fmla="*/ 185 w 481"/>
                    <a:gd name="T43" fmla="*/ 433 h 714"/>
                    <a:gd name="T44" fmla="*/ 171 w 481"/>
                    <a:gd name="T45" fmla="*/ 464 h 714"/>
                    <a:gd name="T46" fmla="*/ 147 w 481"/>
                    <a:gd name="T47" fmla="*/ 486 h 714"/>
                    <a:gd name="T48" fmla="*/ 110 w 481"/>
                    <a:gd name="T49" fmla="*/ 486 h 714"/>
                    <a:gd name="T50" fmla="*/ 76 w 481"/>
                    <a:gd name="T51" fmla="*/ 478 h 714"/>
                    <a:gd name="T52" fmla="*/ 50 w 481"/>
                    <a:gd name="T53" fmla="*/ 489 h 714"/>
                    <a:gd name="T54" fmla="*/ 46 w 481"/>
                    <a:gd name="T55" fmla="*/ 512 h 714"/>
                    <a:gd name="T56" fmla="*/ 205 w 481"/>
                    <a:gd name="T57" fmla="*/ 714 h 714"/>
                    <a:gd name="T58" fmla="*/ 233 w 481"/>
                    <a:gd name="T59" fmla="*/ 700 h 714"/>
                    <a:gd name="T60" fmla="*/ 239 w 481"/>
                    <a:gd name="T61" fmla="*/ 678 h 714"/>
                    <a:gd name="T62" fmla="*/ 223 w 481"/>
                    <a:gd name="T63" fmla="*/ 649 h 714"/>
                    <a:gd name="T64" fmla="*/ 207 w 481"/>
                    <a:gd name="T65" fmla="*/ 617 h 714"/>
                    <a:gd name="T66" fmla="*/ 213 w 481"/>
                    <a:gd name="T67" fmla="*/ 577 h 714"/>
                    <a:gd name="T68" fmla="*/ 238 w 481"/>
                    <a:gd name="T69" fmla="*/ 556 h 714"/>
                    <a:gd name="T70" fmla="*/ 286 w 481"/>
                    <a:gd name="T71" fmla="*/ 542 h 714"/>
                    <a:gd name="T72" fmla="*/ 327 w 481"/>
                    <a:gd name="T73" fmla="*/ 551 h 714"/>
                    <a:gd name="T74" fmla="*/ 354 w 481"/>
                    <a:gd name="T75" fmla="*/ 574 h 714"/>
                    <a:gd name="T76" fmla="*/ 358 w 481"/>
                    <a:gd name="T77" fmla="*/ 613 h 714"/>
                    <a:gd name="T78" fmla="*/ 336 w 481"/>
                    <a:gd name="T79" fmla="*/ 655 h 714"/>
                    <a:gd name="T80" fmla="*/ 337 w 481"/>
                    <a:gd name="T81" fmla="*/ 678 h 714"/>
                    <a:gd name="T82" fmla="*/ 350 w 481"/>
                    <a:gd name="T83" fmla="*/ 698 h 714"/>
                    <a:gd name="T84" fmla="*/ 479 w 481"/>
                    <a:gd name="T85" fmla="*/ 707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1" h="714">
                      <a:moveTo>
                        <a:pt x="481" y="187"/>
                      </a:moveTo>
                      <a:lnTo>
                        <a:pt x="368" y="182"/>
                      </a:lnTo>
                      <a:lnTo>
                        <a:pt x="345" y="174"/>
                      </a:lnTo>
                      <a:lnTo>
                        <a:pt x="332" y="165"/>
                      </a:lnTo>
                      <a:lnTo>
                        <a:pt x="327" y="149"/>
                      </a:lnTo>
                      <a:lnTo>
                        <a:pt x="327" y="133"/>
                      </a:lnTo>
                      <a:lnTo>
                        <a:pt x="332" y="113"/>
                      </a:lnTo>
                      <a:lnTo>
                        <a:pt x="345" y="89"/>
                      </a:lnTo>
                      <a:lnTo>
                        <a:pt x="348" y="65"/>
                      </a:lnTo>
                      <a:lnTo>
                        <a:pt x="346" y="42"/>
                      </a:lnTo>
                      <a:lnTo>
                        <a:pt x="340" y="28"/>
                      </a:lnTo>
                      <a:lnTo>
                        <a:pt x="328" y="18"/>
                      </a:lnTo>
                      <a:lnTo>
                        <a:pt x="319" y="8"/>
                      </a:lnTo>
                      <a:lnTo>
                        <a:pt x="306" y="1"/>
                      </a:lnTo>
                      <a:lnTo>
                        <a:pt x="280" y="1"/>
                      </a:lnTo>
                      <a:lnTo>
                        <a:pt x="257" y="0"/>
                      </a:lnTo>
                      <a:lnTo>
                        <a:pt x="239" y="1"/>
                      </a:lnTo>
                      <a:lnTo>
                        <a:pt x="216" y="11"/>
                      </a:lnTo>
                      <a:lnTo>
                        <a:pt x="193" y="27"/>
                      </a:lnTo>
                      <a:lnTo>
                        <a:pt x="186" y="47"/>
                      </a:lnTo>
                      <a:lnTo>
                        <a:pt x="182" y="68"/>
                      </a:lnTo>
                      <a:lnTo>
                        <a:pt x="193" y="99"/>
                      </a:lnTo>
                      <a:lnTo>
                        <a:pt x="207" y="126"/>
                      </a:lnTo>
                      <a:lnTo>
                        <a:pt x="214" y="142"/>
                      </a:lnTo>
                      <a:lnTo>
                        <a:pt x="211" y="160"/>
                      </a:lnTo>
                      <a:lnTo>
                        <a:pt x="204" y="176"/>
                      </a:lnTo>
                      <a:lnTo>
                        <a:pt x="193" y="181"/>
                      </a:lnTo>
                      <a:lnTo>
                        <a:pt x="176" y="188"/>
                      </a:lnTo>
                      <a:lnTo>
                        <a:pt x="0" y="189"/>
                      </a:lnTo>
                      <a:lnTo>
                        <a:pt x="2" y="372"/>
                      </a:lnTo>
                      <a:lnTo>
                        <a:pt x="7" y="380"/>
                      </a:lnTo>
                      <a:lnTo>
                        <a:pt x="17" y="384"/>
                      </a:lnTo>
                      <a:lnTo>
                        <a:pt x="30" y="383"/>
                      </a:lnTo>
                      <a:lnTo>
                        <a:pt x="36" y="380"/>
                      </a:lnTo>
                      <a:lnTo>
                        <a:pt x="54" y="369"/>
                      </a:lnTo>
                      <a:lnTo>
                        <a:pt x="88" y="350"/>
                      </a:lnTo>
                      <a:lnTo>
                        <a:pt x="111" y="343"/>
                      </a:lnTo>
                      <a:lnTo>
                        <a:pt x="131" y="339"/>
                      </a:lnTo>
                      <a:lnTo>
                        <a:pt x="150" y="341"/>
                      </a:lnTo>
                      <a:lnTo>
                        <a:pt x="164" y="350"/>
                      </a:lnTo>
                      <a:lnTo>
                        <a:pt x="174" y="363"/>
                      </a:lnTo>
                      <a:lnTo>
                        <a:pt x="182" y="381"/>
                      </a:lnTo>
                      <a:lnTo>
                        <a:pt x="186" y="406"/>
                      </a:lnTo>
                      <a:lnTo>
                        <a:pt x="185" y="433"/>
                      </a:lnTo>
                      <a:lnTo>
                        <a:pt x="178" y="455"/>
                      </a:lnTo>
                      <a:lnTo>
                        <a:pt x="171" y="464"/>
                      </a:lnTo>
                      <a:lnTo>
                        <a:pt x="163" y="476"/>
                      </a:lnTo>
                      <a:lnTo>
                        <a:pt x="147" y="486"/>
                      </a:lnTo>
                      <a:lnTo>
                        <a:pt x="130" y="487"/>
                      </a:lnTo>
                      <a:lnTo>
                        <a:pt x="110" y="486"/>
                      </a:lnTo>
                      <a:lnTo>
                        <a:pt x="90" y="480"/>
                      </a:lnTo>
                      <a:lnTo>
                        <a:pt x="76" y="478"/>
                      </a:lnTo>
                      <a:lnTo>
                        <a:pt x="63" y="482"/>
                      </a:lnTo>
                      <a:lnTo>
                        <a:pt x="50" y="489"/>
                      </a:lnTo>
                      <a:lnTo>
                        <a:pt x="48" y="499"/>
                      </a:lnTo>
                      <a:lnTo>
                        <a:pt x="46" y="512"/>
                      </a:lnTo>
                      <a:lnTo>
                        <a:pt x="52" y="714"/>
                      </a:lnTo>
                      <a:lnTo>
                        <a:pt x="205" y="714"/>
                      </a:lnTo>
                      <a:lnTo>
                        <a:pt x="228" y="712"/>
                      </a:lnTo>
                      <a:lnTo>
                        <a:pt x="233" y="700"/>
                      </a:lnTo>
                      <a:lnTo>
                        <a:pt x="237" y="692"/>
                      </a:lnTo>
                      <a:lnTo>
                        <a:pt x="239" y="678"/>
                      </a:lnTo>
                      <a:lnTo>
                        <a:pt x="233" y="664"/>
                      </a:lnTo>
                      <a:lnTo>
                        <a:pt x="223" y="649"/>
                      </a:lnTo>
                      <a:lnTo>
                        <a:pt x="216" y="638"/>
                      </a:lnTo>
                      <a:lnTo>
                        <a:pt x="207" y="617"/>
                      </a:lnTo>
                      <a:lnTo>
                        <a:pt x="209" y="597"/>
                      </a:lnTo>
                      <a:lnTo>
                        <a:pt x="213" y="577"/>
                      </a:lnTo>
                      <a:lnTo>
                        <a:pt x="221" y="565"/>
                      </a:lnTo>
                      <a:lnTo>
                        <a:pt x="238" y="556"/>
                      </a:lnTo>
                      <a:lnTo>
                        <a:pt x="259" y="548"/>
                      </a:lnTo>
                      <a:lnTo>
                        <a:pt x="286" y="542"/>
                      </a:lnTo>
                      <a:lnTo>
                        <a:pt x="304" y="545"/>
                      </a:lnTo>
                      <a:lnTo>
                        <a:pt x="327" y="551"/>
                      </a:lnTo>
                      <a:lnTo>
                        <a:pt x="343" y="558"/>
                      </a:lnTo>
                      <a:lnTo>
                        <a:pt x="354" y="574"/>
                      </a:lnTo>
                      <a:lnTo>
                        <a:pt x="360" y="595"/>
                      </a:lnTo>
                      <a:lnTo>
                        <a:pt x="358" y="613"/>
                      </a:lnTo>
                      <a:lnTo>
                        <a:pt x="349" y="632"/>
                      </a:lnTo>
                      <a:lnTo>
                        <a:pt x="336" y="655"/>
                      </a:lnTo>
                      <a:lnTo>
                        <a:pt x="335" y="672"/>
                      </a:lnTo>
                      <a:lnTo>
                        <a:pt x="337" y="678"/>
                      </a:lnTo>
                      <a:lnTo>
                        <a:pt x="343" y="692"/>
                      </a:lnTo>
                      <a:lnTo>
                        <a:pt x="350" y="698"/>
                      </a:lnTo>
                      <a:lnTo>
                        <a:pt x="373" y="704"/>
                      </a:lnTo>
                      <a:lnTo>
                        <a:pt x="479" y="707"/>
                      </a:lnTo>
                      <a:lnTo>
                        <a:pt x="481" y="187"/>
                      </a:lnTo>
                      <a:close/>
                    </a:path>
                  </a:pathLst>
                </a:custGeom>
                <a:solidFill>
                  <a:schemeClr val="bg2"/>
                </a:solidFill>
                <a:ln w="9525">
                  <a:solidFill>
                    <a:srgbClr val="0070C0"/>
                  </a:solidFill>
                  <a:round/>
                  <a:headEnd/>
                  <a:tailEnd/>
                </a:ln>
              </p:spPr>
              <p:txBody>
                <a:bodyPr/>
                <a:lstStyle/>
                <a:p>
                  <a:endParaRPr lang="en-US"/>
                </a:p>
              </p:txBody>
            </p:sp>
            <p:sp>
              <p:nvSpPr>
                <p:cNvPr id="22" name="Freeform 90"/>
                <p:cNvSpPr>
                  <a:spLocks/>
                </p:cNvSpPr>
                <p:nvPr/>
              </p:nvSpPr>
              <p:spPr bwMode="auto">
                <a:xfrm>
                  <a:off x="925" y="1790"/>
                  <a:ext cx="607" cy="600"/>
                </a:xfrm>
                <a:custGeom>
                  <a:avLst/>
                  <a:gdLst>
                    <a:gd name="T0" fmla="*/ 178 w 607"/>
                    <a:gd name="T1" fmla="*/ 171 h 600"/>
                    <a:gd name="T2" fmla="*/ 344 w 607"/>
                    <a:gd name="T3" fmla="*/ 171 h 600"/>
                    <a:gd name="T4" fmla="*/ 356 w 607"/>
                    <a:gd name="T5" fmla="*/ 164 h 600"/>
                    <a:gd name="T6" fmla="*/ 364 w 607"/>
                    <a:gd name="T7" fmla="*/ 149 h 600"/>
                    <a:gd name="T8" fmla="*/ 363 w 607"/>
                    <a:gd name="T9" fmla="*/ 132 h 600"/>
                    <a:gd name="T10" fmla="*/ 355 w 607"/>
                    <a:gd name="T11" fmla="*/ 114 h 600"/>
                    <a:gd name="T12" fmla="*/ 341 w 607"/>
                    <a:gd name="T13" fmla="*/ 99 h 600"/>
                    <a:gd name="T14" fmla="*/ 333 w 607"/>
                    <a:gd name="T15" fmla="*/ 77 h 600"/>
                    <a:gd name="T16" fmla="*/ 336 w 607"/>
                    <a:gd name="T17" fmla="*/ 54 h 600"/>
                    <a:gd name="T18" fmla="*/ 340 w 607"/>
                    <a:gd name="T19" fmla="*/ 36 h 600"/>
                    <a:gd name="T20" fmla="*/ 346 w 607"/>
                    <a:gd name="T21" fmla="*/ 27 h 600"/>
                    <a:gd name="T22" fmla="*/ 356 w 607"/>
                    <a:gd name="T23" fmla="*/ 16 h 600"/>
                    <a:gd name="T24" fmla="*/ 375 w 607"/>
                    <a:gd name="T25" fmla="*/ 9 h 600"/>
                    <a:gd name="T26" fmla="*/ 395 w 607"/>
                    <a:gd name="T27" fmla="*/ 3 h 600"/>
                    <a:gd name="T28" fmla="*/ 417 w 607"/>
                    <a:gd name="T29" fmla="*/ 1 h 600"/>
                    <a:gd name="T30" fmla="*/ 432 w 607"/>
                    <a:gd name="T31" fmla="*/ 0 h 600"/>
                    <a:gd name="T32" fmla="*/ 453 w 607"/>
                    <a:gd name="T33" fmla="*/ 6 h 600"/>
                    <a:gd name="T34" fmla="*/ 468 w 607"/>
                    <a:gd name="T35" fmla="*/ 14 h 600"/>
                    <a:gd name="T36" fmla="*/ 477 w 607"/>
                    <a:gd name="T37" fmla="*/ 24 h 600"/>
                    <a:gd name="T38" fmla="*/ 486 w 607"/>
                    <a:gd name="T39" fmla="*/ 43 h 600"/>
                    <a:gd name="T40" fmla="*/ 486 w 607"/>
                    <a:gd name="T41" fmla="*/ 62 h 600"/>
                    <a:gd name="T42" fmla="*/ 485 w 607"/>
                    <a:gd name="T43" fmla="*/ 75 h 600"/>
                    <a:gd name="T44" fmla="*/ 478 w 607"/>
                    <a:gd name="T45" fmla="*/ 95 h 600"/>
                    <a:gd name="T46" fmla="*/ 468 w 607"/>
                    <a:gd name="T47" fmla="*/ 111 h 600"/>
                    <a:gd name="T48" fmla="*/ 462 w 607"/>
                    <a:gd name="T49" fmla="*/ 123 h 600"/>
                    <a:gd name="T50" fmla="*/ 465 w 607"/>
                    <a:gd name="T51" fmla="*/ 135 h 600"/>
                    <a:gd name="T52" fmla="*/ 470 w 607"/>
                    <a:gd name="T53" fmla="*/ 149 h 600"/>
                    <a:gd name="T54" fmla="*/ 483 w 607"/>
                    <a:gd name="T55" fmla="*/ 157 h 600"/>
                    <a:gd name="T56" fmla="*/ 511 w 607"/>
                    <a:gd name="T57" fmla="*/ 160 h 600"/>
                    <a:gd name="T58" fmla="*/ 566 w 607"/>
                    <a:gd name="T59" fmla="*/ 162 h 600"/>
                    <a:gd name="T60" fmla="*/ 605 w 607"/>
                    <a:gd name="T61" fmla="*/ 163 h 600"/>
                    <a:gd name="T62" fmla="*/ 607 w 607"/>
                    <a:gd name="T63" fmla="*/ 600 h 600"/>
                    <a:gd name="T64" fmla="*/ 153 w 607"/>
                    <a:gd name="T65" fmla="*/ 599 h 600"/>
                    <a:gd name="T66" fmla="*/ 143 w 607"/>
                    <a:gd name="T67" fmla="*/ 498 h 600"/>
                    <a:gd name="T68" fmla="*/ 136 w 607"/>
                    <a:gd name="T69" fmla="*/ 459 h 600"/>
                    <a:gd name="T70" fmla="*/ 130 w 607"/>
                    <a:gd name="T71" fmla="*/ 441 h 600"/>
                    <a:gd name="T72" fmla="*/ 111 w 607"/>
                    <a:gd name="T73" fmla="*/ 433 h 600"/>
                    <a:gd name="T74" fmla="*/ 92 w 607"/>
                    <a:gd name="T75" fmla="*/ 429 h 600"/>
                    <a:gd name="T76" fmla="*/ 70 w 607"/>
                    <a:gd name="T77" fmla="*/ 432 h 600"/>
                    <a:gd name="T78" fmla="*/ 45 w 607"/>
                    <a:gd name="T79" fmla="*/ 432 h 600"/>
                    <a:gd name="T80" fmla="*/ 26 w 607"/>
                    <a:gd name="T81" fmla="*/ 429 h 600"/>
                    <a:gd name="T82" fmla="*/ 12 w 607"/>
                    <a:gd name="T83" fmla="*/ 417 h 600"/>
                    <a:gd name="T84" fmla="*/ 0 w 607"/>
                    <a:gd name="T85" fmla="*/ 390 h 600"/>
                    <a:gd name="T86" fmla="*/ 0 w 607"/>
                    <a:gd name="T87" fmla="*/ 364 h 600"/>
                    <a:gd name="T88" fmla="*/ 2 w 607"/>
                    <a:gd name="T89" fmla="*/ 341 h 600"/>
                    <a:gd name="T90" fmla="*/ 8 w 607"/>
                    <a:gd name="T91" fmla="*/ 321 h 600"/>
                    <a:gd name="T92" fmla="*/ 20 w 607"/>
                    <a:gd name="T93" fmla="*/ 305 h 600"/>
                    <a:gd name="T94" fmla="*/ 49 w 607"/>
                    <a:gd name="T95" fmla="*/ 295 h 600"/>
                    <a:gd name="T96" fmla="*/ 69 w 607"/>
                    <a:gd name="T97" fmla="*/ 294 h 600"/>
                    <a:gd name="T98" fmla="*/ 88 w 607"/>
                    <a:gd name="T99" fmla="*/ 301 h 600"/>
                    <a:gd name="T100" fmla="*/ 112 w 607"/>
                    <a:gd name="T101" fmla="*/ 319 h 600"/>
                    <a:gd name="T102" fmla="*/ 131 w 607"/>
                    <a:gd name="T103" fmla="*/ 327 h 600"/>
                    <a:gd name="T104" fmla="*/ 142 w 607"/>
                    <a:gd name="T105" fmla="*/ 331 h 600"/>
                    <a:gd name="T106" fmla="*/ 158 w 607"/>
                    <a:gd name="T107" fmla="*/ 326 h 600"/>
                    <a:gd name="T108" fmla="*/ 171 w 607"/>
                    <a:gd name="T109" fmla="*/ 314 h 600"/>
                    <a:gd name="T110" fmla="*/ 179 w 607"/>
                    <a:gd name="T111" fmla="*/ 300 h 600"/>
                    <a:gd name="T112" fmla="*/ 178 w 607"/>
                    <a:gd name="T113" fmla="*/ 171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07" h="600">
                      <a:moveTo>
                        <a:pt x="178" y="171"/>
                      </a:moveTo>
                      <a:lnTo>
                        <a:pt x="344" y="171"/>
                      </a:lnTo>
                      <a:lnTo>
                        <a:pt x="356" y="164"/>
                      </a:lnTo>
                      <a:lnTo>
                        <a:pt x="364" y="149"/>
                      </a:lnTo>
                      <a:lnTo>
                        <a:pt x="363" y="132"/>
                      </a:lnTo>
                      <a:lnTo>
                        <a:pt x="355" y="114"/>
                      </a:lnTo>
                      <a:lnTo>
                        <a:pt x="341" y="99"/>
                      </a:lnTo>
                      <a:lnTo>
                        <a:pt x="333" y="77"/>
                      </a:lnTo>
                      <a:lnTo>
                        <a:pt x="336" y="54"/>
                      </a:lnTo>
                      <a:lnTo>
                        <a:pt x="340" y="36"/>
                      </a:lnTo>
                      <a:lnTo>
                        <a:pt x="346" y="27"/>
                      </a:lnTo>
                      <a:lnTo>
                        <a:pt x="356" y="16"/>
                      </a:lnTo>
                      <a:lnTo>
                        <a:pt x="375" y="9"/>
                      </a:lnTo>
                      <a:lnTo>
                        <a:pt x="395" y="3"/>
                      </a:lnTo>
                      <a:lnTo>
                        <a:pt x="417" y="1"/>
                      </a:lnTo>
                      <a:lnTo>
                        <a:pt x="432" y="0"/>
                      </a:lnTo>
                      <a:lnTo>
                        <a:pt x="453" y="6"/>
                      </a:lnTo>
                      <a:lnTo>
                        <a:pt x="468" y="14"/>
                      </a:lnTo>
                      <a:lnTo>
                        <a:pt x="477" y="24"/>
                      </a:lnTo>
                      <a:lnTo>
                        <a:pt x="486" y="43"/>
                      </a:lnTo>
                      <a:lnTo>
                        <a:pt x="486" y="62"/>
                      </a:lnTo>
                      <a:lnTo>
                        <a:pt x="485" y="75"/>
                      </a:lnTo>
                      <a:lnTo>
                        <a:pt x="478" y="95"/>
                      </a:lnTo>
                      <a:lnTo>
                        <a:pt x="468" y="111"/>
                      </a:lnTo>
                      <a:lnTo>
                        <a:pt x="462" y="123"/>
                      </a:lnTo>
                      <a:lnTo>
                        <a:pt x="465" y="135"/>
                      </a:lnTo>
                      <a:lnTo>
                        <a:pt x="470" y="149"/>
                      </a:lnTo>
                      <a:lnTo>
                        <a:pt x="483" y="157"/>
                      </a:lnTo>
                      <a:lnTo>
                        <a:pt x="511" y="160"/>
                      </a:lnTo>
                      <a:lnTo>
                        <a:pt x="566" y="162"/>
                      </a:lnTo>
                      <a:lnTo>
                        <a:pt x="605" y="163"/>
                      </a:lnTo>
                      <a:lnTo>
                        <a:pt x="607" y="600"/>
                      </a:lnTo>
                      <a:lnTo>
                        <a:pt x="153" y="599"/>
                      </a:lnTo>
                      <a:lnTo>
                        <a:pt x="143" y="498"/>
                      </a:lnTo>
                      <a:lnTo>
                        <a:pt x="136" y="459"/>
                      </a:lnTo>
                      <a:lnTo>
                        <a:pt x="130" y="441"/>
                      </a:lnTo>
                      <a:lnTo>
                        <a:pt x="111" y="433"/>
                      </a:lnTo>
                      <a:lnTo>
                        <a:pt x="92" y="429"/>
                      </a:lnTo>
                      <a:lnTo>
                        <a:pt x="70" y="432"/>
                      </a:lnTo>
                      <a:lnTo>
                        <a:pt x="45" y="432"/>
                      </a:lnTo>
                      <a:lnTo>
                        <a:pt x="26" y="429"/>
                      </a:lnTo>
                      <a:lnTo>
                        <a:pt x="12" y="417"/>
                      </a:lnTo>
                      <a:lnTo>
                        <a:pt x="0" y="390"/>
                      </a:lnTo>
                      <a:lnTo>
                        <a:pt x="0" y="364"/>
                      </a:lnTo>
                      <a:lnTo>
                        <a:pt x="2" y="341"/>
                      </a:lnTo>
                      <a:lnTo>
                        <a:pt x="8" y="321"/>
                      </a:lnTo>
                      <a:lnTo>
                        <a:pt x="20" y="305"/>
                      </a:lnTo>
                      <a:lnTo>
                        <a:pt x="49" y="295"/>
                      </a:lnTo>
                      <a:lnTo>
                        <a:pt x="69" y="294"/>
                      </a:lnTo>
                      <a:lnTo>
                        <a:pt x="88" y="301"/>
                      </a:lnTo>
                      <a:lnTo>
                        <a:pt x="112" y="319"/>
                      </a:lnTo>
                      <a:lnTo>
                        <a:pt x="131" y="327"/>
                      </a:lnTo>
                      <a:lnTo>
                        <a:pt x="142" y="331"/>
                      </a:lnTo>
                      <a:lnTo>
                        <a:pt x="158" y="326"/>
                      </a:lnTo>
                      <a:lnTo>
                        <a:pt x="171" y="314"/>
                      </a:lnTo>
                      <a:lnTo>
                        <a:pt x="179" y="300"/>
                      </a:lnTo>
                      <a:lnTo>
                        <a:pt x="178" y="171"/>
                      </a:lnTo>
                      <a:close/>
                    </a:path>
                  </a:pathLst>
                </a:custGeom>
                <a:solidFill>
                  <a:schemeClr val="bg2"/>
                </a:solidFill>
                <a:ln w="9525">
                  <a:solidFill>
                    <a:srgbClr val="0070C0"/>
                  </a:solidFill>
                  <a:round/>
                  <a:headEnd/>
                  <a:tailEnd/>
                </a:ln>
              </p:spPr>
              <p:txBody>
                <a:bodyPr/>
                <a:lstStyle/>
                <a:p>
                  <a:endParaRPr lang="en-US"/>
                </a:p>
              </p:txBody>
            </p:sp>
          </p:grpSp>
          <p:grpSp>
            <p:nvGrpSpPr>
              <p:cNvPr id="16" name="Group 91"/>
              <p:cNvGrpSpPr>
                <a:grpSpLocks/>
              </p:cNvGrpSpPr>
              <p:nvPr/>
            </p:nvGrpSpPr>
            <p:grpSpPr bwMode="auto">
              <a:xfrm rot="1484200">
                <a:off x="520" y="1247"/>
                <a:ext cx="1076" cy="1143"/>
                <a:chOff x="456" y="1247"/>
                <a:chExt cx="1076" cy="1143"/>
              </a:xfrm>
            </p:grpSpPr>
            <p:sp>
              <p:nvSpPr>
                <p:cNvPr id="17" name="Freeform 92"/>
                <p:cNvSpPr>
                  <a:spLocks/>
                </p:cNvSpPr>
                <p:nvPr/>
              </p:nvSpPr>
              <p:spPr bwMode="auto">
                <a:xfrm>
                  <a:off x="456" y="1759"/>
                  <a:ext cx="648" cy="629"/>
                </a:xfrm>
                <a:custGeom>
                  <a:avLst/>
                  <a:gdLst>
                    <a:gd name="T0" fmla="*/ 609 w 648"/>
                    <a:gd name="T1" fmla="*/ 498 h 629"/>
                    <a:gd name="T2" fmla="*/ 597 w 648"/>
                    <a:gd name="T3" fmla="*/ 468 h 629"/>
                    <a:gd name="T4" fmla="*/ 578 w 648"/>
                    <a:gd name="T5" fmla="*/ 459 h 629"/>
                    <a:gd name="T6" fmla="*/ 534 w 648"/>
                    <a:gd name="T7" fmla="*/ 464 h 629"/>
                    <a:gd name="T8" fmla="*/ 501 w 648"/>
                    <a:gd name="T9" fmla="*/ 462 h 629"/>
                    <a:gd name="T10" fmla="*/ 476 w 648"/>
                    <a:gd name="T11" fmla="*/ 434 h 629"/>
                    <a:gd name="T12" fmla="*/ 468 w 648"/>
                    <a:gd name="T13" fmla="*/ 390 h 629"/>
                    <a:gd name="T14" fmla="*/ 480 w 648"/>
                    <a:gd name="T15" fmla="*/ 357 h 629"/>
                    <a:gd name="T16" fmla="*/ 510 w 648"/>
                    <a:gd name="T17" fmla="*/ 329 h 629"/>
                    <a:gd name="T18" fmla="*/ 549 w 648"/>
                    <a:gd name="T19" fmla="*/ 330 h 629"/>
                    <a:gd name="T20" fmla="*/ 594 w 648"/>
                    <a:gd name="T21" fmla="*/ 354 h 629"/>
                    <a:gd name="T22" fmla="*/ 626 w 648"/>
                    <a:gd name="T23" fmla="*/ 356 h 629"/>
                    <a:gd name="T24" fmla="*/ 647 w 648"/>
                    <a:gd name="T25" fmla="*/ 335 h 629"/>
                    <a:gd name="T26" fmla="*/ 648 w 648"/>
                    <a:gd name="T27" fmla="*/ 202 h 629"/>
                    <a:gd name="T28" fmla="*/ 491 w 648"/>
                    <a:gd name="T29" fmla="*/ 196 h 629"/>
                    <a:gd name="T30" fmla="*/ 455 w 648"/>
                    <a:gd name="T31" fmla="*/ 175 h 629"/>
                    <a:gd name="T32" fmla="*/ 445 w 648"/>
                    <a:gd name="T33" fmla="*/ 143 h 629"/>
                    <a:gd name="T34" fmla="*/ 458 w 648"/>
                    <a:gd name="T35" fmla="*/ 90 h 629"/>
                    <a:gd name="T36" fmla="*/ 451 w 648"/>
                    <a:gd name="T37" fmla="*/ 44 h 629"/>
                    <a:gd name="T38" fmla="*/ 419 w 648"/>
                    <a:gd name="T39" fmla="*/ 9 h 629"/>
                    <a:gd name="T40" fmla="*/ 383 w 648"/>
                    <a:gd name="T41" fmla="*/ 0 h 629"/>
                    <a:gd name="T42" fmla="*/ 347 w 648"/>
                    <a:gd name="T43" fmla="*/ 6 h 629"/>
                    <a:gd name="T44" fmla="*/ 326 w 648"/>
                    <a:gd name="T45" fmla="*/ 27 h 629"/>
                    <a:gd name="T46" fmla="*/ 316 w 648"/>
                    <a:gd name="T47" fmla="*/ 64 h 629"/>
                    <a:gd name="T48" fmla="*/ 329 w 648"/>
                    <a:gd name="T49" fmla="*/ 108 h 629"/>
                    <a:gd name="T50" fmla="*/ 343 w 648"/>
                    <a:gd name="T51" fmla="*/ 149 h 629"/>
                    <a:gd name="T52" fmla="*/ 338 w 648"/>
                    <a:gd name="T53" fmla="*/ 170 h 629"/>
                    <a:gd name="T54" fmla="*/ 316 w 648"/>
                    <a:gd name="T55" fmla="*/ 189 h 629"/>
                    <a:gd name="T56" fmla="*/ 128 w 648"/>
                    <a:gd name="T57" fmla="*/ 193 h 629"/>
                    <a:gd name="T58" fmla="*/ 122 w 648"/>
                    <a:gd name="T59" fmla="*/ 283 h 629"/>
                    <a:gd name="T60" fmla="*/ 98 w 648"/>
                    <a:gd name="T61" fmla="*/ 292 h 629"/>
                    <a:gd name="T62" fmla="*/ 49 w 648"/>
                    <a:gd name="T63" fmla="*/ 280 h 629"/>
                    <a:gd name="T64" fmla="*/ 23 w 648"/>
                    <a:gd name="T65" fmla="*/ 294 h 629"/>
                    <a:gd name="T66" fmla="*/ 6 w 648"/>
                    <a:gd name="T67" fmla="*/ 321 h 629"/>
                    <a:gd name="T68" fmla="*/ 0 w 648"/>
                    <a:gd name="T69" fmla="*/ 361 h 629"/>
                    <a:gd name="T70" fmla="*/ 12 w 648"/>
                    <a:gd name="T71" fmla="*/ 399 h 629"/>
                    <a:gd name="T72" fmla="*/ 41 w 648"/>
                    <a:gd name="T73" fmla="*/ 417 h 629"/>
                    <a:gd name="T74" fmla="*/ 68 w 648"/>
                    <a:gd name="T75" fmla="*/ 415 h 629"/>
                    <a:gd name="T76" fmla="*/ 93 w 648"/>
                    <a:gd name="T77" fmla="*/ 405 h 629"/>
                    <a:gd name="T78" fmla="*/ 116 w 648"/>
                    <a:gd name="T79" fmla="*/ 388 h 629"/>
                    <a:gd name="T80" fmla="*/ 140 w 648"/>
                    <a:gd name="T81" fmla="*/ 387 h 629"/>
                    <a:gd name="T82" fmla="*/ 162 w 648"/>
                    <a:gd name="T83" fmla="*/ 415 h 629"/>
                    <a:gd name="T84" fmla="*/ 170 w 648"/>
                    <a:gd name="T85" fmla="*/ 457 h 629"/>
                    <a:gd name="T86" fmla="*/ 627 w 648"/>
                    <a:gd name="T87" fmla="*/ 629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8" h="629">
                      <a:moveTo>
                        <a:pt x="627" y="629"/>
                      </a:moveTo>
                      <a:lnTo>
                        <a:pt x="609" y="498"/>
                      </a:lnTo>
                      <a:lnTo>
                        <a:pt x="605" y="479"/>
                      </a:lnTo>
                      <a:lnTo>
                        <a:pt x="597" y="468"/>
                      </a:lnTo>
                      <a:lnTo>
                        <a:pt x="591" y="465"/>
                      </a:lnTo>
                      <a:lnTo>
                        <a:pt x="578" y="459"/>
                      </a:lnTo>
                      <a:lnTo>
                        <a:pt x="561" y="459"/>
                      </a:lnTo>
                      <a:lnTo>
                        <a:pt x="534" y="464"/>
                      </a:lnTo>
                      <a:lnTo>
                        <a:pt x="516" y="467"/>
                      </a:lnTo>
                      <a:lnTo>
                        <a:pt x="501" y="462"/>
                      </a:lnTo>
                      <a:lnTo>
                        <a:pt x="485" y="452"/>
                      </a:lnTo>
                      <a:lnTo>
                        <a:pt x="476" y="434"/>
                      </a:lnTo>
                      <a:lnTo>
                        <a:pt x="470" y="413"/>
                      </a:lnTo>
                      <a:lnTo>
                        <a:pt x="468" y="390"/>
                      </a:lnTo>
                      <a:lnTo>
                        <a:pt x="474" y="371"/>
                      </a:lnTo>
                      <a:lnTo>
                        <a:pt x="480" y="357"/>
                      </a:lnTo>
                      <a:lnTo>
                        <a:pt x="491" y="341"/>
                      </a:lnTo>
                      <a:lnTo>
                        <a:pt x="510" y="329"/>
                      </a:lnTo>
                      <a:lnTo>
                        <a:pt x="530" y="324"/>
                      </a:lnTo>
                      <a:lnTo>
                        <a:pt x="549" y="330"/>
                      </a:lnTo>
                      <a:lnTo>
                        <a:pt x="576" y="345"/>
                      </a:lnTo>
                      <a:lnTo>
                        <a:pt x="594" y="354"/>
                      </a:lnTo>
                      <a:lnTo>
                        <a:pt x="611" y="359"/>
                      </a:lnTo>
                      <a:lnTo>
                        <a:pt x="626" y="356"/>
                      </a:lnTo>
                      <a:lnTo>
                        <a:pt x="641" y="347"/>
                      </a:lnTo>
                      <a:lnTo>
                        <a:pt x="647" y="335"/>
                      </a:lnTo>
                      <a:lnTo>
                        <a:pt x="648" y="320"/>
                      </a:lnTo>
                      <a:lnTo>
                        <a:pt x="648" y="202"/>
                      </a:lnTo>
                      <a:lnTo>
                        <a:pt x="530" y="200"/>
                      </a:lnTo>
                      <a:lnTo>
                        <a:pt x="491" y="196"/>
                      </a:lnTo>
                      <a:lnTo>
                        <a:pt x="470" y="187"/>
                      </a:lnTo>
                      <a:lnTo>
                        <a:pt x="455" y="175"/>
                      </a:lnTo>
                      <a:lnTo>
                        <a:pt x="449" y="159"/>
                      </a:lnTo>
                      <a:lnTo>
                        <a:pt x="445" y="143"/>
                      </a:lnTo>
                      <a:lnTo>
                        <a:pt x="448" y="126"/>
                      </a:lnTo>
                      <a:lnTo>
                        <a:pt x="458" y="90"/>
                      </a:lnTo>
                      <a:lnTo>
                        <a:pt x="460" y="69"/>
                      </a:lnTo>
                      <a:lnTo>
                        <a:pt x="451" y="44"/>
                      </a:lnTo>
                      <a:lnTo>
                        <a:pt x="442" y="26"/>
                      </a:lnTo>
                      <a:lnTo>
                        <a:pt x="419" y="9"/>
                      </a:lnTo>
                      <a:lnTo>
                        <a:pt x="398" y="0"/>
                      </a:lnTo>
                      <a:lnTo>
                        <a:pt x="383" y="0"/>
                      </a:lnTo>
                      <a:lnTo>
                        <a:pt x="365" y="3"/>
                      </a:lnTo>
                      <a:lnTo>
                        <a:pt x="347" y="6"/>
                      </a:lnTo>
                      <a:lnTo>
                        <a:pt x="341" y="14"/>
                      </a:lnTo>
                      <a:lnTo>
                        <a:pt x="326" y="27"/>
                      </a:lnTo>
                      <a:lnTo>
                        <a:pt x="320" y="46"/>
                      </a:lnTo>
                      <a:lnTo>
                        <a:pt x="316" y="64"/>
                      </a:lnTo>
                      <a:lnTo>
                        <a:pt x="319" y="82"/>
                      </a:lnTo>
                      <a:lnTo>
                        <a:pt x="329" y="108"/>
                      </a:lnTo>
                      <a:lnTo>
                        <a:pt x="340" y="131"/>
                      </a:lnTo>
                      <a:lnTo>
                        <a:pt x="343" y="149"/>
                      </a:lnTo>
                      <a:lnTo>
                        <a:pt x="341" y="161"/>
                      </a:lnTo>
                      <a:lnTo>
                        <a:pt x="338" y="170"/>
                      </a:lnTo>
                      <a:lnTo>
                        <a:pt x="328" y="183"/>
                      </a:lnTo>
                      <a:lnTo>
                        <a:pt x="316" y="189"/>
                      </a:lnTo>
                      <a:lnTo>
                        <a:pt x="301" y="193"/>
                      </a:lnTo>
                      <a:lnTo>
                        <a:pt x="128" y="193"/>
                      </a:lnTo>
                      <a:lnTo>
                        <a:pt x="130" y="267"/>
                      </a:lnTo>
                      <a:lnTo>
                        <a:pt x="122" y="283"/>
                      </a:lnTo>
                      <a:lnTo>
                        <a:pt x="113" y="291"/>
                      </a:lnTo>
                      <a:lnTo>
                        <a:pt x="98" y="292"/>
                      </a:lnTo>
                      <a:lnTo>
                        <a:pt x="73" y="282"/>
                      </a:lnTo>
                      <a:lnTo>
                        <a:pt x="49" y="280"/>
                      </a:lnTo>
                      <a:lnTo>
                        <a:pt x="34" y="283"/>
                      </a:lnTo>
                      <a:lnTo>
                        <a:pt x="23" y="294"/>
                      </a:lnTo>
                      <a:lnTo>
                        <a:pt x="16" y="303"/>
                      </a:lnTo>
                      <a:lnTo>
                        <a:pt x="6" y="321"/>
                      </a:lnTo>
                      <a:lnTo>
                        <a:pt x="0" y="343"/>
                      </a:lnTo>
                      <a:lnTo>
                        <a:pt x="0" y="361"/>
                      </a:lnTo>
                      <a:lnTo>
                        <a:pt x="3" y="382"/>
                      </a:lnTo>
                      <a:lnTo>
                        <a:pt x="12" y="399"/>
                      </a:lnTo>
                      <a:lnTo>
                        <a:pt x="26" y="411"/>
                      </a:lnTo>
                      <a:lnTo>
                        <a:pt x="41" y="417"/>
                      </a:lnTo>
                      <a:lnTo>
                        <a:pt x="53" y="420"/>
                      </a:lnTo>
                      <a:lnTo>
                        <a:pt x="68" y="415"/>
                      </a:lnTo>
                      <a:lnTo>
                        <a:pt x="81" y="411"/>
                      </a:lnTo>
                      <a:lnTo>
                        <a:pt x="93" y="405"/>
                      </a:lnTo>
                      <a:lnTo>
                        <a:pt x="104" y="394"/>
                      </a:lnTo>
                      <a:lnTo>
                        <a:pt x="116" y="388"/>
                      </a:lnTo>
                      <a:lnTo>
                        <a:pt x="128" y="387"/>
                      </a:lnTo>
                      <a:lnTo>
                        <a:pt x="140" y="387"/>
                      </a:lnTo>
                      <a:lnTo>
                        <a:pt x="152" y="396"/>
                      </a:lnTo>
                      <a:lnTo>
                        <a:pt x="162" y="415"/>
                      </a:lnTo>
                      <a:lnTo>
                        <a:pt x="167" y="433"/>
                      </a:lnTo>
                      <a:lnTo>
                        <a:pt x="170" y="457"/>
                      </a:lnTo>
                      <a:lnTo>
                        <a:pt x="188" y="628"/>
                      </a:lnTo>
                      <a:lnTo>
                        <a:pt x="627" y="629"/>
                      </a:lnTo>
                      <a:close/>
                    </a:path>
                  </a:pathLst>
                </a:custGeom>
                <a:solidFill>
                  <a:schemeClr val="tx1"/>
                </a:solidFill>
                <a:ln w="9525">
                  <a:solidFill>
                    <a:srgbClr val="0070C0"/>
                  </a:solidFill>
                  <a:round/>
                  <a:headEnd/>
                  <a:tailEnd/>
                </a:ln>
              </p:spPr>
              <p:txBody>
                <a:bodyPr/>
                <a:lstStyle/>
                <a:p>
                  <a:endParaRPr lang="en-US"/>
                </a:p>
              </p:txBody>
            </p:sp>
            <p:sp>
              <p:nvSpPr>
                <p:cNvPr id="18" name="Freeform 93"/>
                <p:cNvSpPr>
                  <a:spLocks/>
                </p:cNvSpPr>
                <p:nvPr/>
              </p:nvSpPr>
              <p:spPr bwMode="auto">
                <a:xfrm>
                  <a:off x="1051" y="1247"/>
                  <a:ext cx="481" cy="714"/>
                </a:xfrm>
                <a:custGeom>
                  <a:avLst/>
                  <a:gdLst>
                    <a:gd name="T0" fmla="*/ 368 w 481"/>
                    <a:gd name="T1" fmla="*/ 182 h 714"/>
                    <a:gd name="T2" fmla="*/ 332 w 481"/>
                    <a:gd name="T3" fmla="*/ 165 h 714"/>
                    <a:gd name="T4" fmla="*/ 327 w 481"/>
                    <a:gd name="T5" fmla="*/ 133 h 714"/>
                    <a:gd name="T6" fmla="*/ 345 w 481"/>
                    <a:gd name="T7" fmla="*/ 89 h 714"/>
                    <a:gd name="T8" fmla="*/ 346 w 481"/>
                    <a:gd name="T9" fmla="*/ 42 h 714"/>
                    <a:gd name="T10" fmla="*/ 328 w 481"/>
                    <a:gd name="T11" fmla="*/ 18 h 714"/>
                    <a:gd name="T12" fmla="*/ 306 w 481"/>
                    <a:gd name="T13" fmla="*/ 1 h 714"/>
                    <a:gd name="T14" fmla="*/ 257 w 481"/>
                    <a:gd name="T15" fmla="*/ 0 h 714"/>
                    <a:gd name="T16" fmla="*/ 216 w 481"/>
                    <a:gd name="T17" fmla="*/ 11 h 714"/>
                    <a:gd name="T18" fmla="*/ 186 w 481"/>
                    <a:gd name="T19" fmla="*/ 47 h 714"/>
                    <a:gd name="T20" fmla="*/ 193 w 481"/>
                    <a:gd name="T21" fmla="*/ 99 h 714"/>
                    <a:gd name="T22" fmla="*/ 214 w 481"/>
                    <a:gd name="T23" fmla="*/ 142 h 714"/>
                    <a:gd name="T24" fmla="*/ 204 w 481"/>
                    <a:gd name="T25" fmla="*/ 176 h 714"/>
                    <a:gd name="T26" fmla="*/ 176 w 481"/>
                    <a:gd name="T27" fmla="*/ 188 h 714"/>
                    <a:gd name="T28" fmla="*/ 2 w 481"/>
                    <a:gd name="T29" fmla="*/ 372 h 714"/>
                    <a:gd name="T30" fmla="*/ 17 w 481"/>
                    <a:gd name="T31" fmla="*/ 384 h 714"/>
                    <a:gd name="T32" fmla="*/ 36 w 481"/>
                    <a:gd name="T33" fmla="*/ 380 h 714"/>
                    <a:gd name="T34" fmla="*/ 88 w 481"/>
                    <a:gd name="T35" fmla="*/ 350 h 714"/>
                    <a:gd name="T36" fmla="*/ 131 w 481"/>
                    <a:gd name="T37" fmla="*/ 339 h 714"/>
                    <a:gd name="T38" fmla="*/ 164 w 481"/>
                    <a:gd name="T39" fmla="*/ 350 h 714"/>
                    <a:gd name="T40" fmla="*/ 182 w 481"/>
                    <a:gd name="T41" fmla="*/ 381 h 714"/>
                    <a:gd name="T42" fmla="*/ 185 w 481"/>
                    <a:gd name="T43" fmla="*/ 433 h 714"/>
                    <a:gd name="T44" fmla="*/ 171 w 481"/>
                    <a:gd name="T45" fmla="*/ 464 h 714"/>
                    <a:gd name="T46" fmla="*/ 147 w 481"/>
                    <a:gd name="T47" fmla="*/ 486 h 714"/>
                    <a:gd name="T48" fmla="*/ 110 w 481"/>
                    <a:gd name="T49" fmla="*/ 486 h 714"/>
                    <a:gd name="T50" fmla="*/ 76 w 481"/>
                    <a:gd name="T51" fmla="*/ 478 h 714"/>
                    <a:gd name="T52" fmla="*/ 50 w 481"/>
                    <a:gd name="T53" fmla="*/ 489 h 714"/>
                    <a:gd name="T54" fmla="*/ 46 w 481"/>
                    <a:gd name="T55" fmla="*/ 512 h 714"/>
                    <a:gd name="T56" fmla="*/ 205 w 481"/>
                    <a:gd name="T57" fmla="*/ 714 h 714"/>
                    <a:gd name="T58" fmla="*/ 233 w 481"/>
                    <a:gd name="T59" fmla="*/ 700 h 714"/>
                    <a:gd name="T60" fmla="*/ 239 w 481"/>
                    <a:gd name="T61" fmla="*/ 678 h 714"/>
                    <a:gd name="T62" fmla="*/ 223 w 481"/>
                    <a:gd name="T63" fmla="*/ 649 h 714"/>
                    <a:gd name="T64" fmla="*/ 207 w 481"/>
                    <a:gd name="T65" fmla="*/ 617 h 714"/>
                    <a:gd name="T66" fmla="*/ 213 w 481"/>
                    <a:gd name="T67" fmla="*/ 577 h 714"/>
                    <a:gd name="T68" fmla="*/ 238 w 481"/>
                    <a:gd name="T69" fmla="*/ 556 h 714"/>
                    <a:gd name="T70" fmla="*/ 286 w 481"/>
                    <a:gd name="T71" fmla="*/ 542 h 714"/>
                    <a:gd name="T72" fmla="*/ 327 w 481"/>
                    <a:gd name="T73" fmla="*/ 551 h 714"/>
                    <a:gd name="T74" fmla="*/ 354 w 481"/>
                    <a:gd name="T75" fmla="*/ 574 h 714"/>
                    <a:gd name="T76" fmla="*/ 358 w 481"/>
                    <a:gd name="T77" fmla="*/ 613 h 714"/>
                    <a:gd name="T78" fmla="*/ 336 w 481"/>
                    <a:gd name="T79" fmla="*/ 655 h 714"/>
                    <a:gd name="T80" fmla="*/ 337 w 481"/>
                    <a:gd name="T81" fmla="*/ 678 h 714"/>
                    <a:gd name="T82" fmla="*/ 350 w 481"/>
                    <a:gd name="T83" fmla="*/ 698 h 714"/>
                    <a:gd name="T84" fmla="*/ 479 w 481"/>
                    <a:gd name="T85" fmla="*/ 707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1" h="714">
                      <a:moveTo>
                        <a:pt x="481" y="187"/>
                      </a:moveTo>
                      <a:lnTo>
                        <a:pt x="368" y="182"/>
                      </a:lnTo>
                      <a:lnTo>
                        <a:pt x="345" y="174"/>
                      </a:lnTo>
                      <a:lnTo>
                        <a:pt x="332" y="165"/>
                      </a:lnTo>
                      <a:lnTo>
                        <a:pt x="327" y="149"/>
                      </a:lnTo>
                      <a:lnTo>
                        <a:pt x="327" y="133"/>
                      </a:lnTo>
                      <a:lnTo>
                        <a:pt x="332" y="113"/>
                      </a:lnTo>
                      <a:lnTo>
                        <a:pt x="345" y="89"/>
                      </a:lnTo>
                      <a:lnTo>
                        <a:pt x="348" y="65"/>
                      </a:lnTo>
                      <a:lnTo>
                        <a:pt x="346" y="42"/>
                      </a:lnTo>
                      <a:lnTo>
                        <a:pt x="340" y="28"/>
                      </a:lnTo>
                      <a:lnTo>
                        <a:pt x="328" y="18"/>
                      </a:lnTo>
                      <a:lnTo>
                        <a:pt x="319" y="8"/>
                      </a:lnTo>
                      <a:lnTo>
                        <a:pt x="306" y="1"/>
                      </a:lnTo>
                      <a:lnTo>
                        <a:pt x="280" y="1"/>
                      </a:lnTo>
                      <a:lnTo>
                        <a:pt x="257" y="0"/>
                      </a:lnTo>
                      <a:lnTo>
                        <a:pt x="239" y="1"/>
                      </a:lnTo>
                      <a:lnTo>
                        <a:pt x="216" y="11"/>
                      </a:lnTo>
                      <a:lnTo>
                        <a:pt x="193" y="27"/>
                      </a:lnTo>
                      <a:lnTo>
                        <a:pt x="186" y="47"/>
                      </a:lnTo>
                      <a:lnTo>
                        <a:pt x="182" y="68"/>
                      </a:lnTo>
                      <a:lnTo>
                        <a:pt x="193" y="99"/>
                      </a:lnTo>
                      <a:lnTo>
                        <a:pt x="207" y="126"/>
                      </a:lnTo>
                      <a:lnTo>
                        <a:pt x="214" y="142"/>
                      </a:lnTo>
                      <a:lnTo>
                        <a:pt x="211" y="160"/>
                      </a:lnTo>
                      <a:lnTo>
                        <a:pt x="204" y="176"/>
                      </a:lnTo>
                      <a:lnTo>
                        <a:pt x="193" y="181"/>
                      </a:lnTo>
                      <a:lnTo>
                        <a:pt x="176" y="188"/>
                      </a:lnTo>
                      <a:lnTo>
                        <a:pt x="0" y="189"/>
                      </a:lnTo>
                      <a:lnTo>
                        <a:pt x="2" y="372"/>
                      </a:lnTo>
                      <a:lnTo>
                        <a:pt x="7" y="380"/>
                      </a:lnTo>
                      <a:lnTo>
                        <a:pt x="17" y="384"/>
                      </a:lnTo>
                      <a:lnTo>
                        <a:pt x="30" y="383"/>
                      </a:lnTo>
                      <a:lnTo>
                        <a:pt x="36" y="380"/>
                      </a:lnTo>
                      <a:lnTo>
                        <a:pt x="54" y="369"/>
                      </a:lnTo>
                      <a:lnTo>
                        <a:pt x="88" y="350"/>
                      </a:lnTo>
                      <a:lnTo>
                        <a:pt x="111" y="343"/>
                      </a:lnTo>
                      <a:lnTo>
                        <a:pt x="131" y="339"/>
                      </a:lnTo>
                      <a:lnTo>
                        <a:pt x="150" y="341"/>
                      </a:lnTo>
                      <a:lnTo>
                        <a:pt x="164" y="350"/>
                      </a:lnTo>
                      <a:lnTo>
                        <a:pt x="174" y="363"/>
                      </a:lnTo>
                      <a:lnTo>
                        <a:pt x="182" y="381"/>
                      </a:lnTo>
                      <a:lnTo>
                        <a:pt x="186" y="406"/>
                      </a:lnTo>
                      <a:lnTo>
                        <a:pt x="185" y="433"/>
                      </a:lnTo>
                      <a:lnTo>
                        <a:pt x="178" y="455"/>
                      </a:lnTo>
                      <a:lnTo>
                        <a:pt x="171" y="464"/>
                      </a:lnTo>
                      <a:lnTo>
                        <a:pt x="163" y="476"/>
                      </a:lnTo>
                      <a:lnTo>
                        <a:pt x="147" y="486"/>
                      </a:lnTo>
                      <a:lnTo>
                        <a:pt x="130" y="487"/>
                      </a:lnTo>
                      <a:lnTo>
                        <a:pt x="110" y="486"/>
                      </a:lnTo>
                      <a:lnTo>
                        <a:pt x="90" y="480"/>
                      </a:lnTo>
                      <a:lnTo>
                        <a:pt x="76" y="478"/>
                      </a:lnTo>
                      <a:lnTo>
                        <a:pt x="63" y="482"/>
                      </a:lnTo>
                      <a:lnTo>
                        <a:pt x="50" y="489"/>
                      </a:lnTo>
                      <a:lnTo>
                        <a:pt x="48" y="499"/>
                      </a:lnTo>
                      <a:lnTo>
                        <a:pt x="46" y="512"/>
                      </a:lnTo>
                      <a:lnTo>
                        <a:pt x="52" y="714"/>
                      </a:lnTo>
                      <a:lnTo>
                        <a:pt x="205" y="714"/>
                      </a:lnTo>
                      <a:lnTo>
                        <a:pt x="228" y="712"/>
                      </a:lnTo>
                      <a:lnTo>
                        <a:pt x="233" y="700"/>
                      </a:lnTo>
                      <a:lnTo>
                        <a:pt x="237" y="692"/>
                      </a:lnTo>
                      <a:lnTo>
                        <a:pt x="239" y="678"/>
                      </a:lnTo>
                      <a:lnTo>
                        <a:pt x="233" y="664"/>
                      </a:lnTo>
                      <a:lnTo>
                        <a:pt x="223" y="649"/>
                      </a:lnTo>
                      <a:lnTo>
                        <a:pt x="216" y="638"/>
                      </a:lnTo>
                      <a:lnTo>
                        <a:pt x="207" y="617"/>
                      </a:lnTo>
                      <a:lnTo>
                        <a:pt x="209" y="597"/>
                      </a:lnTo>
                      <a:lnTo>
                        <a:pt x="213" y="577"/>
                      </a:lnTo>
                      <a:lnTo>
                        <a:pt x="221" y="565"/>
                      </a:lnTo>
                      <a:lnTo>
                        <a:pt x="238" y="556"/>
                      </a:lnTo>
                      <a:lnTo>
                        <a:pt x="259" y="548"/>
                      </a:lnTo>
                      <a:lnTo>
                        <a:pt x="286" y="542"/>
                      </a:lnTo>
                      <a:lnTo>
                        <a:pt x="304" y="545"/>
                      </a:lnTo>
                      <a:lnTo>
                        <a:pt x="327" y="551"/>
                      </a:lnTo>
                      <a:lnTo>
                        <a:pt x="343" y="558"/>
                      </a:lnTo>
                      <a:lnTo>
                        <a:pt x="354" y="574"/>
                      </a:lnTo>
                      <a:lnTo>
                        <a:pt x="360" y="595"/>
                      </a:lnTo>
                      <a:lnTo>
                        <a:pt x="358" y="613"/>
                      </a:lnTo>
                      <a:lnTo>
                        <a:pt x="349" y="632"/>
                      </a:lnTo>
                      <a:lnTo>
                        <a:pt x="336" y="655"/>
                      </a:lnTo>
                      <a:lnTo>
                        <a:pt x="335" y="672"/>
                      </a:lnTo>
                      <a:lnTo>
                        <a:pt x="337" y="678"/>
                      </a:lnTo>
                      <a:lnTo>
                        <a:pt x="343" y="692"/>
                      </a:lnTo>
                      <a:lnTo>
                        <a:pt x="350" y="698"/>
                      </a:lnTo>
                      <a:lnTo>
                        <a:pt x="373" y="704"/>
                      </a:lnTo>
                      <a:lnTo>
                        <a:pt x="479" y="707"/>
                      </a:lnTo>
                      <a:lnTo>
                        <a:pt x="481" y="187"/>
                      </a:lnTo>
                      <a:close/>
                    </a:path>
                  </a:pathLst>
                </a:custGeom>
                <a:solidFill>
                  <a:schemeClr val="tx1"/>
                </a:solidFill>
                <a:ln w="9525">
                  <a:solidFill>
                    <a:srgbClr val="0070C0"/>
                  </a:solidFill>
                  <a:round/>
                  <a:headEnd/>
                  <a:tailEnd/>
                </a:ln>
              </p:spPr>
              <p:txBody>
                <a:bodyPr/>
                <a:lstStyle/>
                <a:p>
                  <a:endParaRPr lang="en-US"/>
                </a:p>
              </p:txBody>
            </p:sp>
            <p:sp>
              <p:nvSpPr>
                <p:cNvPr id="19" name="Freeform 94"/>
                <p:cNvSpPr>
                  <a:spLocks/>
                </p:cNvSpPr>
                <p:nvPr/>
              </p:nvSpPr>
              <p:spPr bwMode="auto">
                <a:xfrm>
                  <a:off x="925" y="1790"/>
                  <a:ext cx="607" cy="600"/>
                </a:xfrm>
                <a:custGeom>
                  <a:avLst/>
                  <a:gdLst>
                    <a:gd name="T0" fmla="*/ 178 w 607"/>
                    <a:gd name="T1" fmla="*/ 171 h 600"/>
                    <a:gd name="T2" fmla="*/ 344 w 607"/>
                    <a:gd name="T3" fmla="*/ 171 h 600"/>
                    <a:gd name="T4" fmla="*/ 356 w 607"/>
                    <a:gd name="T5" fmla="*/ 164 h 600"/>
                    <a:gd name="T6" fmla="*/ 364 w 607"/>
                    <a:gd name="T7" fmla="*/ 149 h 600"/>
                    <a:gd name="T8" fmla="*/ 363 w 607"/>
                    <a:gd name="T9" fmla="*/ 132 h 600"/>
                    <a:gd name="T10" fmla="*/ 355 w 607"/>
                    <a:gd name="T11" fmla="*/ 114 h 600"/>
                    <a:gd name="T12" fmla="*/ 341 w 607"/>
                    <a:gd name="T13" fmla="*/ 99 h 600"/>
                    <a:gd name="T14" fmla="*/ 333 w 607"/>
                    <a:gd name="T15" fmla="*/ 77 h 600"/>
                    <a:gd name="T16" fmla="*/ 336 w 607"/>
                    <a:gd name="T17" fmla="*/ 54 h 600"/>
                    <a:gd name="T18" fmla="*/ 340 w 607"/>
                    <a:gd name="T19" fmla="*/ 36 h 600"/>
                    <a:gd name="T20" fmla="*/ 346 w 607"/>
                    <a:gd name="T21" fmla="*/ 27 h 600"/>
                    <a:gd name="T22" fmla="*/ 356 w 607"/>
                    <a:gd name="T23" fmla="*/ 16 h 600"/>
                    <a:gd name="T24" fmla="*/ 375 w 607"/>
                    <a:gd name="T25" fmla="*/ 9 h 600"/>
                    <a:gd name="T26" fmla="*/ 395 w 607"/>
                    <a:gd name="T27" fmla="*/ 3 h 600"/>
                    <a:gd name="T28" fmla="*/ 417 w 607"/>
                    <a:gd name="T29" fmla="*/ 1 h 600"/>
                    <a:gd name="T30" fmla="*/ 432 w 607"/>
                    <a:gd name="T31" fmla="*/ 0 h 600"/>
                    <a:gd name="T32" fmla="*/ 453 w 607"/>
                    <a:gd name="T33" fmla="*/ 6 h 600"/>
                    <a:gd name="T34" fmla="*/ 468 w 607"/>
                    <a:gd name="T35" fmla="*/ 14 h 600"/>
                    <a:gd name="T36" fmla="*/ 477 w 607"/>
                    <a:gd name="T37" fmla="*/ 24 h 600"/>
                    <a:gd name="T38" fmla="*/ 486 w 607"/>
                    <a:gd name="T39" fmla="*/ 43 h 600"/>
                    <a:gd name="T40" fmla="*/ 486 w 607"/>
                    <a:gd name="T41" fmla="*/ 62 h 600"/>
                    <a:gd name="T42" fmla="*/ 485 w 607"/>
                    <a:gd name="T43" fmla="*/ 75 h 600"/>
                    <a:gd name="T44" fmla="*/ 478 w 607"/>
                    <a:gd name="T45" fmla="*/ 95 h 600"/>
                    <a:gd name="T46" fmla="*/ 468 w 607"/>
                    <a:gd name="T47" fmla="*/ 111 h 600"/>
                    <a:gd name="T48" fmla="*/ 462 w 607"/>
                    <a:gd name="T49" fmla="*/ 123 h 600"/>
                    <a:gd name="T50" fmla="*/ 465 w 607"/>
                    <a:gd name="T51" fmla="*/ 135 h 600"/>
                    <a:gd name="T52" fmla="*/ 470 w 607"/>
                    <a:gd name="T53" fmla="*/ 149 h 600"/>
                    <a:gd name="T54" fmla="*/ 483 w 607"/>
                    <a:gd name="T55" fmla="*/ 157 h 600"/>
                    <a:gd name="T56" fmla="*/ 511 w 607"/>
                    <a:gd name="T57" fmla="*/ 160 h 600"/>
                    <a:gd name="T58" fmla="*/ 566 w 607"/>
                    <a:gd name="T59" fmla="*/ 162 h 600"/>
                    <a:gd name="T60" fmla="*/ 605 w 607"/>
                    <a:gd name="T61" fmla="*/ 163 h 600"/>
                    <a:gd name="T62" fmla="*/ 607 w 607"/>
                    <a:gd name="T63" fmla="*/ 600 h 600"/>
                    <a:gd name="T64" fmla="*/ 153 w 607"/>
                    <a:gd name="T65" fmla="*/ 599 h 600"/>
                    <a:gd name="T66" fmla="*/ 143 w 607"/>
                    <a:gd name="T67" fmla="*/ 498 h 600"/>
                    <a:gd name="T68" fmla="*/ 136 w 607"/>
                    <a:gd name="T69" fmla="*/ 459 h 600"/>
                    <a:gd name="T70" fmla="*/ 130 w 607"/>
                    <a:gd name="T71" fmla="*/ 441 h 600"/>
                    <a:gd name="T72" fmla="*/ 111 w 607"/>
                    <a:gd name="T73" fmla="*/ 433 h 600"/>
                    <a:gd name="T74" fmla="*/ 92 w 607"/>
                    <a:gd name="T75" fmla="*/ 429 h 600"/>
                    <a:gd name="T76" fmla="*/ 70 w 607"/>
                    <a:gd name="T77" fmla="*/ 432 h 600"/>
                    <a:gd name="T78" fmla="*/ 45 w 607"/>
                    <a:gd name="T79" fmla="*/ 432 h 600"/>
                    <a:gd name="T80" fmla="*/ 26 w 607"/>
                    <a:gd name="T81" fmla="*/ 429 h 600"/>
                    <a:gd name="T82" fmla="*/ 12 w 607"/>
                    <a:gd name="T83" fmla="*/ 417 h 600"/>
                    <a:gd name="T84" fmla="*/ 0 w 607"/>
                    <a:gd name="T85" fmla="*/ 390 h 600"/>
                    <a:gd name="T86" fmla="*/ 0 w 607"/>
                    <a:gd name="T87" fmla="*/ 364 h 600"/>
                    <a:gd name="T88" fmla="*/ 2 w 607"/>
                    <a:gd name="T89" fmla="*/ 341 h 600"/>
                    <a:gd name="T90" fmla="*/ 8 w 607"/>
                    <a:gd name="T91" fmla="*/ 321 h 600"/>
                    <a:gd name="T92" fmla="*/ 20 w 607"/>
                    <a:gd name="T93" fmla="*/ 305 h 600"/>
                    <a:gd name="T94" fmla="*/ 49 w 607"/>
                    <a:gd name="T95" fmla="*/ 295 h 600"/>
                    <a:gd name="T96" fmla="*/ 69 w 607"/>
                    <a:gd name="T97" fmla="*/ 294 h 600"/>
                    <a:gd name="T98" fmla="*/ 88 w 607"/>
                    <a:gd name="T99" fmla="*/ 301 h 600"/>
                    <a:gd name="T100" fmla="*/ 112 w 607"/>
                    <a:gd name="T101" fmla="*/ 319 h 600"/>
                    <a:gd name="T102" fmla="*/ 131 w 607"/>
                    <a:gd name="T103" fmla="*/ 327 h 600"/>
                    <a:gd name="T104" fmla="*/ 142 w 607"/>
                    <a:gd name="T105" fmla="*/ 331 h 600"/>
                    <a:gd name="T106" fmla="*/ 158 w 607"/>
                    <a:gd name="T107" fmla="*/ 326 h 600"/>
                    <a:gd name="T108" fmla="*/ 171 w 607"/>
                    <a:gd name="T109" fmla="*/ 314 h 600"/>
                    <a:gd name="T110" fmla="*/ 179 w 607"/>
                    <a:gd name="T111" fmla="*/ 300 h 600"/>
                    <a:gd name="T112" fmla="*/ 178 w 607"/>
                    <a:gd name="T113" fmla="*/ 171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07" h="600">
                      <a:moveTo>
                        <a:pt x="178" y="171"/>
                      </a:moveTo>
                      <a:lnTo>
                        <a:pt x="344" y="171"/>
                      </a:lnTo>
                      <a:lnTo>
                        <a:pt x="356" y="164"/>
                      </a:lnTo>
                      <a:lnTo>
                        <a:pt x="364" y="149"/>
                      </a:lnTo>
                      <a:lnTo>
                        <a:pt x="363" y="132"/>
                      </a:lnTo>
                      <a:lnTo>
                        <a:pt x="355" y="114"/>
                      </a:lnTo>
                      <a:lnTo>
                        <a:pt x="341" y="99"/>
                      </a:lnTo>
                      <a:lnTo>
                        <a:pt x="333" y="77"/>
                      </a:lnTo>
                      <a:lnTo>
                        <a:pt x="336" y="54"/>
                      </a:lnTo>
                      <a:lnTo>
                        <a:pt x="340" y="36"/>
                      </a:lnTo>
                      <a:lnTo>
                        <a:pt x="346" y="27"/>
                      </a:lnTo>
                      <a:lnTo>
                        <a:pt x="356" y="16"/>
                      </a:lnTo>
                      <a:lnTo>
                        <a:pt x="375" y="9"/>
                      </a:lnTo>
                      <a:lnTo>
                        <a:pt x="395" y="3"/>
                      </a:lnTo>
                      <a:lnTo>
                        <a:pt x="417" y="1"/>
                      </a:lnTo>
                      <a:lnTo>
                        <a:pt x="432" y="0"/>
                      </a:lnTo>
                      <a:lnTo>
                        <a:pt x="453" y="6"/>
                      </a:lnTo>
                      <a:lnTo>
                        <a:pt x="468" y="14"/>
                      </a:lnTo>
                      <a:lnTo>
                        <a:pt x="477" y="24"/>
                      </a:lnTo>
                      <a:lnTo>
                        <a:pt x="486" y="43"/>
                      </a:lnTo>
                      <a:lnTo>
                        <a:pt x="486" y="62"/>
                      </a:lnTo>
                      <a:lnTo>
                        <a:pt x="485" y="75"/>
                      </a:lnTo>
                      <a:lnTo>
                        <a:pt x="478" y="95"/>
                      </a:lnTo>
                      <a:lnTo>
                        <a:pt x="468" y="111"/>
                      </a:lnTo>
                      <a:lnTo>
                        <a:pt x="462" y="123"/>
                      </a:lnTo>
                      <a:lnTo>
                        <a:pt x="465" y="135"/>
                      </a:lnTo>
                      <a:lnTo>
                        <a:pt x="470" y="149"/>
                      </a:lnTo>
                      <a:lnTo>
                        <a:pt x="483" y="157"/>
                      </a:lnTo>
                      <a:lnTo>
                        <a:pt x="511" y="160"/>
                      </a:lnTo>
                      <a:lnTo>
                        <a:pt x="566" y="162"/>
                      </a:lnTo>
                      <a:lnTo>
                        <a:pt x="605" y="163"/>
                      </a:lnTo>
                      <a:lnTo>
                        <a:pt x="607" y="600"/>
                      </a:lnTo>
                      <a:lnTo>
                        <a:pt x="153" y="599"/>
                      </a:lnTo>
                      <a:lnTo>
                        <a:pt x="143" y="498"/>
                      </a:lnTo>
                      <a:lnTo>
                        <a:pt x="136" y="459"/>
                      </a:lnTo>
                      <a:lnTo>
                        <a:pt x="130" y="441"/>
                      </a:lnTo>
                      <a:lnTo>
                        <a:pt x="111" y="433"/>
                      </a:lnTo>
                      <a:lnTo>
                        <a:pt x="92" y="429"/>
                      </a:lnTo>
                      <a:lnTo>
                        <a:pt x="70" y="432"/>
                      </a:lnTo>
                      <a:lnTo>
                        <a:pt x="45" y="432"/>
                      </a:lnTo>
                      <a:lnTo>
                        <a:pt x="26" y="429"/>
                      </a:lnTo>
                      <a:lnTo>
                        <a:pt x="12" y="417"/>
                      </a:lnTo>
                      <a:lnTo>
                        <a:pt x="0" y="390"/>
                      </a:lnTo>
                      <a:lnTo>
                        <a:pt x="0" y="364"/>
                      </a:lnTo>
                      <a:lnTo>
                        <a:pt x="2" y="341"/>
                      </a:lnTo>
                      <a:lnTo>
                        <a:pt x="8" y="321"/>
                      </a:lnTo>
                      <a:lnTo>
                        <a:pt x="20" y="305"/>
                      </a:lnTo>
                      <a:lnTo>
                        <a:pt x="49" y="295"/>
                      </a:lnTo>
                      <a:lnTo>
                        <a:pt x="69" y="294"/>
                      </a:lnTo>
                      <a:lnTo>
                        <a:pt x="88" y="301"/>
                      </a:lnTo>
                      <a:lnTo>
                        <a:pt x="112" y="319"/>
                      </a:lnTo>
                      <a:lnTo>
                        <a:pt x="131" y="327"/>
                      </a:lnTo>
                      <a:lnTo>
                        <a:pt x="142" y="331"/>
                      </a:lnTo>
                      <a:lnTo>
                        <a:pt x="158" y="326"/>
                      </a:lnTo>
                      <a:lnTo>
                        <a:pt x="171" y="314"/>
                      </a:lnTo>
                      <a:lnTo>
                        <a:pt x="179" y="300"/>
                      </a:lnTo>
                      <a:lnTo>
                        <a:pt x="178" y="171"/>
                      </a:lnTo>
                      <a:close/>
                    </a:path>
                  </a:pathLst>
                </a:custGeom>
                <a:solidFill>
                  <a:schemeClr val="tx1"/>
                </a:solidFill>
                <a:ln w="9525">
                  <a:solidFill>
                    <a:srgbClr val="0070C0"/>
                  </a:solidFill>
                  <a:round/>
                  <a:headEnd/>
                  <a:tailEnd/>
                </a:ln>
              </p:spPr>
              <p:txBody>
                <a:bodyPr/>
                <a:lstStyle/>
                <a:p>
                  <a:endParaRPr lang="en-US"/>
                </a:p>
              </p:txBody>
            </p:sp>
          </p:grpSp>
        </p:grpSp>
      </p:grpSp>
      <p:grpSp>
        <p:nvGrpSpPr>
          <p:cNvPr id="23" name="Group 95"/>
          <p:cNvGrpSpPr>
            <a:grpSpLocks/>
          </p:cNvGrpSpPr>
          <p:nvPr/>
        </p:nvGrpSpPr>
        <p:grpSpPr bwMode="auto">
          <a:xfrm>
            <a:off x="5118100" y="3240088"/>
            <a:ext cx="2967038" cy="1428750"/>
            <a:chOff x="3519" y="1566"/>
            <a:chExt cx="1869" cy="900"/>
          </a:xfrm>
        </p:grpSpPr>
        <p:sp>
          <p:nvSpPr>
            <p:cNvPr id="24" name="Text Box 96"/>
            <p:cNvSpPr txBox="1">
              <a:spLocks noChangeArrowheads="1"/>
            </p:cNvSpPr>
            <p:nvPr/>
          </p:nvSpPr>
          <p:spPr bwMode="auto">
            <a:xfrm>
              <a:off x="4484" y="1728"/>
              <a:ext cx="904" cy="5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r>
                <a:rPr lang="en-US" sz="1800"/>
                <a:t>Course </a:t>
              </a:r>
            </a:p>
            <a:p>
              <a:r>
                <a:rPr lang="en-US" sz="1800"/>
                <a:t>Catalog </a:t>
              </a:r>
            </a:p>
            <a:p>
              <a:r>
                <a:rPr lang="en-US" sz="1800"/>
                <a:t>System</a:t>
              </a:r>
            </a:p>
          </p:txBody>
        </p:sp>
        <p:grpSp>
          <p:nvGrpSpPr>
            <p:cNvPr id="25" name="Group 97"/>
            <p:cNvGrpSpPr>
              <a:grpSpLocks/>
            </p:cNvGrpSpPr>
            <p:nvPr/>
          </p:nvGrpSpPr>
          <p:grpSpPr bwMode="auto">
            <a:xfrm>
              <a:off x="3519" y="1566"/>
              <a:ext cx="895" cy="900"/>
              <a:chOff x="3667" y="1550"/>
              <a:chExt cx="895" cy="900"/>
            </a:xfrm>
          </p:grpSpPr>
          <p:sp>
            <p:nvSpPr>
              <p:cNvPr id="26" name="Freeform 98"/>
              <p:cNvSpPr>
                <a:spLocks/>
              </p:cNvSpPr>
              <p:nvPr/>
            </p:nvSpPr>
            <p:spPr bwMode="auto">
              <a:xfrm rot="343427">
                <a:off x="3675" y="1574"/>
                <a:ext cx="717" cy="876"/>
              </a:xfrm>
              <a:custGeom>
                <a:avLst/>
                <a:gdLst>
                  <a:gd name="T0" fmla="*/ 341 w 405"/>
                  <a:gd name="T1" fmla="*/ 145 h 495"/>
                  <a:gd name="T2" fmla="*/ 324 w 405"/>
                  <a:gd name="T3" fmla="*/ 125 h 495"/>
                  <a:gd name="T4" fmla="*/ 329 w 405"/>
                  <a:gd name="T5" fmla="*/ 104 h 495"/>
                  <a:gd name="T6" fmla="*/ 352 w 405"/>
                  <a:gd name="T7" fmla="*/ 82 h 495"/>
                  <a:gd name="T8" fmla="*/ 366 w 405"/>
                  <a:gd name="T9" fmla="*/ 54 h 495"/>
                  <a:gd name="T10" fmla="*/ 361 w 405"/>
                  <a:gd name="T11" fmla="*/ 34 h 495"/>
                  <a:gd name="T12" fmla="*/ 352 w 405"/>
                  <a:gd name="T13" fmla="*/ 18 h 495"/>
                  <a:gd name="T14" fmla="*/ 322 w 405"/>
                  <a:gd name="T15" fmla="*/ 4 h 495"/>
                  <a:gd name="T16" fmla="*/ 293 w 405"/>
                  <a:gd name="T17" fmla="*/ 0 h 495"/>
                  <a:gd name="T18" fmla="*/ 265 w 405"/>
                  <a:gd name="T19" fmla="*/ 14 h 495"/>
                  <a:gd name="T20" fmla="*/ 255 w 405"/>
                  <a:gd name="T21" fmla="*/ 48 h 495"/>
                  <a:gd name="T22" fmla="*/ 257 w 405"/>
                  <a:gd name="T23" fmla="*/ 79 h 495"/>
                  <a:gd name="T24" fmla="*/ 241 w 405"/>
                  <a:gd name="T25" fmla="*/ 98 h 495"/>
                  <a:gd name="T26" fmla="*/ 221 w 405"/>
                  <a:gd name="T27" fmla="*/ 98 h 495"/>
                  <a:gd name="T28" fmla="*/ 63 w 405"/>
                  <a:gd name="T29" fmla="*/ 164 h 495"/>
                  <a:gd name="T30" fmla="*/ 69 w 405"/>
                  <a:gd name="T31" fmla="*/ 175 h 495"/>
                  <a:gd name="T32" fmla="*/ 82 w 405"/>
                  <a:gd name="T33" fmla="*/ 178 h 495"/>
                  <a:gd name="T34" fmla="*/ 122 w 405"/>
                  <a:gd name="T35" fmla="*/ 173 h 495"/>
                  <a:gd name="T36" fmla="*/ 152 w 405"/>
                  <a:gd name="T37" fmla="*/ 178 h 495"/>
                  <a:gd name="T38" fmla="*/ 169 w 405"/>
                  <a:gd name="T39" fmla="*/ 193 h 495"/>
                  <a:gd name="T40" fmla="*/ 172 w 405"/>
                  <a:gd name="T41" fmla="*/ 217 h 495"/>
                  <a:gd name="T42" fmla="*/ 160 w 405"/>
                  <a:gd name="T43" fmla="*/ 250 h 495"/>
                  <a:gd name="T44" fmla="*/ 143 w 405"/>
                  <a:gd name="T45" fmla="*/ 265 h 495"/>
                  <a:gd name="T46" fmla="*/ 122 w 405"/>
                  <a:gd name="T47" fmla="*/ 272 h 495"/>
                  <a:gd name="T48" fmla="*/ 99 w 405"/>
                  <a:gd name="T49" fmla="*/ 262 h 495"/>
                  <a:gd name="T50" fmla="*/ 80 w 405"/>
                  <a:gd name="T51" fmla="*/ 248 h 495"/>
                  <a:gd name="T52" fmla="*/ 61 w 405"/>
                  <a:gd name="T53" fmla="*/ 248 h 495"/>
                  <a:gd name="T54" fmla="*/ 52 w 405"/>
                  <a:gd name="T55" fmla="*/ 261 h 495"/>
                  <a:gd name="T56" fmla="*/ 104 w 405"/>
                  <a:gd name="T57" fmla="*/ 429 h 495"/>
                  <a:gd name="T58" fmla="*/ 118 w 405"/>
                  <a:gd name="T59" fmla="*/ 426 h 495"/>
                  <a:gd name="T60" fmla="*/ 127 w 405"/>
                  <a:gd name="T61" fmla="*/ 414 h 495"/>
                  <a:gd name="T62" fmla="*/ 125 w 405"/>
                  <a:gd name="T63" fmla="*/ 392 h 495"/>
                  <a:gd name="T64" fmla="*/ 124 w 405"/>
                  <a:gd name="T65" fmla="*/ 368 h 495"/>
                  <a:gd name="T66" fmla="*/ 138 w 405"/>
                  <a:gd name="T67" fmla="*/ 345 h 495"/>
                  <a:gd name="T68" fmla="*/ 160 w 405"/>
                  <a:gd name="T69" fmla="*/ 339 h 495"/>
                  <a:gd name="T70" fmla="*/ 193 w 405"/>
                  <a:gd name="T71" fmla="*/ 343 h 495"/>
                  <a:gd name="T72" fmla="*/ 216 w 405"/>
                  <a:gd name="T73" fmla="*/ 359 h 495"/>
                  <a:gd name="T74" fmla="*/ 227 w 405"/>
                  <a:gd name="T75" fmla="*/ 381 h 495"/>
                  <a:gd name="T76" fmla="*/ 219 w 405"/>
                  <a:gd name="T77" fmla="*/ 406 h 495"/>
                  <a:gd name="T78" fmla="*/ 194 w 405"/>
                  <a:gd name="T79" fmla="*/ 426 h 495"/>
                  <a:gd name="T80" fmla="*/ 188 w 405"/>
                  <a:gd name="T81" fmla="*/ 440 h 495"/>
                  <a:gd name="T82" fmla="*/ 191 w 405"/>
                  <a:gd name="T83" fmla="*/ 456 h 495"/>
                  <a:gd name="T84" fmla="*/ 269 w 405"/>
                  <a:gd name="T85" fmla="*/ 495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5" h="495">
                    <a:moveTo>
                      <a:pt x="405" y="176"/>
                    </a:moveTo>
                    <a:lnTo>
                      <a:pt x="341" y="145"/>
                    </a:lnTo>
                    <a:lnTo>
                      <a:pt x="329" y="134"/>
                    </a:lnTo>
                    <a:lnTo>
                      <a:pt x="324" y="125"/>
                    </a:lnTo>
                    <a:lnTo>
                      <a:pt x="325" y="114"/>
                    </a:lnTo>
                    <a:lnTo>
                      <a:pt x="329" y="104"/>
                    </a:lnTo>
                    <a:lnTo>
                      <a:pt x="338" y="93"/>
                    </a:lnTo>
                    <a:lnTo>
                      <a:pt x="352" y="82"/>
                    </a:lnTo>
                    <a:lnTo>
                      <a:pt x="361" y="68"/>
                    </a:lnTo>
                    <a:lnTo>
                      <a:pt x="366" y="54"/>
                    </a:lnTo>
                    <a:lnTo>
                      <a:pt x="366" y="43"/>
                    </a:lnTo>
                    <a:lnTo>
                      <a:pt x="361" y="34"/>
                    </a:lnTo>
                    <a:lnTo>
                      <a:pt x="358" y="26"/>
                    </a:lnTo>
                    <a:lnTo>
                      <a:pt x="352" y="18"/>
                    </a:lnTo>
                    <a:lnTo>
                      <a:pt x="336" y="11"/>
                    </a:lnTo>
                    <a:lnTo>
                      <a:pt x="322" y="4"/>
                    </a:lnTo>
                    <a:lnTo>
                      <a:pt x="310" y="0"/>
                    </a:lnTo>
                    <a:lnTo>
                      <a:pt x="293" y="0"/>
                    </a:lnTo>
                    <a:lnTo>
                      <a:pt x="275" y="4"/>
                    </a:lnTo>
                    <a:lnTo>
                      <a:pt x="265" y="14"/>
                    </a:lnTo>
                    <a:lnTo>
                      <a:pt x="257" y="26"/>
                    </a:lnTo>
                    <a:lnTo>
                      <a:pt x="255" y="48"/>
                    </a:lnTo>
                    <a:lnTo>
                      <a:pt x="257" y="68"/>
                    </a:lnTo>
                    <a:lnTo>
                      <a:pt x="257" y="79"/>
                    </a:lnTo>
                    <a:lnTo>
                      <a:pt x="250" y="90"/>
                    </a:lnTo>
                    <a:lnTo>
                      <a:pt x="241" y="98"/>
                    </a:lnTo>
                    <a:lnTo>
                      <a:pt x="233" y="98"/>
                    </a:lnTo>
                    <a:lnTo>
                      <a:pt x="221" y="98"/>
                    </a:lnTo>
                    <a:lnTo>
                      <a:pt x="111" y="51"/>
                    </a:lnTo>
                    <a:lnTo>
                      <a:pt x="63" y="164"/>
                    </a:lnTo>
                    <a:lnTo>
                      <a:pt x="64" y="170"/>
                    </a:lnTo>
                    <a:lnTo>
                      <a:pt x="69" y="175"/>
                    </a:lnTo>
                    <a:lnTo>
                      <a:pt x="77" y="178"/>
                    </a:lnTo>
                    <a:lnTo>
                      <a:pt x="82" y="178"/>
                    </a:lnTo>
                    <a:lnTo>
                      <a:pt x="96" y="176"/>
                    </a:lnTo>
                    <a:lnTo>
                      <a:pt x="122" y="173"/>
                    </a:lnTo>
                    <a:lnTo>
                      <a:pt x="138" y="175"/>
                    </a:lnTo>
                    <a:lnTo>
                      <a:pt x="152" y="178"/>
                    </a:lnTo>
                    <a:lnTo>
                      <a:pt x="163" y="184"/>
                    </a:lnTo>
                    <a:lnTo>
                      <a:pt x="169" y="193"/>
                    </a:lnTo>
                    <a:lnTo>
                      <a:pt x="172" y="204"/>
                    </a:lnTo>
                    <a:lnTo>
                      <a:pt x="172" y="217"/>
                    </a:lnTo>
                    <a:lnTo>
                      <a:pt x="168" y="233"/>
                    </a:lnTo>
                    <a:lnTo>
                      <a:pt x="160" y="250"/>
                    </a:lnTo>
                    <a:lnTo>
                      <a:pt x="150" y="261"/>
                    </a:lnTo>
                    <a:lnTo>
                      <a:pt x="143" y="265"/>
                    </a:lnTo>
                    <a:lnTo>
                      <a:pt x="135" y="270"/>
                    </a:lnTo>
                    <a:lnTo>
                      <a:pt x="122" y="272"/>
                    </a:lnTo>
                    <a:lnTo>
                      <a:pt x="111" y="268"/>
                    </a:lnTo>
                    <a:lnTo>
                      <a:pt x="99" y="262"/>
                    </a:lnTo>
                    <a:lnTo>
                      <a:pt x="88" y="253"/>
                    </a:lnTo>
                    <a:lnTo>
                      <a:pt x="80" y="248"/>
                    </a:lnTo>
                    <a:lnTo>
                      <a:pt x="71" y="247"/>
                    </a:lnTo>
                    <a:lnTo>
                      <a:pt x="61" y="248"/>
                    </a:lnTo>
                    <a:lnTo>
                      <a:pt x="57" y="253"/>
                    </a:lnTo>
                    <a:lnTo>
                      <a:pt x="52" y="261"/>
                    </a:lnTo>
                    <a:lnTo>
                      <a:pt x="0" y="389"/>
                    </a:lnTo>
                    <a:lnTo>
                      <a:pt x="104" y="429"/>
                    </a:lnTo>
                    <a:lnTo>
                      <a:pt x="111" y="431"/>
                    </a:lnTo>
                    <a:lnTo>
                      <a:pt x="118" y="426"/>
                    </a:lnTo>
                    <a:lnTo>
                      <a:pt x="122" y="422"/>
                    </a:lnTo>
                    <a:lnTo>
                      <a:pt x="127" y="414"/>
                    </a:lnTo>
                    <a:lnTo>
                      <a:pt x="127" y="404"/>
                    </a:lnTo>
                    <a:lnTo>
                      <a:pt x="125" y="392"/>
                    </a:lnTo>
                    <a:lnTo>
                      <a:pt x="124" y="383"/>
                    </a:lnTo>
                    <a:lnTo>
                      <a:pt x="124" y="368"/>
                    </a:lnTo>
                    <a:lnTo>
                      <a:pt x="129" y="356"/>
                    </a:lnTo>
                    <a:lnTo>
                      <a:pt x="138" y="345"/>
                    </a:lnTo>
                    <a:lnTo>
                      <a:pt x="147" y="340"/>
                    </a:lnTo>
                    <a:lnTo>
                      <a:pt x="160" y="339"/>
                    </a:lnTo>
                    <a:lnTo>
                      <a:pt x="175" y="340"/>
                    </a:lnTo>
                    <a:lnTo>
                      <a:pt x="193" y="343"/>
                    </a:lnTo>
                    <a:lnTo>
                      <a:pt x="204" y="350"/>
                    </a:lnTo>
                    <a:lnTo>
                      <a:pt x="216" y="359"/>
                    </a:lnTo>
                    <a:lnTo>
                      <a:pt x="224" y="368"/>
                    </a:lnTo>
                    <a:lnTo>
                      <a:pt x="227" y="381"/>
                    </a:lnTo>
                    <a:lnTo>
                      <a:pt x="225" y="395"/>
                    </a:lnTo>
                    <a:lnTo>
                      <a:pt x="219" y="406"/>
                    </a:lnTo>
                    <a:lnTo>
                      <a:pt x="208" y="415"/>
                    </a:lnTo>
                    <a:lnTo>
                      <a:pt x="194" y="426"/>
                    </a:lnTo>
                    <a:lnTo>
                      <a:pt x="188" y="436"/>
                    </a:lnTo>
                    <a:lnTo>
                      <a:pt x="188" y="440"/>
                    </a:lnTo>
                    <a:lnTo>
                      <a:pt x="188" y="450"/>
                    </a:lnTo>
                    <a:lnTo>
                      <a:pt x="191" y="456"/>
                    </a:lnTo>
                    <a:lnTo>
                      <a:pt x="204" y="465"/>
                    </a:lnTo>
                    <a:lnTo>
                      <a:pt x="269" y="495"/>
                    </a:lnTo>
                    <a:lnTo>
                      <a:pt x="405" y="176"/>
                    </a:lnTo>
                    <a:close/>
                  </a:path>
                </a:pathLst>
              </a:custGeom>
              <a:solidFill>
                <a:schemeClr val="bg2"/>
              </a:solidFill>
              <a:ln w="9525">
                <a:solidFill>
                  <a:srgbClr val="0070C0"/>
                </a:solidFill>
                <a:round/>
                <a:headEnd/>
                <a:tailEnd/>
              </a:ln>
            </p:spPr>
            <p:txBody>
              <a:bodyPr/>
              <a:lstStyle/>
              <a:p>
                <a:endParaRPr lang="en-US"/>
              </a:p>
            </p:txBody>
          </p:sp>
          <p:sp>
            <p:nvSpPr>
              <p:cNvPr id="27" name="Freeform 99"/>
              <p:cNvSpPr>
                <a:spLocks/>
              </p:cNvSpPr>
              <p:nvPr/>
            </p:nvSpPr>
            <p:spPr bwMode="auto">
              <a:xfrm rot="343427">
                <a:off x="3667" y="1550"/>
                <a:ext cx="717" cy="876"/>
              </a:xfrm>
              <a:custGeom>
                <a:avLst/>
                <a:gdLst>
                  <a:gd name="T0" fmla="*/ 341 w 405"/>
                  <a:gd name="T1" fmla="*/ 145 h 495"/>
                  <a:gd name="T2" fmla="*/ 324 w 405"/>
                  <a:gd name="T3" fmla="*/ 125 h 495"/>
                  <a:gd name="T4" fmla="*/ 329 w 405"/>
                  <a:gd name="T5" fmla="*/ 104 h 495"/>
                  <a:gd name="T6" fmla="*/ 352 w 405"/>
                  <a:gd name="T7" fmla="*/ 82 h 495"/>
                  <a:gd name="T8" fmla="*/ 366 w 405"/>
                  <a:gd name="T9" fmla="*/ 54 h 495"/>
                  <a:gd name="T10" fmla="*/ 361 w 405"/>
                  <a:gd name="T11" fmla="*/ 34 h 495"/>
                  <a:gd name="T12" fmla="*/ 352 w 405"/>
                  <a:gd name="T13" fmla="*/ 18 h 495"/>
                  <a:gd name="T14" fmla="*/ 322 w 405"/>
                  <a:gd name="T15" fmla="*/ 4 h 495"/>
                  <a:gd name="T16" fmla="*/ 293 w 405"/>
                  <a:gd name="T17" fmla="*/ 0 h 495"/>
                  <a:gd name="T18" fmla="*/ 265 w 405"/>
                  <a:gd name="T19" fmla="*/ 14 h 495"/>
                  <a:gd name="T20" fmla="*/ 255 w 405"/>
                  <a:gd name="T21" fmla="*/ 48 h 495"/>
                  <a:gd name="T22" fmla="*/ 257 w 405"/>
                  <a:gd name="T23" fmla="*/ 79 h 495"/>
                  <a:gd name="T24" fmla="*/ 241 w 405"/>
                  <a:gd name="T25" fmla="*/ 98 h 495"/>
                  <a:gd name="T26" fmla="*/ 221 w 405"/>
                  <a:gd name="T27" fmla="*/ 98 h 495"/>
                  <a:gd name="T28" fmla="*/ 63 w 405"/>
                  <a:gd name="T29" fmla="*/ 164 h 495"/>
                  <a:gd name="T30" fmla="*/ 69 w 405"/>
                  <a:gd name="T31" fmla="*/ 175 h 495"/>
                  <a:gd name="T32" fmla="*/ 82 w 405"/>
                  <a:gd name="T33" fmla="*/ 178 h 495"/>
                  <a:gd name="T34" fmla="*/ 122 w 405"/>
                  <a:gd name="T35" fmla="*/ 173 h 495"/>
                  <a:gd name="T36" fmla="*/ 152 w 405"/>
                  <a:gd name="T37" fmla="*/ 178 h 495"/>
                  <a:gd name="T38" fmla="*/ 169 w 405"/>
                  <a:gd name="T39" fmla="*/ 193 h 495"/>
                  <a:gd name="T40" fmla="*/ 172 w 405"/>
                  <a:gd name="T41" fmla="*/ 217 h 495"/>
                  <a:gd name="T42" fmla="*/ 160 w 405"/>
                  <a:gd name="T43" fmla="*/ 250 h 495"/>
                  <a:gd name="T44" fmla="*/ 143 w 405"/>
                  <a:gd name="T45" fmla="*/ 265 h 495"/>
                  <a:gd name="T46" fmla="*/ 122 w 405"/>
                  <a:gd name="T47" fmla="*/ 272 h 495"/>
                  <a:gd name="T48" fmla="*/ 99 w 405"/>
                  <a:gd name="T49" fmla="*/ 262 h 495"/>
                  <a:gd name="T50" fmla="*/ 80 w 405"/>
                  <a:gd name="T51" fmla="*/ 248 h 495"/>
                  <a:gd name="T52" fmla="*/ 61 w 405"/>
                  <a:gd name="T53" fmla="*/ 248 h 495"/>
                  <a:gd name="T54" fmla="*/ 52 w 405"/>
                  <a:gd name="T55" fmla="*/ 261 h 495"/>
                  <a:gd name="T56" fmla="*/ 104 w 405"/>
                  <a:gd name="T57" fmla="*/ 429 h 495"/>
                  <a:gd name="T58" fmla="*/ 118 w 405"/>
                  <a:gd name="T59" fmla="*/ 426 h 495"/>
                  <a:gd name="T60" fmla="*/ 127 w 405"/>
                  <a:gd name="T61" fmla="*/ 414 h 495"/>
                  <a:gd name="T62" fmla="*/ 125 w 405"/>
                  <a:gd name="T63" fmla="*/ 392 h 495"/>
                  <a:gd name="T64" fmla="*/ 124 w 405"/>
                  <a:gd name="T65" fmla="*/ 368 h 495"/>
                  <a:gd name="T66" fmla="*/ 138 w 405"/>
                  <a:gd name="T67" fmla="*/ 345 h 495"/>
                  <a:gd name="T68" fmla="*/ 160 w 405"/>
                  <a:gd name="T69" fmla="*/ 339 h 495"/>
                  <a:gd name="T70" fmla="*/ 193 w 405"/>
                  <a:gd name="T71" fmla="*/ 343 h 495"/>
                  <a:gd name="T72" fmla="*/ 216 w 405"/>
                  <a:gd name="T73" fmla="*/ 359 h 495"/>
                  <a:gd name="T74" fmla="*/ 227 w 405"/>
                  <a:gd name="T75" fmla="*/ 381 h 495"/>
                  <a:gd name="T76" fmla="*/ 219 w 405"/>
                  <a:gd name="T77" fmla="*/ 406 h 495"/>
                  <a:gd name="T78" fmla="*/ 194 w 405"/>
                  <a:gd name="T79" fmla="*/ 426 h 495"/>
                  <a:gd name="T80" fmla="*/ 188 w 405"/>
                  <a:gd name="T81" fmla="*/ 440 h 495"/>
                  <a:gd name="T82" fmla="*/ 191 w 405"/>
                  <a:gd name="T83" fmla="*/ 456 h 495"/>
                  <a:gd name="T84" fmla="*/ 269 w 405"/>
                  <a:gd name="T85" fmla="*/ 495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5" h="495">
                    <a:moveTo>
                      <a:pt x="405" y="176"/>
                    </a:moveTo>
                    <a:lnTo>
                      <a:pt x="341" y="145"/>
                    </a:lnTo>
                    <a:lnTo>
                      <a:pt x="329" y="134"/>
                    </a:lnTo>
                    <a:lnTo>
                      <a:pt x="324" y="125"/>
                    </a:lnTo>
                    <a:lnTo>
                      <a:pt x="325" y="114"/>
                    </a:lnTo>
                    <a:lnTo>
                      <a:pt x="329" y="104"/>
                    </a:lnTo>
                    <a:lnTo>
                      <a:pt x="338" y="93"/>
                    </a:lnTo>
                    <a:lnTo>
                      <a:pt x="352" y="82"/>
                    </a:lnTo>
                    <a:lnTo>
                      <a:pt x="361" y="68"/>
                    </a:lnTo>
                    <a:lnTo>
                      <a:pt x="366" y="54"/>
                    </a:lnTo>
                    <a:lnTo>
                      <a:pt x="366" y="43"/>
                    </a:lnTo>
                    <a:lnTo>
                      <a:pt x="361" y="34"/>
                    </a:lnTo>
                    <a:lnTo>
                      <a:pt x="358" y="26"/>
                    </a:lnTo>
                    <a:lnTo>
                      <a:pt x="352" y="18"/>
                    </a:lnTo>
                    <a:lnTo>
                      <a:pt x="336" y="11"/>
                    </a:lnTo>
                    <a:lnTo>
                      <a:pt x="322" y="4"/>
                    </a:lnTo>
                    <a:lnTo>
                      <a:pt x="310" y="0"/>
                    </a:lnTo>
                    <a:lnTo>
                      <a:pt x="293" y="0"/>
                    </a:lnTo>
                    <a:lnTo>
                      <a:pt x="275" y="4"/>
                    </a:lnTo>
                    <a:lnTo>
                      <a:pt x="265" y="14"/>
                    </a:lnTo>
                    <a:lnTo>
                      <a:pt x="257" y="26"/>
                    </a:lnTo>
                    <a:lnTo>
                      <a:pt x="255" y="48"/>
                    </a:lnTo>
                    <a:lnTo>
                      <a:pt x="257" y="68"/>
                    </a:lnTo>
                    <a:lnTo>
                      <a:pt x="257" y="79"/>
                    </a:lnTo>
                    <a:lnTo>
                      <a:pt x="250" y="90"/>
                    </a:lnTo>
                    <a:lnTo>
                      <a:pt x="241" y="98"/>
                    </a:lnTo>
                    <a:lnTo>
                      <a:pt x="233" y="98"/>
                    </a:lnTo>
                    <a:lnTo>
                      <a:pt x="221" y="98"/>
                    </a:lnTo>
                    <a:lnTo>
                      <a:pt x="111" y="51"/>
                    </a:lnTo>
                    <a:lnTo>
                      <a:pt x="63" y="164"/>
                    </a:lnTo>
                    <a:lnTo>
                      <a:pt x="64" y="170"/>
                    </a:lnTo>
                    <a:lnTo>
                      <a:pt x="69" y="175"/>
                    </a:lnTo>
                    <a:lnTo>
                      <a:pt x="77" y="178"/>
                    </a:lnTo>
                    <a:lnTo>
                      <a:pt x="82" y="178"/>
                    </a:lnTo>
                    <a:lnTo>
                      <a:pt x="96" y="176"/>
                    </a:lnTo>
                    <a:lnTo>
                      <a:pt x="122" y="173"/>
                    </a:lnTo>
                    <a:lnTo>
                      <a:pt x="138" y="175"/>
                    </a:lnTo>
                    <a:lnTo>
                      <a:pt x="152" y="178"/>
                    </a:lnTo>
                    <a:lnTo>
                      <a:pt x="163" y="184"/>
                    </a:lnTo>
                    <a:lnTo>
                      <a:pt x="169" y="193"/>
                    </a:lnTo>
                    <a:lnTo>
                      <a:pt x="172" y="204"/>
                    </a:lnTo>
                    <a:lnTo>
                      <a:pt x="172" y="217"/>
                    </a:lnTo>
                    <a:lnTo>
                      <a:pt x="168" y="233"/>
                    </a:lnTo>
                    <a:lnTo>
                      <a:pt x="160" y="250"/>
                    </a:lnTo>
                    <a:lnTo>
                      <a:pt x="150" y="261"/>
                    </a:lnTo>
                    <a:lnTo>
                      <a:pt x="143" y="265"/>
                    </a:lnTo>
                    <a:lnTo>
                      <a:pt x="135" y="270"/>
                    </a:lnTo>
                    <a:lnTo>
                      <a:pt x="122" y="272"/>
                    </a:lnTo>
                    <a:lnTo>
                      <a:pt x="111" y="268"/>
                    </a:lnTo>
                    <a:lnTo>
                      <a:pt x="99" y="262"/>
                    </a:lnTo>
                    <a:lnTo>
                      <a:pt x="88" y="253"/>
                    </a:lnTo>
                    <a:lnTo>
                      <a:pt x="80" y="248"/>
                    </a:lnTo>
                    <a:lnTo>
                      <a:pt x="71" y="247"/>
                    </a:lnTo>
                    <a:lnTo>
                      <a:pt x="61" y="248"/>
                    </a:lnTo>
                    <a:lnTo>
                      <a:pt x="57" y="253"/>
                    </a:lnTo>
                    <a:lnTo>
                      <a:pt x="52" y="261"/>
                    </a:lnTo>
                    <a:lnTo>
                      <a:pt x="0" y="389"/>
                    </a:lnTo>
                    <a:lnTo>
                      <a:pt x="104" y="429"/>
                    </a:lnTo>
                    <a:lnTo>
                      <a:pt x="111" y="431"/>
                    </a:lnTo>
                    <a:lnTo>
                      <a:pt x="118" y="426"/>
                    </a:lnTo>
                    <a:lnTo>
                      <a:pt x="122" y="422"/>
                    </a:lnTo>
                    <a:lnTo>
                      <a:pt x="127" y="414"/>
                    </a:lnTo>
                    <a:lnTo>
                      <a:pt x="127" y="404"/>
                    </a:lnTo>
                    <a:lnTo>
                      <a:pt x="125" y="392"/>
                    </a:lnTo>
                    <a:lnTo>
                      <a:pt x="124" y="383"/>
                    </a:lnTo>
                    <a:lnTo>
                      <a:pt x="124" y="368"/>
                    </a:lnTo>
                    <a:lnTo>
                      <a:pt x="129" y="356"/>
                    </a:lnTo>
                    <a:lnTo>
                      <a:pt x="138" y="345"/>
                    </a:lnTo>
                    <a:lnTo>
                      <a:pt x="147" y="340"/>
                    </a:lnTo>
                    <a:lnTo>
                      <a:pt x="160" y="339"/>
                    </a:lnTo>
                    <a:lnTo>
                      <a:pt x="175" y="340"/>
                    </a:lnTo>
                    <a:lnTo>
                      <a:pt x="193" y="343"/>
                    </a:lnTo>
                    <a:lnTo>
                      <a:pt x="204" y="350"/>
                    </a:lnTo>
                    <a:lnTo>
                      <a:pt x="216" y="359"/>
                    </a:lnTo>
                    <a:lnTo>
                      <a:pt x="224" y="368"/>
                    </a:lnTo>
                    <a:lnTo>
                      <a:pt x="227" y="381"/>
                    </a:lnTo>
                    <a:lnTo>
                      <a:pt x="225" y="395"/>
                    </a:lnTo>
                    <a:lnTo>
                      <a:pt x="219" y="406"/>
                    </a:lnTo>
                    <a:lnTo>
                      <a:pt x="208" y="415"/>
                    </a:lnTo>
                    <a:lnTo>
                      <a:pt x="194" y="426"/>
                    </a:lnTo>
                    <a:lnTo>
                      <a:pt x="188" y="436"/>
                    </a:lnTo>
                    <a:lnTo>
                      <a:pt x="188" y="440"/>
                    </a:lnTo>
                    <a:lnTo>
                      <a:pt x="188" y="450"/>
                    </a:lnTo>
                    <a:lnTo>
                      <a:pt x="191" y="456"/>
                    </a:lnTo>
                    <a:lnTo>
                      <a:pt x="204" y="465"/>
                    </a:lnTo>
                    <a:lnTo>
                      <a:pt x="269" y="495"/>
                    </a:lnTo>
                    <a:lnTo>
                      <a:pt x="405" y="176"/>
                    </a:lnTo>
                    <a:close/>
                  </a:path>
                </a:pathLst>
              </a:custGeom>
              <a:solidFill>
                <a:schemeClr val="tx1"/>
              </a:solidFill>
              <a:ln w="9525">
                <a:solidFill>
                  <a:srgbClr val="0070C0"/>
                </a:solidFill>
                <a:round/>
                <a:headEnd/>
                <a:tailEnd/>
              </a:ln>
            </p:spPr>
            <p:txBody>
              <a:bodyPr/>
              <a:lstStyle/>
              <a:p>
                <a:endParaRPr lang="en-US"/>
              </a:p>
            </p:txBody>
          </p:sp>
          <p:grpSp>
            <p:nvGrpSpPr>
              <p:cNvPr id="28" name="Group 100"/>
              <p:cNvGrpSpPr>
                <a:grpSpLocks/>
              </p:cNvGrpSpPr>
              <p:nvPr/>
            </p:nvGrpSpPr>
            <p:grpSpPr bwMode="auto">
              <a:xfrm>
                <a:off x="3991" y="1914"/>
                <a:ext cx="571" cy="410"/>
                <a:chOff x="3335" y="1596"/>
                <a:chExt cx="955" cy="687"/>
              </a:xfrm>
            </p:grpSpPr>
            <p:sp>
              <p:nvSpPr>
                <p:cNvPr id="29" name="Freeform 101"/>
                <p:cNvSpPr>
                  <a:spLocks/>
                </p:cNvSpPr>
                <p:nvPr/>
              </p:nvSpPr>
              <p:spPr bwMode="auto">
                <a:xfrm>
                  <a:off x="3362" y="1690"/>
                  <a:ext cx="899" cy="589"/>
                </a:xfrm>
                <a:custGeom>
                  <a:avLst/>
                  <a:gdLst>
                    <a:gd name="T0" fmla="*/ 658 w 1799"/>
                    <a:gd name="T1" fmla="*/ 2 h 1178"/>
                    <a:gd name="T2" fmla="*/ 665 w 1799"/>
                    <a:gd name="T3" fmla="*/ 2 h 1178"/>
                    <a:gd name="T4" fmla="*/ 688 w 1799"/>
                    <a:gd name="T5" fmla="*/ 0 h 1178"/>
                    <a:gd name="T6" fmla="*/ 709 w 1799"/>
                    <a:gd name="T7" fmla="*/ 2 h 1178"/>
                    <a:gd name="T8" fmla="*/ 732 w 1799"/>
                    <a:gd name="T9" fmla="*/ 2 h 1178"/>
                    <a:gd name="T10" fmla="*/ 755 w 1799"/>
                    <a:gd name="T11" fmla="*/ 7 h 1178"/>
                    <a:gd name="T12" fmla="*/ 776 w 1799"/>
                    <a:gd name="T13" fmla="*/ 10 h 1178"/>
                    <a:gd name="T14" fmla="*/ 799 w 1799"/>
                    <a:gd name="T15" fmla="*/ 15 h 1178"/>
                    <a:gd name="T16" fmla="*/ 822 w 1799"/>
                    <a:gd name="T17" fmla="*/ 21 h 1178"/>
                    <a:gd name="T18" fmla="*/ 840 w 1799"/>
                    <a:gd name="T19" fmla="*/ 26 h 1178"/>
                    <a:gd name="T20" fmla="*/ 864 w 1799"/>
                    <a:gd name="T21" fmla="*/ 36 h 1178"/>
                    <a:gd name="T22" fmla="*/ 882 w 1799"/>
                    <a:gd name="T23" fmla="*/ 46 h 1178"/>
                    <a:gd name="T24" fmla="*/ 902 w 1799"/>
                    <a:gd name="T25" fmla="*/ 36 h 1178"/>
                    <a:gd name="T26" fmla="*/ 921 w 1799"/>
                    <a:gd name="T27" fmla="*/ 26 h 1178"/>
                    <a:gd name="T28" fmla="*/ 944 w 1799"/>
                    <a:gd name="T29" fmla="*/ 21 h 1178"/>
                    <a:gd name="T30" fmla="*/ 966 w 1799"/>
                    <a:gd name="T31" fmla="*/ 15 h 1178"/>
                    <a:gd name="T32" fmla="*/ 987 w 1799"/>
                    <a:gd name="T33" fmla="*/ 10 h 1178"/>
                    <a:gd name="T34" fmla="*/ 1010 w 1799"/>
                    <a:gd name="T35" fmla="*/ 7 h 1178"/>
                    <a:gd name="T36" fmla="*/ 1033 w 1799"/>
                    <a:gd name="T37" fmla="*/ 2 h 1178"/>
                    <a:gd name="T38" fmla="*/ 1054 w 1799"/>
                    <a:gd name="T39" fmla="*/ 2 h 1178"/>
                    <a:gd name="T40" fmla="*/ 1077 w 1799"/>
                    <a:gd name="T41" fmla="*/ 0 h 1178"/>
                    <a:gd name="T42" fmla="*/ 1100 w 1799"/>
                    <a:gd name="T43" fmla="*/ 2 h 1178"/>
                    <a:gd name="T44" fmla="*/ 1106 w 1799"/>
                    <a:gd name="T45" fmla="*/ 2 h 1178"/>
                    <a:gd name="T46" fmla="*/ 1106 w 1799"/>
                    <a:gd name="T47" fmla="*/ 0 h 1178"/>
                    <a:gd name="T48" fmla="*/ 1799 w 1799"/>
                    <a:gd name="T49" fmla="*/ 0 h 1178"/>
                    <a:gd name="T50" fmla="*/ 1799 w 1799"/>
                    <a:gd name="T51" fmla="*/ 615 h 1178"/>
                    <a:gd name="T52" fmla="*/ 1784 w 1799"/>
                    <a:gd name="T53" fmla="*/ 830 h 1178"/>
                    <a:gd name="T54" fmla="*/ 1756 w 1799"/>
                    <a:gd name="T55" fmla="*/ 1102 h 1178"/>
                    <a:gd name="T56" fmla="*/ 1686 w 1799"/>
                    <a:gd name="T57" fmla="*/ 1107 h 1178"/>
                    <a:gd name="T58" fmla="*/ 1608 w 1799"/>
                    <a:gd name="T59" fmla="*/ 1114 h 1178"/>
                    <a:gd name="T60" fmla="*/ 1529 w 1799"/>
                    <a:gd name="T61" fmla="*/ 1119 h 1178"/>
                    <a:gd name="T62" fmla="*/ 1452 w 1799"/>
                    <a:gd name="T63" fmla="*/ 1120 h 1178"/>
                    <a:gd name="T64" fmla="*/ 1296 w 1799"/>
                    <a:gd name="T65" fmla="*/ 1120 h 1178"/>
                    <a:gd name="T66" fmla="*/ 1219 w 1799"/>
                    <a:gd name="T67" fmla="*/ 1117 h 1178"/>
                    <a:gd name="T68" fmla="*/ 1171 w 1799"/>
                    <a:gd name="T69" fmla="*/ 1117 h 1178"/>
                    <a:gd name="T70" fmla="*/ 1126 w 1799"/>
                    <a:gd name="T71" fmla="*/ 1120 h 1178"/>
                    <a:gd name="T72" fmla="*/ 1082 w 1799"/>
                    <a:gd name="T73" fmla="*/ 1127 h 1178"/>
                    <a:gd name="T74" fmla="*/ 1036 w 1799"/>
                    <a:gd name="T75" fmla="*/ 1134 h 1178"/>
                    <a:gd name="T76" fmla="*/ 990 w 1799"/>
                    <a:gd name="T77" fmla="*/ 1143 h 1178"/>
                    <a:gd name="T78" fmla="*/ 948 w 1799"/>
                    <a:gd name="T79" fmla="*/ 1155 h 1178"/>
                    <a:gd name="T80" fmla="*/ 902 w 1799"/>
                    <a:gd name="T81" fmla="*/ 1168 h 1178"/>
                    <a:gd name="T82" fmla="*/ 882 w 1799"/>
                    <a:gd name="T83" fmla="*/ 1178 h 1178"/>
                    <a:gd name="T84" fmla="*/ 864 w 1799"/>
                    <a:gd name="T85" fmla="*/ 1168 h 1178"/>
                    <a:gd name="T86" fmla="*/ 846 w 1799"/>
                    <a:gd name="T87" fmla="*/ 1160 h 1178"/>
                    <a:gd name="T88" fmla="*/ 827 w 1799"/>
                    <a:gd name="T89" fmla="*/ 1152 h 1178"/>
                    <a:gd name="T90" fmla="*/ 809 w 1799"/>
                    <a:gd name="T91" fmla="*/ 1145 h 1178"/>
                    <a:gd name="T92" fmla="*/ 791 w 1799"/>
                    <a:gd name="T93" fmla="*/ 1140 h 1178"/>
                    <a:gd name="T94" fmla="*/ 771 w 1799"/>
                    <a:gd name="T95" fmla="*/ 1132 h 1178"/>
                    <a:gd name="T96" fmla="*/ 752 w 1799"/>
                    <a:gd name="T97" fmla="*/ 1130 h 1178"/>
                    <a:gd name="T98" fmla="*/ 732 w 1799"/>
                    <a:gd name="T99" fmla="*/ 1127 h 1178"/>
                    <a:gd name="T100" fmla="*/ 712 w 1799"/>
                    <a:gd name="T101" fmla="*/ 1122 h 1178"/>
                    <a:gd name="T102" fmla="*/ 0 w 1799"/>
                    <a:gd name="T103" fmla="*/ 1122 h 1178"/>
                    <a:gd name="T104" fmla="*/ 0 w 1799"/>
                    <a:gd name="T105" fmla="*/ 0 h 1178"/>
                    <a:gd name="T106" fmla="*/ 663 w 1799"/>
                    <a:gd name="T107" fmla="*/ 2 h 1178"/>
                    <a:gd name="T108" fmla="*/ 658 w 1799"/>
                    <a:gd name="T109" fmla="*/ 2 h 1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99" h="1178">
                      <a:moveTo>
                        <a:pt x="658" y="2"/>
                      </a:moveTo>
                      <a:lnTo>
                        <a:pt x="665" y="2"/>
                      </a:lnTo>
                      <a:lnTo>
                        <a:pt x="688" y="0"/>
                      </a:lnTo>
                      <a:lnTo>
                        <a:pt x="709" y="2"/>
                      </a:lnTo>
                      <a:lnTo>
                        <a:pt x="732" y="2"/>
                      </a:lnTo>
                      <a:lnTo>
                        <a:pt x="755" y="7"/>
                      </a:lnTo>
                      <a:lnTo>
                        <a:pt x="776" y="10"/>
                      </a:lnTo>
                      <a:lnTo>
                        <a:pt x="799" y="15"/>
                      </a:lnTo>
                      <a:lnTo>
                        <a:pt x="822" y="21"/>
                      </a:lnTo>
                      <a:lnTo>
                        <a:pt x="840" y="26"/>
                      </a:lnTo>
                      <a:lnTo>
                        <a:pt x="864" y="36"/>
                      </a:lnTo>
                      <a:lnTo>
                        <a:pt x="882" y="46"/>
                      </a:lnTo>
                      <a:lnTo>
                        <a:pt x="902" y="36"/>
                      </a:lnTo>
                      <a:lnTo>
                        <a:pt x="921" y="26"/>
                      </a:lnTo>
                      <a:lnTo>
                        <a:pt x="944" y="21"/>
                      </a:lnTo>
                      <a:lnTo>
                        <a:pt x="966" y="15"/>
                      </a:lnTo>
                      <a:lnTo>
                        <a:pt x="987" y="10"/>
                      </a:lnTo>
                      <a:lnTo>
                        <a:pt x="1010" y="7"/>
                      </a:lnTo>
                      <a:lnTo>
                        <a:pt x="1033" y="2"/>
                      </a:lnTo>
                      <a:lnTo>
                        <a:pt x="1054" y="2"/>
                      </a:lnTo>
                      <a:lnTo>
                        <a:pt x="1077" y="0"/>
                      </a:lnTo>
                      <a:lnTo>
                        <a:pt x="1100" y="2"/>
                      </a:lnTo>
                      <a:lnTo>
                        <a:pt x="1106" y="2"/>
                      </a:lnTo>
                      <a:lnTo>
                        <a:pt x="1106" y="0"/>
                      </a:lnTo>
                      <a:lnTo>
                        <a:pt x="1799" y="0"/>
                      </a:lnTo>
                      <a:lnTo>
                        <a:pt x="1799" y="615"/>
                      </a:lnTo>
                      <a:lnTo>
                        <a:pt x="1784" y="830"/>
                      </a:lnTo>
                      <a:lnTo>
                        <a:pt x="1756" y="1102"/>
                      </a:lnTo>
                      <a:lnTo>
                        <a:pt x="1686" y="1107"/>
                      </a:lnTo>
                      <a:lnTo>
                        <a:pt x="1608" y="1114"/>
                      </a:lnTo>
                      <a:lnTo>
                        <a:pt x="1529" y="1119"/>
                      </a:lnTo>
                      <a:lnTo>
                        <a:pt x="1452" y="1120"/>
                      </a:lnTo>
                      <a:lnTo>
                        <a:pt x="1296" y="1120"/>
                      </a:lnTo>
                      <a:lnTo>
                        <a:pt x="1219" y="1117"/>
                      </a:lnTo>
                      <a:lnTo>
                        <a:pt x="1171" y="1117"/>
                      </a:lnTo>
                      <a:lnTo>
                        <a:pt x="1126" y="1120"/>
                      </a:lnTo>
                      <a:lnTo>
                        <a:pt x="1082" y="1127"/>
                      </a:lnTo>
                      <a:lnTo>
                        <a:pt x="1036" y="1134"/>
                      </a:lnTo>
                      <a:lnTo>
                        <a:pt x="990" y="1143"/>
                      </a:lnTo>
                      <a:lnTo>
                        <a:pt x="948" y="1155"/>
                      </a:lnTo>
                      <a:lnTo>
                        <a:pt x="902" y="1168"/>
                      </a:lnTo>
                      <a:lnTo>
                        <a:pt x="882" y="1178"/>
                      </a:lnTo>
                      <a:lnTo>
                        <a:pt x="864" y="1168"/>
                      </a:lnTo>
                      <a:lnTo>
                        <a:pt x="846" y="1160"/>
                      </a:lnTo>
                      <a:lnTo>
                        <a:pt x="827" y="1152"/>
                      </a:lnTo>
                      <a:lnTo>
                        <a:pt x="809" y="1145"/>
                      </a:lnTo>
                      <a:lnTo>
                        <a:pt x="791" y="1140"/>
                      </a:lnTo>
                      <a:lnTo>
                        <a:pt x="771" y="1132"/>
                      </a:lnTo>
                      <a:lnTo>
                        <a:pt x="752" y="1130"/>
                      </a:lnTo>
                      <a:lnTo>
                        <a:pt x="732" y="1127"/>
                      </a:lnTo>
                      <a:lnTo>
                        <a:pt x="712" y="1122"/>
                      </a:lnTo>
                      <a:lnTo>
                        <a:pt x="0" y="1122"/>
                      </a:lnTo>
                      <a:lnTo>
                        <a:pt x="0" y="0"/>
                      </a:lnTo>
                      <a:lnTo>
                        <a:pt x="663" y="2"/>
                      </a:lnTo>
                      <a:lnTo>
                        <a:pt x="658" y="2"/>
                      </a:lnTo>
                      <a:close/>
                    </a:path>
                  </a:pathLst>
                </a:custGeom>
                <a:solidFill>
                  <a:srgbClr val="DDDDDD"/>
                </a:solidFill>
                <a:ln w="9525">
                  <a:solidFill>
                    <a:srgbClr val="000000"/>
                  </a:solidFill>
                  <a:round/>
                  <a:headEnd/>
                  <a:tailEnd/>
                </a:ln>
              </p:spPr>
              <p:txBody>
                <a:bodyPr/>
                <a:lstStyle/>
                <a:p>
                  <a:endParaRPr lang="en-US"/>
                </a:p>
              </p:txBody>
            </p:sp>
            <p:sp>
              <p:nvSpPr>
                <p:cNvPr id="30" name="Freeform 102"/>
                <p:cNvSpPr>
                  <a:spLocks/>
                </p:cNvSpPr>
                <p:nvPr/>
              </p:nvSpPr>
              <p:spPr bwMode="auto">
                <a:xfrm>
                  <a:off x="3362" y="1690"/>
                  <a:ext cx="899" cy="589"/>
                </a:xfrm>
                <a:custGeom>
                  <a:avLst/>
                  <a:gdLst>
                    <a:gd name="T0" fmla="*/ 658 w 1799"/>
                    <a:gd name="T1" fmla="*/ 2 h 1178"/>
                    <a:gd name="T2" fmla="*/ 665 w 1799"/>
                    <a:gd name="T3" fmla="*/ 2 h 1178"/>
                    <a:gd name="T4" fmla="*/ 688 w 1799"/>
                    <a:gd name="T5" fmla="*/ 0 h 1178"/>
                    <a:gd name="T6" fmla="*/ 709 w 1799"/>
                    <a:gd name="T7" fmla="*/ 2 h 1178"/>
                    <a:gd name="T8" fmla="*/ 732 w 1799"/>
                    <a:gd name="T9" fmla="*/ 2 h 1178"/>
                    <a:gd name="T10" fmla="*/ 755 w 1799"/>
                    <a:gd name="T11" fmla="*/ 7 h 1178"/>
                    <a:gd name="T12" fmla="*/ 776 w 1799"/>
                    <a:gd name="T13" fmla="*/ 10 h 1178"/>
                    <a:gd name="T14" fmla="*/ 799 w 1799"/>
                    <a:gd name="T15" fmla="*/ 15 h 1178"/>
                    <a:gd name="T16" fmla="*/ 822 w 1799"/>
                    <a:gd name="T17" fmla="*/ 21 h 1178"/>
                    <a:gd name="T18" fmla="*/ 840 w 1799"/>
                    <a:gd name="T19" fmla="*/ 26 h 1178"/>
                    <a:gd name="T20" fmla="*/ 864 w 1799"/>
                    <a:gd name="T21" fmla="*/ 36 h 1178"/>
                    <a:gd name="T22" fmla="*/ 882 w 1799"/>
                    <a:gd name="T23" fmla="*/ 46 h 1178"/>
                    <a:gd name="T24" fmla="*/ 902 w 1799"/>
                    <a:gd name="T25" fmla="*/ 36 h 1178"/>
                    <a:gd name="T26" fmla="*/ 921 w 1799"/>
                    <a:gd name="T27" fmla="*/ 26 h 1178"/>
                    <a:gd name="T28" fmla="*/ 944 w 1799"/>
                    <a:gd name="T29" fmla="*/ 21 h 1178"/>
                    <a:gd name="T30" fmla="*/ 966 w 1799"/>
                    <a:gd name="T31" fmla="*/ 15 h 1178"/>
                    <a:gd name="T32" fmla="*/ 987 w 1799"/>
                    <a:gd name="T33" fmla="*/ 10 h 1178"/>
                    <a:gd name="T34" fmla="*/ 1010 w 1799"/>
                    <a:gd name="T35" fmla="*/ 7 h 1178"/>
                    <a:gd name="T36" fmla="*/ 1033 w 1799"/>
                    <a:gd name="T37" fmla="*/ 2 h 1178"/>
                    <a:gd name="T38" fmla="*/ 1054 w 1799"/>
                    <a:gd name="T39" fmla="*/ 2 h 1178"/>
                    <a:gd name="T40" fmla="*/ 1077 w 1799"/>
                    <a:gd name="T41" fmla="*/ 0 h 1178"/>
                    <a:gd name="T42" fmla="*/ 1100 w 1799"/>
                    <a:gd name="T43" fmla="*/ 2 h 1178"/>
                    <a:gd name="T44" fmla="*/ 1106 w 1799"/>
                    <a:gd name="T45" fmla="*/ 2 h 1178"/>
                    <a:gd name="T46" fmla="*/ 1106 w 1799"/>
                    <a:gd name="T47" fmla="*/ 0 h 1178"/>
                    <a:gd name="T48" fmla="*/ 1799 w 1799"/>
                    <a:gd name="T49" fmla="*/ 0 h 1178"/>
                    <a:gd name="T50" fmla="*/ 1799 w 1799"/>
                    <a:gd name="T51" fmla="*/ 615 h 1178"/>
                    <a:gd name="T52" fmla="*/ 1784 w 1799"/>
                    <a:gd name="T53" fmla="*/ 830 h 1178"/>
                    <a:gd name="T54" fmla="*/ 1756 w 1799"/>
                    <a:gd name="T55" fmla="*/ 1102 h 1178"/>
                    <a:gd name="T56" fmla="*/ 1686 w 1799"/>
                    <a:gd name="T57" fmla="*/ 1107 h 1178"/>
                    <a:gd name="T58" fmla="*/ 1608 w 1799"/>
                    <a:gd name="T59" fmla="*/ 1114 h 1178"/>
                    <a:gd name="T60" fmla="*/ 1529 w 1799"/>
                    <a:gd name="T61" fmla="*/ 1119 h 1178"/>
                    <a:gd name="T62" fmla="*/ 1452 w 1799"/>
                    <a:gd name="T63" fmla="*/ 1120 h 1178"/>
                    <a:gd name="T64" fmla="*/ 1296 w 1799"/>
                    <a:gd name="T65" fmla="*/ 1120 h 1178"/>
                    <a:gd name="T66" fmla="*/ 1219 w 1799"/>
                    <a:gd name="T67" fmla="*/ 1117 h 1178"/>
                    <a:gd name="T68" fmla="*/ 1171 w 1799"/>
                    <a:gd name="T69" fmla="*/ 1117 h 1178"/>
                    <a:gd name="T70" fmla="*/ 1126 w 1799"/>
                    <a:gd name="T71" fmla="*/ 1120 h 1178"/>
                    <a:gd name="T72" fmla="*/ 1082 w 1799"/>
                    <a:gd name="T73" fmla="*/ 1127 h 1178"/>
                    <a:gd name="T74" fmla="*/ 1036 w 1799"/>
                    <a:gd name="T75" fmla="*/ 1134 h 1178"/>
                    <a:gd name="T76" fmla="*/ 990 w 1799"/>
                    <a:gd name="T77" fmla="*/ 1143 h 1178"/>
                    <a:gd name="T78" fmla="*/ 948 w 1799"/>
                    <a:gd name="T79" fmla="*/ 1155 h 1178"/>
                    <a:gd name="T80" fmla="*/ 902 w 1799"/>
                    <a:gd name="T81" fmla="*/ 1168 h 1178"/>
                    <a:gd name="T82" fmla="*/ 882 w 1799"/>
                    <a:gd name="T83" fmla="*/ 1178 h 1178"/>
                    <a:gd name="T84" fmla="*/ 864 w 1799"/>
                    <a:gd name="T85" fmla="*/ 1168 h 1178"/>
                    <a:gd name="T86" fmla="*/ 846 w 1799"/>
                    <a:gd name="T87" fmla="*/ 1160 h 1178"/>
                    <a:gd name="T88" fmla="*/ 827 w 1799"/>
                    <a:gd name="T89" fmla="*/ 1152 h 1178"/>
                    <a:gd name="T90" fmla="*/ 809 w 1799"/>
                    <a:gd name="T91" fmla="*/ 1145 h 1178"/>
                    <a:gd name="T92" fmla="*/ 791 w 1799"/>
                    <a:gd name="T93" fmla="*/ 1140 h 1178"/>
                    <a:gd name="T94" fmla="*/ 771 w 1799"/>
                    <a:gd name="T95" fmla="*/ 1132 h 1178"/>
                    <a:gd name="T96" fmla="*/ 752 w 1799"/>
                    <a:gd name="T97" fmla="*/ 1130 h 1178"/>
                    <a:gd name="T98" fmla="*/ 732 w 1799"/>
                    <a:gd name="T99" fmla="*/ 1127 h 1178"/>
                    <a:gd name="T100" fmla="*/ 712 w 1799"/>
                    <a:gd name="T101" fmla="*/ 1122 h 1178"/>
                    <a:gd name="T102" fmla="*/ 0 w 1799"/>
                    <a:gd name="T103" fmla="*/ 1122 h 1178"/>
                    <a:gd name="T104" fmla="*/ 0 w 1799"/>
                    <a:gd name="T105" fmla="*/ 0 h 1178"/>
                    <a:gd name="T106" fmla="*/ 663 w 1799"/>
                    <a:gd name="T107" fmla="*/ 2 h 1178"/>
                    <a:gd name="T108" fmla="*/ 658 w 1799"/>
                    <a:gd name="T109" fmla="*/ 2 h 1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99" h="1178">
                      <a:moveTo>
                        <a:pt x="658" y="2"/>
                      </a:moveTo>
                      <a:lnTo>
                        <a:pt x="665" y="2"/>
                      </a:lnTo>
                      <a:lnTo>
                        <a:pt x="688" y="0"/>
                      </a:lnTo>
                      <a:lnTo>
                        <a:pt x="709" y="2"/>
                      </a:lnTo>
                      <a:lnTo>
                        <a:pt x="732" y="2"/>
                      </a:lnTo>
                      <a:lnTo>
                        <a:pt x="755" y="7"/>
                      </a:lnTo>
                      <a:lnTo>
                        <a:pt x="776" y="10"/>
                      </a:lnTo>
                      <a:lnTo>
                        <a:pt x="799" y="15"/>
                      </a:lnTo>
                      <a:lnTo>
                        <a:pt x="822" y="21"/>
                      </a:lnTo>
                      <a:lnTo>
                        <a:pt x="840" y="26"/>
                      </a:lnTo>
                      <a:lnTo>
                        <a:pt x="864" y="36"/>
                      </a:lnTo>
                      <a:lnTo>
                        <a:pt x="882" y="46"/>
                      </a:lnTo>
                      <a:lnTo>
                        <a:pt x="902" y="36"/>
                      </a:lnTo>
                      <a:lnTo>
                        <a:pt x="921" y="26"/>
                      </a:lnTo>
                      <a:lnTo>
                        <a:pt x="944" y="21"/>
                      </a:lnTo>
                      <a:lnTo>
                        <a:pt x="966" y="15"/>
                      </a:lnTo>
                      <a:lnTo>
                        <a:pt x="987" y="10"/>
                      </a:lnTo>
                      <a:lnTo>
                        <a:pt x="1010" y="7"/>
                      </a:lnTo>
                      <a:lnTo>
                        <a:pt x="1033" y="2"/>
                      </a:lnTo>
                      <a:lnTo>
                        <a:pt x="1054" y="2"/>
                      </a:lnTo>
                      <a:lnTo>
                        <a:pt x="1077" y="0"/>
                      </a:lnTo>
                      <a:lnTo>
                        <a:pt x="1100" y="2"/>
                      </a:lnTo>
                      <a:lnTo>
                        <a:pt x="1106" y="2"/>
                      </a:lnTo>
                      <a:lnTo>
                        <a:pt x="1106" y="0"/>
                      </a:lnTo>
                      <a:lnTo>
                        <a:pt x="1799" y="0"/>
                      </a:lnTo>
                      <a:lnTo>
                        <a:pt x="1799" y="615"/>
                      </a:lnTo>
                      <a:lnTo>
                        <a:pt x="1784" y="830"/>
                      </a:lnTo>
                      <a:lnTo>
                        <a:pt x="1756" y="1102"/>
                      </a:lnTo>
                      <a:lnTo>
                        <a:pt x="1686" y="1107"/>
                      </a:lnTo>
                      <a:lnTo>
                        <a:pt x="1608" y="1114"/>
                      </a:lnTo>
                      <a:lnTo>
                        <a:pt x="1529" y="1119"/>
                      </a:lnTo>
                      <a:lnTo>
                        <a:pt x="1452" y="1120"/>
                      </a:lnTo>
                      <a:lnTo>
                        <a:pt x="1296" y="1120"/>
                      </a:lnTo>
                      <a:lnTo>
                        <a:pt x="1219" y="1117"/>
                      </a:lnTo>
                      <a:lnTo>
                        <a:pt x="1171" y="1117"/>
                      </a:lnTo>
                      <a:lnTo>
                        <a:pt x="1126" y="1120"/>
                      </a:lnTo>
                      <a:lnTo>
                        <a:pt x="1082" y="1127"/>
                      </a:lnTo>
                      <a:lnTo>
                        <a:pt x="1036" y="1134"/>
                      </a:lnTo>
                      <a:lnTo>
                        <a:pt x="990" y="1143"/>
                      </a:lnTo>
                      <a:lnTo>
                        <a:pt x="948" y="1155"/>
                      </a:lnTo>
                      <a:lnTo>
                        <a:pt x="902" y="1168"/>
                      </a:lnTo>
                      <a:lnTo>
                        <a:pt x="882" y="1178"/>
                      </a:lnTo>
                      <a:lnTo>
                        <a:pt x="864" y="1168"/>
                      </a:lnTo>
                      <a:lnTo>
                        <a:pt x="846" y="1160"/>
                      </a:lnTo>
                      <a:lnTo>
                        <a:pt x="827" y="1152"/>
                      </a:lnTo>
                      <a:lnTo>
                        <a:pt x="809" y="1145"/>
                      </a:lnTo>
                      <a:lnTo>
                        <a:pt x="791" y="1140"/>
                      </a:lnTo>
                      <a:lnTo>
                        <a:pt x="771" y="1132"/>
                      </a:lnTo>
                      <a:lnTo>
                        <a:pt x="752" y="1130"/>
                      </a:lnTo>
                      <a:lnTo>
                        <a:pt x="732" y="1127"/>
                      </a:lnTo>
                      <a:lnTo>
                        <a:pt x="712" y="1122"/>
                      </a:lnTo>
                      <a:lnTo>
                        <a:pt x="0" y="1122"/>
                      </a:lnTo>
                      <a:lnTo>
                        <a:pt x="0" y="0"/>
                      </a:lnTo>
                      <a:lnTo>
                        <a:pt x="663" y="2"/>
                      </a:lnTo>
                      <a:lnTo>
                        <a:pt x="658" y="2"/>
                      </a:lnTo>
                    </a:path>
                  </a:pathLst>
                </a:custGeom>
                <a:noFill/>
                <a:ln w="1588">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Freeform 103"/>
                <p:cNvSpPr>
                  <a:spLocks/>
                </p:cNvSpPr>
                <p:nvPr/>
              </p:nvSpPr>
              <p:spPr bwMode="auto">
                <a:xfrm>
                  <a:off x="3351" y="1702"/>
                  <a:ext cx="452" cy="577"/>
                </a:xfrm>
                <a:custGeom>
                  <a:avLst/>
                  <a:gdLst>
                    <a:gd name="T0" fmla="*/ 23 w 905"/>
                    <a:gd name="T1" fmla="*/ 1097 h 1153"/>
                    <a:gd name="T2" fmla="*/ 716 w 905"/>
                    <a:gd name="T3" fmla="*/ 1097 h 1153"/>
                    <a:gd name="T4" fmla="*/ 735 w 905"/>
                    <a:gd name="T5" fmla="*/ 1100 h 1153"/>
                    <a:gd name="T6" fmla="*/ 755 w 905"/>
                    <a:gd name="T7" fmla="*/ 1102 h 1153"/>
                    <a:gd name="T8" fmla="*/ 775 w 905"/>
                    <a:gd name="T9" fmla="*/ 1105 h 1153"/>
                    <a:gd name="T10" fmla="*/ 792 w 905"/>
                    <a:gd name="T11" fmla="*/ 1107 h 1153"/>
                    <a:gd name="T12" fmla="*/ 814 w 905"/>
                    <a:gd name="T13" fmla="*/ 1115 h 1153"/>
                    <a:gd name="T14" fmla="*/ 832 w 905"/>
                    <a:gd name="T15" fmla="*/ 1120 h 1153"/>
                    <a:gd name="T16" fmla="*/ 850 w 905"/>
                    <a:gd name="T17" fmla="*/ 1127 h 1153"/>
                    <a:gd name="T18" fmla="*/ 869 w 905"/>
                    <a:gd name="T19" fmla="*/ 1135 h 1153"/>
                    <a:gd name="T20" fmla="*/ 887 w 905"/>
                    <a:gd name="T21" fmla="*/ 1143 h 1153"/>
                    <a:gd name="T22" fmla="*/ 905 w 905"/>
                    <a:gd name="T23" fmla="*/ 1153 h 1153"/>
                    <a:gd name="T24" fmla="*/ 899 w 905"/>
                    <a:gd name="T25" fmla="*/ 1153 h 1153"/>
                    <a:gd name="T26" fmla="*/ 792 w 905"/>
                    <a:gd name="T27" fmla="*/ 1140 h 1153"/>
                    <a:gd name="T28" fmla="*/ 665 w 905"/>
                    <a:gd name="T29" fmla="*/ 1130 h 1153"/>
                    <a:gd name="T30" fmla="*/ 536 w 905"/>
                    <a:gd name="T31" fmla="*/ 1125 h 1153"/>
                    <a:gd name="T32" fmla="*/ 0 w 905"/>
                    <a:gd name="T33" fmla="*/ 1125 h 1153"/>
                    <a:gd name="T34" fmla="*/ 0 w 905"/>
                    <a:gd name="T35" fmla="*/ 0 h 1153"/>
                    <a:gd name="T36" fmla="*/ 23 w 905"/>
                    <a:gd name="T37" fmla="*/ 0 h 1153"/>
                    <a:gd name="T38" fmla="*/ 23 w 905"/>
                    <a:gd name="T39" fmla="*/ 1097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5" h="1153">
                      <a:moveTo>
                        <a:pt x="23" y="1097"/>
                      </a:moveTo>
                      <a:lnTo>
                        <a:pt x="716" y="1097"/>
                      </a:lnTo>
                      <a:lnTo>
                        <a:pt x="735" y="1100"/>
                      </a:lnTo>
                      <a:lnTo>
                        <a:pt x="755" y="1102"/>
                      </a:lnTo>
                      <a:lnTo>
                        <a:pt x="775" y="1105"/>
                      </a:lnTo>
                      <a:lnTo>
                        <a:pt x="792" y="1107"/>
                      </a:lnTo>
                      <a:lnTo>
                        <a:pt x="814" y="1115"/>
                      </a:lnTo>
                      <a:lnTo>
                        <a:pt x="832" y="1120"/>
                      </a:lnTo>
                      <a:lnTo>
                        <a:pt x="850" y="1127"/>
                      </a:lnTo>
                      <a:lnTo>
                        <a:pt x="869" y="1135"/>
                      </a:lnTo>
                      <a:lnTo>
                        <a:pt x="887" y="1143"/>
                      </a:lnTo>
                      <a:lnTo>
                        <a:pt x="905" y="1153"/>
                      </a:lnTo>
                      <a:lnTo>
                        <a:pt x="899" y="1153"/>
                      </a:lnTo>
                      <a:lnTo>
                        <a:pt x="792" y="1140"/>
                      </a:lnTo>
                      <a:lnTo>
                        <a:pt x="665" y="1130"/>
                      </a:lnTo>
                      <a:lnTo>
                        <a:pt x="536" y="1125"/>
                      </a:lnTo>
                      <a:lnTo>
                        <a:pt x="0" y="1125"/>
                      </a:lnTo>
                      <a:lnTo>
                        <a:pt x="0" y="0"/>
                      </a:lnTo>
                      <a:lnTo>
                        <a:pt x="23" y="0"/>
                      </a:lnTo>
                      <a:lnTo>
                        <a:pt x="23" y="1097"/>
                      </a:lnTo>
                      <a:close/>
                    </a:path>
                  </a:pathLst>
                </a:custGeom>
                <a:solidFill>
                  <a:srgbClr val="E0E0E0"/>
                </a:solidFill>
                <a:ln w="9525">
                  <a:solidFill>
                    <a:srgbClr val="000000"/>
                  </a:solidFill>
                  <a:round/>
                  <a:headEnd/>
                  <a:tailEnd/>
                </a:ln>
              </p:spPr>
              <p:txBody>
                <a:bodyPr/>
                <a:lstStyle/>
                <a:p>
                  <a:endParaRPr lang="en-US"/>
                </a:p>
              </p:txBody>
            </p:sp>
            <p:sp>
              <p:nvSpPr>
                <p:cNvPr id="32" name="Freeform 104"/>
                <p:cNvSpPr>
                  <a:spLocks/>
                </p:cNvSpPr>
                <p:nvPr/>
              </p:nvSpPr>
              <p:spPr bwMode="auto">
                <a:xfrm>
                  <a:off x="3351" y="1702"/>
                  <a:ext cx="452" cy="577"/>
                </a:xfrm>
                <a:custGeom>
                  <a:avLst/>
                  <a:gdLst>
                    <a:gd name="T0" fmla="*/ 23 w 905"/>
                    <a:gd name="T1" fmla="*/ 1097 h 1153"/>
                    <a:gd name="T2" fmla="*/ 716 w 905"/>
                    <a:gd name="T3" fmla="*/ 1097 h 1153"/>
                    <a:gd name="T4" fmla="*/ 735 w 905"/>
                    <a:gd name="T5" fmla="*/ 1100 h 1153"/>
                    <a:gd name="T6" fmla="*/ 755 w 905"/>
                    <a:gd name="T7" fmla="*/ 1102 h 1153"/>
                    <a:gd name="T8" fmla="*/ 775 w 905"/>
                    <a:gd name="T9" fmla="*/ 1105 h 1153"/>
                    <a:gd name="T10" fmla="*/ 792 w 905"/>
                    <a:gd name="T11" fmla="*/ 1107 h 1153"/>
                    <a:gd name="T12" fmla="*/ 814 w 905"/>
                    <a:gd name="T13" fmla="*/ 1115 h 1153"/>
                    <a:gd name="T14" fmla="*/ 832 w 905"/>
                    <a:gd name="T15" fmla="*/ 1120 h 1153"/>
                    <a:gd name="T16" fmla="*/ 850 w 905"/>
                    <a:gd name="T17" fmla="*/ 1127 h 1153"/>
                    <a:gd name="T18" fmla="*/ 869 w 905"/>
                    <a:gd name="T19" fmla="*/ 1135 h 1153"/>
                    <a:gd name="T20" fmla="*/ 887 w 905"/>
                    <a:gd name="T21" fmla="*/ 1143 h 1153"/>
                    <a:gd name="T22" fmla="*/ 905 w 905"/>
                    <a:gd name="T23" fmla="*/ 1153 h 1153"/>
                    <a:gd name="T24" fmla="*/ 899 w 905"/>
                    <a:gd name="T25" fmla="*/ 1153 h 1153"/>
                    <a:gd name="T26" fmla="*/ 792 w 905"/>
                    <a:gd name="T27" fmla="*/ 1140 h 1153"/>
                    <a:gd name="T28" fmla="*/ 665 w 905"/>
                    <a:gd name="T29" fmla="*/ 1130 h 1153"/>
                    <a:gd name="T30" fmla="*/ 536 w 905"/>
                    <a:gd name="T31" fmla="*/ 1125 h 1153"/>
                    <a:gd name="T32" fmla="*/ 0 w 905"/>
                    <a:gd name="T33" fmla="*/ 1125 h 1153"/>
                    <a:gd name="T34" fmla="*/ 0 w 905"/>
                    <a:gd name="T35" fmla="*/ 0 h 1153"/>
                    <a:gd name="T36" fmla="*/ 23 w 905"/>
                    <a:gd name="T37" fmla="*/ 0 h 1153"/>
                    <a:gd name="T38" fmla="*/ 23 w 905"/>
                    <a:gd name="T39" fmla="*/ 1097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5" h="1153">
                      <a:moveTo>
                        <a:pt x="23" y="1097"/>
                      </a:moveTo>
                      <a:lnTo>
                        <a:pt x="716" y="1097"/>
                      </a:lnTo>
                      <a:lnTo>
                        <a:pt x="735" y="1100"/>
                      </a:lnTo>
                      <a:lnTo>
                        <a:pt x="755" y="1102"/>
                      </a:lnTo>
                      <a:lnTo>
                        <a:pt x="775" y="1105"/>
                      </a:lnTo>
                      <a:lnTo>
                        <a:pt x="792" y="1107"/>
                      </a:lnTo>
                      <a:lnTo>
                        <a:pt x="814" y="1115"/>
                      </a:lnTo>
                      <a:lnTo>
                        <a:pt x="832" y="1120"/>
                      </a:lnTo>
                      <a:lnTo>
                        <a:pt x="850" y="1127"/>
                      </a:lnTo>
                      <a:lnTo>
                        <a:pt x="869" y="1135"/>
                      </a:lnTo>
                      <a:lnTo>
                        <a:pt x="887" y="1143"/>
                      </a:lnTo>
                      <a:lnTo>
                        <a:pt x="905" y="1153"/>
                      </a:lnTo>
                      <a:lnTo>
                        <a:pt x="899" y="1153"/>
                      </a:lnTo>
                      <a:lnTo>
                        <a:pt x="792" y="1140"/>
                      </a:lnTo>
                      <a:lnTo>
                        <a:pt x="665" y="1130"/>
                      </a:lnTo>
                      <a:lnTo>
                        <a:pt x="536" y="1125"/>
                      </a:lnTo>
                      <a:lnTo>
                        <a:pt x="0" y="1125"/>
                      </a:lnTo>
                      <a:lnTo>
                        <a:pt x="0" y="0"/>
                      </a:lnTo>
                      <a:lnTo>
                        <a:pt x="23" y="0"/>
                      </a:lnTo>
                      <a:lnTo>
                        <a:pt x="23" y="1097"/>
                      </a:lnTo>
                    </a:path>
                  </a:pathLst>
                </a:custGeom>
                <a:noFill/>
                <a:ln w="6350" cmpd="sng">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Freeform 105"/>
                <p:cNvSpPr>
                  <a:spLocks/>
                </p:cNvSpPr>
                <p:nvPr/>
              </p:nvSpPr>
              <p:spPr bwMode="auto">
                <a:xfrm>
                  <a:off x="3803" y="1700"/>
                  <a:ext cx="472" cy="579"/>
                </a:xfrm>
                <a:custGeom>
                  <a:avLst/>
                  <a:gdLst>
                    <a:gd name="T0" fmla="*/ 917 w 945"/>
                    <a:gd name="T1" fmla="*/ 595 h 1158"/>
                    <a:gd name="T2" fmla="*/ 902 w 945"/>
                    <a:gd name="T3" fmla="*/ 808 h 1158"/>
                    <a:gd name="T4" fmla="*/ 874 w 945"/>
                    <a:gd name="T5" fmla="*/ 1082 h 1158"/>
                    <a:gd name="T6" fmla="*/ 804 w 945"/>
                    <a:gd name="T7" fmla="*/ 1087 h 1158"/>
                    <a:gd name="T8" fmla="*/ 726 w 945"/>
                    <a:gd name="T9" fmla="*/ 1095 h 1158"/>
                    <a:gd name="T10" fmla="*/ 647 w 945"/>
                    <a:gd name="T11" fmla="*/ 1100 h 1158"/>
                    <a:gd name="T12" fmla="*/ 570 w 945"/>
                    <a:gd name="T13" fmla="*/ 1102 h 1158"/>
                    <a:gd name="T14" fmla="*/ 494 w 945"/>
                    <a:gd name="T15" fmla="*/ 1102 h 1158"/>
                    <a:gd name="T16" fmla="*/ 414 w 945"/>
                    <a:gd name="T17" fmla="*/ 1100 h 1158"/>
                    <a:gd name="T18" fmla="*/ 337 w 945"/>
                    <a:gd name="T19" fmla="*/ 1097 h 1158"/>
                    <a:gd name="T20" fmla="*/ 289 w 945"/>
                    <a:gd name="T21" fmla="*/ 1097 h 1158"/>
                    <a:gd name="T22" fmla="*/ 244 w 945"/>
                    <a:gd name="T23" fmla="*/ 1102 h 1158"/>
                    <a:gd name="T24" fmla="*/ 200 w 945"/>
                    <a:gd name="T25" fmla="*/ 1107 h 1158"/>
                    <a:gd name="T26" fmla="*/ 154 w 945"/>
                    <a:gd name="T27" fmla="*/ 1114 h 1158"/>
                    <a:gd name="T28" fmla="*/ 108 w 945"/>
                    <a:gd name="T29" fmla="*/ 1123 h 1158"/>
                    <a:gd name="T30" fmla="*/ 64 w 945"/>
                    <a:gd name="T31" fmla="*/ 1135 h 1158"/>
                    <a:gd name="T32" fmla="*/ 20 w 945"/>
                    <a:gd name="T33" fmla="*/ 1148 h 1158"/>
                    <a:gd name="T34" fmla="*/ 0 w 945"/>
                    <a:gd name="T35" fmla="*/ 1158 h 1158"/>
                    <a:gd name="T36" fmla="*/ 100 w 945"/>
                    <a:gd name="T37" fmla="*/ 1143 h 1158"/>
                    <a:gd name="T38" fmla="*/ 229 w 945"/>
                    <a:gd name="T39" fmla="*/ 1133 h 1158"/>
                    <a:gd name="T40" fmla="*/ 358 w 945"/>
                    <a:gd name="T41" fmla="*/ 1130 h 1158"/>
                    <a:gd name="T42" fmla="*/ 435 w 945"/>
                    <a:gd name="T43" fmla="*/ 1133 h 1158"/>
                    <a:gd name="T44" fmla="*/ 590 w 945"/>
                    <a:gd name="T45" fmla="*/ 1133 h 1158"/>
                    <a:gd name="T46" fmla="*/ 670 w 945"/>
                    <a:gd name="T47" fmla="*/ 1132 h 1158"/>
                    <a:gd name="T48" fmla="*/ 747 w 945"/>
                    <a:gd name="T49" fmla="*/ 1125 h 1158"/>
                    <a:gd name="T50" fmla="*/ 827 w 945"/>
                    <a:gd name="T51" fmla="*/ 1120 h 1158"/>
                    <a:gd name="T52" fmla="*/ 896 w 945"/>
                    <a:gd name="T53" fmla="*/ 1112 h 1158"/>
                    <a:gd name="T54" fmla="*/ 904 w 945"/>
                    <a:gd name="T55" fmla="*/ 1082 h 1158"/>
                    <a:gd name="T56" fmla="*/ 930 w 945"/>
                    <a:gd name="T57" fmla="*/ 810 h 1158"/>
                    <a:gd name="T58" fmla="*/ 945 w 945"/>
                    <a:gd name="T59" fmla="*/ 595 h 1158"/>
                    <a:gd name="T60" fmla="*/ 945 w 945"/>
                    <a:gd name="T61" fmla="*/ 5 h 1158"/>
                    <a:gd name="T62" fmla="*/ 915 w 945"/>
                    <a:gd name="T63" fmla="*/ 0 h 1158"/>
                    <a:gd name="T64" fmla="*/ 917 w 945"/>
                    <a:gd name="T65" fmla="*/ 595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45" h="1158">
                      <a:moveTo>
                        <a:pt x="917" y="595"/>
                      </a:moveTo>
                      <a:lnTo>
                        <a:pt x="902" y="808"/>
                      </a:lnTo>
                      <a:lnTo>
                        <a:pt x="874" y="1082"/>
                      </a:lnTo>
                      <a:lnTo>
                        <a:pt x="804" y="1087"/>
                      </a:lnTo>
                      <a:lnTo>
                        <a:pt x="726" y="1095"/>
                      </a:lnTo>
                      <a:lnTo>
                        <a:pt x="647" y="1100"/>
                      </a:lnTo>
                      <a:lnTo>
                        <a:pt x="570" y="1102"/>
                      </a:lnTo>
                      <a:lnTo>
                        <a:pt x="494" y="1102"/>
                      </a:lnTo>
                      <a:lnTo>
                        <a:pt x="414" y="1100"/>
                      </a:lnTo>
                      <a:lnTo>
                        <a:pt x="337" y="1097"/>
                      </a:lnTo>
                      <a:lnTo>
                        <a:pt x="289" y="1097"/>
                      </a:lnTo>
                      <a:lnTo>
                        <a:pt x="244" y="1102"/>
                      </a:lnTo>
                      <a:lnTo>
                        <a:pt x="200" y="1107"/>
                      </a:lnTo>
                      <a:lnTo>
                        <a:pt x="154" y="1114"/>
                      </a:lnTo>
                      <a:lnTo>
                        <a:pt x="108" y="1123"/>
                      </a:lnTo>
                      <a:lnTo>
                        <a:pt x="64" y="1135"/>
                      </a:lnTo>
                      <a:lnTo>
                        <a:pt x="20" y="1148"/>
                      </a:lnTo>
                      <a:lnTo>
                        <a:pt x="0" y="1158"/>
                      </a:lnTo>
                      <a:lnTo>
                        <a:pt x="100" y="1143"/>
                      </a:lnTo>
                      <a:lnTo>
                        <a:pt x="229" y="1133"/>
                      </a:lnTo>
                      <a:lnTo>
                        <a:pt x="358" y="1130"/>
                      </a:lnTo>
                      <a:lnTo>
                        <a:pt x="435" y="1133"/>
                      </a:lnTo>
                      <a:lnTo>
                        <a:pt x="590" y="1133"/>
                      </a:lnTo>
                      <a:lnTo>
                        <a:pt x="670" y="1132"/>
                      </a:lnTo>
                      <a:lnTo>
                        <a:pt x="747" y="1125"/>
                      </a:lnTo>
                      <a:lnTo>
                        <a:pt x="827" y="1120"/>
                      </a:lnTo>
                      <a:lnTo>
                        <a:pt x="896" y="1112"/>
                      </a:lnTo>
                      <a:lnTo>
                        <a:pt x="904" y="1082"/>
                      </a:lnTo>
                      <a:lnTo>
                        <a:pt x="930" y="810"/>
                      </a:lnTo>
                      <a:lnTo>
                        <a:pt x="945" y="595"/>
                      </a:lnTo>
                      <a:lnTo>
                        <a:pt x="945" y="5"/>
                      </a:lnTo>
                      <a:lnTo>
                        <a:pt x="915" y="0"/>
                      </a:lnTo>
                      <a:lnTo>
                        <a:pt x="917" y="595"/>
                      </a:lnTo>
                      <a:close/>
                    </a:path>
                  </a:pathLst>
                </a:custGeom>
                <a:solidFill>
                  <a:srgbClr val="E0E0E0"/>
                </a:solidFill>
                <a:ln w="9525">
                  <a:solidFill>
                    <a:srgbClr val="000000"/>
                  </a:solidFill>
                  <a:round/>
                  <a:headEnd/>
                  <a:tailEnd/>
                </a:ln>
              </p:spPr>
              <p:txBody>
                <a:bodyPr/>
                <a:lstStyle/>
                <a:p>
                  <a:endParaRPr lang="en-US"/>
                </a:p>
              </p:txBody>
            </p:sp>
            <p:sp>
              <p:nvSpPr>
                <p:cNvPr id="34" name="Freeform 106"/>
                <p:cNvSpPr>
                  <a:spLocks/>
                </p:cNvSpPr>
                <p:nvPr/>
              </p:nvSpPr>
              <p:spPr bwMode="auto">
                <a:xfrm>
                  <a:off x="3803" y="1700"/>
                  <a:ext cx="472" cy="579"/>
                </a:xfrm>
                <a:custGeom>
                  <a:avLst/>
                  <a:gdLst>
                    <a:gd name="T0" fmla="*/ 917 w 945"/>
                    <a:gd name="T1" fmla="*/ 595 h 1158"/>
                    <a:gd name="T2" fmla="*/ 902 w 945"/>
                    <a:gd name="T3" fmla="*/ 808 h 1158"/>
                    <a:gd name="T4" fmla="*/ 874 w 945"/>
                    <a:gd name="T5" fmla="*/ 1082 h 1158"/>
                    <a:gd name="T6" fmla="*/ 804 w 945"/>
                    <a:gd name="T7" fmla="*/ 1087 h 1158"/>
                    <a:gd name="T8" fmla="*/ 726 w 945"/>
                    <a:gd name="T9" fmla="*/ 1095 h 1158"/>
                    <a:gd name="T10" fmla="*/ 647 w 945"/>
                    <a:gd name="T11" fmla="*/ 1100 h 1158"/>
                    <a:gd name="T12" fmla="*/ 570 w 945"/>
                    <a:gd name="T13" fmla="*/ 1102 h 1158"/>
                    <a:gd name="T14" fmla="*/ 494 w 945"/>
                    <a:gd name="T15" fmla="*/ 1102 h 1158"/>
                    <a:gd name="T16" fmla="*/ 414 w 945"/>
                    <a:gd name="T17" fmla="*/ 1100 h 1158"/>
                    <a:gd name="T18" fmla="*/ 337 w 945"/>
                    <a:gd name="T19" fmla="*/ 1097 h 1158"/>
                    <a:gd name="T20" fmla="*/ 289 w 945"/>
                    <a:gd name="T21" fmla="*/ 1097 h 1158"/>
                    <a:gd name="T22" fmla="*/ 244 w 945"/>
                    <a:gd name="T23" fmla="*/ 1102 h 1158"/>
                    <a:gd name="T24" fmla="*/ 200 w 945"/>
                    <a:gd name="T25" fmla="*/ 1107 h 1158"/>
                    <a:gd name="T26" fmla="*/ 154 w 945"/>
                    <a:gd name="T27" fmla="*/ 1114 h 1158"/>
                    <a:gd name="T28" fmla="*/ 108 w 945"/>
                    <a:gd name="T29" fmla="*/ 1123 h 1158"/>
                    <a:gd name="T30" fmla="*/ 64 w 945"/>
                    <a:gd name="T31" fmla="*/ 1135 h 1158"/>
                    <a:gd name="T32" fmla="*/ 20 w 945"/>
                    <a:gd name="T33" fmla="*/ 1148 h 1158"/>
                    <a:gd name="T34" fmla="*/ 0 w 945"/>
                    <a:gd name="T35" fmla="*/ 1158 h 1158"/>
                    <a:gd name="T36" fmla="*/ 100 w 945"/>
                    <a:gd name="T37" fmla="*/ 1143 h 1158"/>
                    <a:gd name="T38" fmla="*/ 229 w 945"/>
                    <a:gd name="T39" fmla="*/ 1133 h 1158"/>
                    <a:gd name="T40" fmla="*/ 358 w 945"/>
                    <a:gd name="T41" fmla="*/ 1130 h 1158"/>
                    <a:gd name="T42" fmla="*/ 435 w 945"/>
                    <a:gd name="T43" fmla="*/ 1133 h 1158"/>
                    <a:gd name="T44" fmla="*/ 590 w 945"/>
                    <a:gd name="T45" fmla="*/ 1133 h 1158"/>
                    <a:gd name="T46" fmla="*/ 670 w 945"/>
                    <a:gd name="T47" fmla="*/ 1132 h 1158"/>
                    <a:gd name="T48" fmla="*/ 747 w 945"/>
                    <a:gd name="T49" fmla="*/ 1125 h 1158"/>
                    <a:gd name="T50" fmla="*/ 827 w 945"/>
                    <a:gd name="T51" fmla="*/ 1120 h 1158"/>
                    <a:gd name="T52" fmla="*/ 896 w 945"/>
                    <a:gd name="T53" fmla="*/ 1112 h 1158"/>
                    <a:gd name="T54" fmla="*/ 904 w 945"/>
                    <a:gd name="T55" fmla="*/ 1082 h 1158"/>
                    <a:gd name="T56" fmla="*/ 930 w 945"/>
                    <a:gd name="T57" fmla="*/ 810 h 1158"/>
                    <a:gd name="T58" fmla="*/ 945 w 945"/>
                    <a:gd name="T59" fmla="*/ 595 h 1158"/>
                    <a:gd name="T60" fmla="*/ 945 w 945"/>
                    <a:gd name="T61" fmla="*/ 5 h 1158"/>
                    <a:gd name="T62" fmla="*/ 915 w 945"/>
                    <a:gd name="T63" fmla="*/ 0 h 1158"/>
                    <a:gd name="T64" fmla="*/ 917 w 945"/>
                    <a:gd name="T65" fmla="*/ 595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45" h="1158">
                      <a:moveTo>
                        <a:pt x="917" y="595"/>
                      </a:moveTo>
                      <a:lnTo>
                        <a:pt x="902" y="808"/>
                      </a:lnTo>
                      <a:lnTo>
                        <a:pt x="874" y="1082"/>
                      </a:lnTo>
                      <a:lnTo>
                        <a:pt x="804" y="1087"/>
                      </a:lnTo>
                      <a:lnTo>
                        <a:pt x="726" y="1095"/>
                      </a:lnTo>
                      <a:lnTo>
                        <a:pt x="647" y="1100"/>
                      </a:lnTo>
                      <a:lnTo>
                        <a:pt x="570" y="1102"/>
                      </a:lnTo>
                      <a:lnTo>
                        <a:pt x="494" y="1102"/>
                      </a:lnTo>
                      <a:lnTo>
                        <a:pt x="414" y="1100"/>
                      </a:lnTo>
                      <a:lnTo>
                        <a:pt x="337" y="1097"/>
                      </a:lnTo>
                      <a:lnTo>
                        <a:pt x="289" y="1097"/>
                      </a:lnTo>
                      <a:lnTo>
                        <a:pt x="244" y="1102"/>
                      </a:lnTo>
                      <a:lnTo>
                        <a:pt x="200" y="1107"/>
                      </a:lnTo>
                      <a:lnTo>
                        <a:pt x="154" y="1114"/>
                      </a:lnTo>
                      <a:lnTo>
                        <a:pt x="108" y="1123"/>
                      </a:lnTo>
                      <a:lnTo>
                        <a:pt x="64" y="1135"/>
                      </a:lnTo>
                      <a:lnTo>
                        <a:pt x="20" y="1148"/>
                      </a:lnTo>
                      <a:lnTo>
                        <a:pt x="0" y="1158"/>
                      </a:lnTo>
                      <a:lnTo>
                        <a:pt x="100" y="1143"/>
                      </a:lnTo>
                      <a:lnTo>
                        <a:pt x="229" y="1133"/>
                      </a:lnTo>
                      <a:lnTo>
                        <a:pt x="358" y="1130"/>
                      </a:lnTo>
                      <a:lnTo>
                        <a:pt x="435" y="1133"/>
                      </a:lnTo>
                      <a:lnTo>
                        <a:pt x="590" y="1133"/>
                      </a:lnTo>
                      <a:lnTo>
                        <a:pt x="670" y="1132"/>
                      </a:lnTo>
                      <a:lnTo>
                        <a:pt x="747" y="1125"/>
                      </a:lnTo>
                      <a:lnTo>
                        <a:pt x="827" y="1120"/>
                      </a:lnTo>
                      <a:lnTo>
                        <a:pt x="896" y="1112"/>
                      </a:lnTo>
                      <a:lnTo>
                        <a:pt x="904" y="1082"/>
                      </a:lnTo>
                      <a:lnTo>
                        <a:pt x="930" y="810"/>
                      </a:lnTo>
                      <a:lnTo>
                        <a:pt x="945" y="595"/>
                      </a:lnTo>
                      <a:lnTo>
                        <a:pt x="945" y="5"/>
                      </a:lnTo>
                      <a:lnTo>
                        <a:pt x="915" y="0"/>
                      </a:lnTo>
                      <a:lnTo>
                        <a:pt x="917" y="595"/>
                      </a:lnTo>
                    </a:path>
                  </a:pathLst>
                </a:custGeom>
                <a:noFill/>
                <a:ln w="6350" cmpd="sng">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 name="Freeform 107"/>
                <p:cNvSpPr>
                  <a:spLocks/>
                </p:cNvSpPr>
                <p:nvPr/>
              </p:nvSpPr>
              <p:spPr bwMode="auto">
                <a:xfrm>
                  <a:off x="3335" y="1717"/>
                  <a:ext cx="469" cy="566"/>
                </a:xfrm>
                <a:custGeom>
                  <a:avLst/>
                  <a:gdLst>
                    <a:gd name="T0" fmla="*/ 31 w 938"/>
                    <a:gd name="T1" fmla="*/ 0 h 1132"/>
                    <a:gd name="T2" fmla="*/ 0 w 938"/>
                    <a:gd name="T3" fmla="*/ 0 h 1132"/>
                    <a:gd name="T4" fmla="*/ 0 w 938"/>
                    <a:gd name="T5" fmla="*/ 1132 h 1132"/>
                    <a:gd name="T6" fmla="*/ 938 w 938"/>
                    <a:gd name="T7" fmla="*/ 1130 h 1132"/>
                    <a:gd name="T8" fmla="*/ 938 w 938"/>
                    <a:gd name="T9" fmla="*/ 1124 h 1132"/>
                    <a:gd name="T10" fmla="*/ 926 w 938"/>
                    <a:gd name="T11" fmla="*/ 1124 h 1132"/>
                    <a:gd name="T12" fmla="*/ 823 w 938"/>
                    <a:gd name="T13" fmla="*/ 1111 h 1132"/>
                    <a:gd name="T14" fmla="*/ 696 w 938"/>
                    <a:gd name="T15" fmla="*/ 1099 h 1132"/>
                    <a:gd name="T16" fmla="*/ 567 w 938"/>
                    <a:gd name="T17" fmla="*/ 1098 h 1132"/>
                    <a:gd name="T18" fmla="*/ 31 w 938"/>
                    <a:gd name="T19" fmla="*/ 1096 h 1132"/>
                    <a:gd name="T20" fmla="*/ 31 w 938"/>
                    <a:gd name="T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8" h="1132">
                      <a:moveTo>
                        <a:pt x="31" y="0"/>
                      </a:moveTo>
                      <a:lnTo>
                        <a:pt x="0" y="0"/>
                      </a:lnTo>
                      <a:lnTo>
                        <a:pt x="0" y="1132"/>
                      </a:lnTo>
                      <a:lnTo>
                        <a:pt x="938" y="1130"/>
                      </a:lnTo>
                      <a:lnTo>
                        <a:pt x="938" y="1124"/>
                      </a:lnTo>
                      <a:lnTo>
                        <a:pt x="926" y="1124"/>
                      </a:lnTo>
                      <a:lnTo>
                        <a:pt x="823" y="1111"/>
                      </a:lnTo>
                      <a:lnTo>
                        <a:pt x="696" y="1099"/>
                      </a:lnTo>
                      <a:lnTo>
                        <a:pt x="567" y="1098"/>
                      </a:lnTo>
                      <a:lnTo>
                        <a:pt x="31" y="1096"/>
                      </a:lnTo>
                      <a:lnTo>
                        <a:pt x="31" y="0"/>
                      </a:lnTo>
                      <a:close/>
                    </a:path>
                  </a:pathLst>
                </a:custGeom>
                <a:solidFill>
                  <a:srgbClr val="00CC66"/>
                </a:solidFill>
                <a:ln w="9525">
                  <a:solidFill>
                    <a:srgbClr val="0070C0"/>
                  </a:solidFill>
                  <a:round/>
                  <a:headEnd/>
                  <a:tailEnd/>
                </a:ln>
              </p:spPr>
              <p:txBody>
                <a:bodyPr/>
                <a:lstStyle/>
                <a:p>
                  <a:endParaRPr lang="en-US"/>
                </a:p>
              </p:txBody>
            </p:sp>
            <p:sp>
              <p:nvSpPr>
                <p:cNvPr id="36" name="Freeform 108"/>
                <p:cNvSpPr>
                  <a:spLocks/>
                </p:cNvSpPr>
                <p:nvPr/>
              </p:nvSpPr>
              <p:spPr bwMode="auto">
                <a:xfrm>
                  <a:off x="3804" y="1713"/>
                  <a:ext cx="486" cy="570"/>
                </a:xfrm>
                <a:custGeom>
                  <a:avLst/>
                  <a:gdLst>
                    <a:gd name="T0" fmla="*/ 943 w 972"/>
                    <a:gd name="T1" fmla="*/ 569 h 1140"/>
                    <a:gd name="T2" fmla="*/ 928 w 972"/>
                    <a:gd name="T3" fmla="*/ 782 h 1140"/>
                    <a:gd name="T4" fmla="*/ 902 w 972"/>
                    <a:gd name="T5" fmla="*/ 1056 h 1140"/>
                    <a:gd name="T6" fmla="*/ 894 w 972"/>
                    <a:gd name="T7" fmla="*/ 1086 h 1140"/>
                    <a:gd name="T8" fmla="*/ 825 w 972"/>
                    <a:gd name="T9" fmla="*/ 1094 h 1140"/>
                    <a:gd name="T10" fmla="*/ 745 w 972"/>
                    <a:gd name="T11" fmla="*/ 1099 h 1140"/>
                    <a:gd name="T12" fmla="*/ 668 w 972"/>
                    <a:gd name="T13" fmla="*/ 1104 h 1140"/>
                    <a:gd name="T14" fmla="*/ 588 w 972"/>
                    <a:gd name="T15" fmla="*/ 1107 h 1140"/>
                    <a:gd name="T16" fmla="*/ 433 w 972"/>
                    <a:gd name="T17" fmla="*/ 1107 h 1140"/>
                    <a:gd name="T18" fmla="*/ 356 w 972"/>
                    <a:gd name="T19" fmla="*/ 1104 h 1140"/>
                    <a:gd name="T20" fmla="*/ 227 w 972"/>
                    <a:gd name="T21" fmla="*/ 1107 h 1140"/>
                    <a:gd name="T22" fmla="*/ 98 w 972"/>
                    <a:gd name="T23" fmla="*/ 1119 h 1140"/>
                    <a:gd name="T24" fmla="*/ 0 w 972"/>
                    <a:gd name="T25" fmla="*/ 1132 h 1140"/>
                    <a:gd name="T26" fmla="*/ 0 w 972"/>
                    <a:gd name="T27" fmla="*/ 1138 h 1140"/>
                    <a:gd name="T28" fmla="*/ 972 w 972"/>
                    <a:gd name="T29" fmla="*/ 1140 h 1140"/>
                    <a:gd name="T30" fmla="*/ 972 w 972"/>
                    <a:gd name="T31" fmla="*/ 0 h 1140"/>
                    <a:gd name="T32" fmla="*/ 943 w 972"/>
                    <a:gd name="T33" fmla="*/ 0 h 1140"/>
                    <a:gd name="T34" fmla="*/ 943 w 972"/>
                    <a:gd name="T35" fmla="*/ 569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2" h="1140">
                      <a:moveTo>
                        <a:pt x="943" y="569"/>
                      </a:moveTo>
                      <a:lnTo>
                        <a:pt x="928" y="782"/>
                      </a:lnTo>
                      <a:lnTo>
                        <a:pt x="902" y="1056"/>
                      </a:lnTo>
                      <a:lnTo>
                        <a:pt x="894" y="1086"/>
                      </a:lnTo>
                      <a:lnTo>
                        <a:pt x="825" y="1094"/>
                      </a:lnTo>
                      <a:lnTo>
                        <a:pt x="745" y="1099"/>
                      </a:lnTo>
                      <a:lnTo>
                        <a:pt x="668" y="1104"/>
                      </a:lnTo>
                      <a:lnTo>
                        <a:pt x="588" y="1107"/>
                      </a:lnTo>
                      <a:lnTo>
                        <a:pt x="433" y="1107"/>
                      </a:lnTo>
                      <a:lnTo>
                        <a:pt x="356" y="1104"/>
                      </a:lnTo>
                      <a:lnTo>
                        <a:pt x="227" y="1107"/>
                      </a:lnTo>
                      <a:lnTo>
                        <a:pt x="98" y="1119"/>
                      </a:lnTo>
                      <a:lnTo>
                        <a:pt x="0" y="1132"/>
                      </a:lnTo>
                      <a:lnTo>
                        <a:pt x="0" y="1138"/>
                      </a:lnTo>
                      <a:lnTo>
                        <a:pt x="972" y="1140"/>
                      </a:lnTo>
                      <a:lnTo>
                        <a:pt x="972" y="0"/>
                      </a:lnTo>
                      <a:lnTo>
                        <a:pt x="943" y="0"/>
                      </a:lnTo>
                      <a:lnTo>
                        <a:pt x="943" y="569"/>
                      </a:lnTo>
                      <a:close/>
                    </a:path>
                  </a:pathLst>
                </a:custGeom>
                <a:solidFill>
                  <a:srgbClr val="00CC66"/>
                </a:solidFill>
                <a:ln w="9525">
                  <a:solidFill>
                    <a:srgbClr val="0070C0"/>
                  </a:solidFill>
                  <a:round/>
                  <a:headEnd/>
                  <a:tailEnd/>
                </a:ln>
              </p:spPr>
              <p:txBody>
                <a:bodyPr/>
                <a:lstStyle/>
                <a:p>
                  <a:endParaRPr lang="en-US"/>
                </a:p>
              </p:txBody>
            </p:sp>
            <p:sp>
              <p:nvSpPr>
                <p:cNvPr id="37" name="Line 109"/>
                <p:cNvSpPr>
                  <a:spLocks noChangeShapeType="1"/>
                </p:cNvSpPr>
                <p:nvPr/>
              </p:nvSpPr>
              <p:spPr bwMode="auto">
                <a:xfrm>
                  <a:off x="3803" y="1713"/>
                  <a:ext cx="1" cy="565"/>
                </a:xfrm>
                <a:prstGeom prst="line">
                  <a:avLst/>
                </a:prstGeom>
                <a:noFill/>
                <a:ln w="1588">
                  <a:solidFill>
                    <a:srgbClr val="007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Freeform 110"/>
                <p:cNvSpPr>
                  <a:spLocks/>
                </p:cNvSpPr>
                <p:nvPr/>
              </p:nvSpPr>
              <p:spPr bwMode="auto">
                <a:xfrm>
                  <a:off x="3800" y="1630"/>
                  <a:ext cx="428" cy="642"/>
                </a:xfrm>
                <a:custGeom>
                  <a:avLst/>
                  <a:gdLst>
                    <a:gd name="T0" fmla="*/ 4 w 428"/>
                    <a:gd name="T1" fmla="*/ 642 h 642"/>
                    <a:gd name="T2" fmla="*/ 4 w 428"/>
                    <a:gd name="T3" fmla="*/ 82 h 642"/>
                    <a:gd name="T4" fmla="*/ 148 w 428"/>
                    <a:gd name="T5" fmla="*/ 22 h 642"/>
                    <a:gd name="T6" fmla="*/ 428 w 428"/>
                    <a:gd name="T7" fmla="*/ 18 h 642"/>
                    <a:gd name="T8" fmla="*/ 428 w 428"/>
                    <a:gd name="T9" fmla="*/ 490 h 642"/>
                    <a:gd name="T10" fmla="*/ 428 w 428"/>
                    <a:gd name="T11" fmla="*/ 546 h 642"/>
                    <a:gd name="T12" fmla="*/ 156 w 428"/>
                    <a:gd name="T13" fmla="*/ 566 h 642"/>
                    <a:gd name="T14" fmla="*/ 4 w 428"/>
                    <a:gd name="T15" fmla="*/ 642 h 6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8" h="642">
                      <a:moveTo>
                        <a:pt x="4" y="642"/>
                      </a:moveTo>
                      <a:cubicBezTo>
                        <a:pt x="4" y="642"/>
                        <a:pt x="8" y="98"/>
                        <a:pt x="4" y="82"/>
                      </a:cubicBezTo>
                      <a:cubicBezTo>
                        <a:pt x="0" y="66"/>
                        <a:pt x="88" y="38"/>
                        <a:pt x="148" y="22"/>
                      </a:cubicBezTo>
                      <a:cubicBezTo>
                        <a:pt x="330" y="0"/>
                        <a:pt x="428" y="18"/>
                        <a:pt x="428" y="18"/>
                      </a:cubicBezTo>
                      <a:lnTo>
                        <a:pt x="428" y="490"/>
                      </a:lnTo>
                      <a:lnTo>
                        <a:pt x="428" y="546"/>
                      </a:lnTo>
                      <a:cubicBezTo>
                        <a:pt x="383" y="559"/>
                        <a:pt x="226" y="550"/>
                        <a:pt x="156" y="566"/>
                      </a:cubicBezTo>
                      <a:cubicBezTo>
                        <a:pt x="36" y="602"/>
                        <a:pt x="4" y="642"/>
                        <a:pt x="4" y="642"/>
                      </a:cubicBezTo>
                      <a:close/>
                    </a:path>
                  </a:pathLst>
                </a:custGeom>
                <a:solidFill>
                  <a:srgbClr val="EAEAEA"/>
                </a:solidFill>
                <a:ln w="9525" cap="flat" cmpd="sng">
                  <a:solidFill>
                    <a:srgbClr val="0070C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39" name="Freeform 111"/>
                <p:cNvSpPr>
                  <a:spLocks/>
                </p:cNvSpPr>
                <p:nvPr/>
              </p:nvSpPr>
              <p:spPr bwMode="auto">
                <a:xfrm>
                  <a:off x="3388" y="1634"/>
                  <a:ext cx="418" cy="642"/>
                </a:xfrm>
                <a:custGeom>
                  <a:avLst/>
                  <a:gdLst>
                    <a:gd name="T0" fmla="*/ 416 w 418"/>
                    <a:gd name="T1" fmla="*/ 642 h 642"/>
                    <a:gd name="T2" fmla="*/ 416 w 418"/>
                    <a:gd name="T3" fmla="*/ 82 h 642"/>
                    <a:gd name="T4" fmla="*/ 275 w 418"/>
                    <a:gd name="T5" fmla="*/ 22 h 642"/>
                    <a:gd name="T6" fmla="*/ 0 w 418"/>
                    <a:gd name="T7" fmla="*/ 18 h 642"/>
                    <a:gd name="T8" fmla="*/ 0 w 418"/>
                    <a:gd name="T9" fmla="*/ 490 h 642"/>
                    <a:gd name="T10" fmla="*/ 0 w 418"/>
                    <a:gd name="T11" fmla="*/ 546 h 642"/>
                    <a:gd name="T12" fmla="*/ 267 w 418"/>
                    <a:gd name="T13" fmla="*/ 566 h 642"/>
                    <a:gd name="T14" fmla="*/ 416 w 418"/>
                    <a:gd name="T15" fmla="*/ 642 h 6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8" h="642">
                      <a:moveTo>
                        <a:pt x="416" y="642"/>
                      </a:moveTo>
                      <a:cubicBezTo>
                        <a:pt x="416" y="642"/>
                        <a:pt x="414" y="98"/>
                        <a:pt x="416" y="82"/>
                      </a:cubicBezTo>
                      <a:cubicBezTo>
                        <a:pt x="418" y="66"/>
                        <a:pt x="334" y="38"/>
                        <a:pt x="275" y="22"/>
                      </a:cubicBezTo>
                      <a:cubicBezTo>
                        <a:pt x="96" y="0"/>
                        <a:pt x="0" y="18"/>
                        <a:pt x="0" y="18"/>
                      </a:cubicBezTo>
                      <a:lnTo>
                        <a:pt x="0" y="490"/>
                      </a:lnTo>
                      <a:lnTo>
                        <a:pt x="0" y="546"/>
                      </a:lnTo>
                      <a:cubicBezTo>
                        <a:pt x="44" y="559"/>
                        <a:pt x="198" y="550"/>
                        <a:pt x="267" y="566"/>
                      </a:cubicBezTo>
                      <a:cubicBezTo>
                        <a:pt x="385" y="602"/>
                        <a:pt x="416" y="642"/>
                        <a:pt x="416" y="642"/>
                      </a:cubicBezTo>
                      <a:close/>
                    </a:path>
                  </a:pathLst>
                </a:custGeom>
                <a:solidFill>
                  <a:srgbClr val="EAEAEA"/>
                </a:solidFill>
                <a:ln w="9525" cap="flat" cmpd="sng">
                  <a:solidFill>
                    <a:srgbClr val="0070C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40" name="Freeform 112"/>
                <p:cNvSpPr>
                  <a:spLocks/>
                </p:cNvSpPr>
                <p:nvPr/>
              </p:nvSpPr>
              <p:spPr bwMode="auto">
                <a:xfrm>
                  <a:off x="3802" y="1596"/>
                  <a:ext cx="352" cy="676"/>
                </a:xfrm>
                <a:custGeom>
                  <a:avLst/>
                  <a:gdLst>
                    <a:gd name="T0" fmla="*/ 2 w 352"/>
                    <a:gd name="T1" fmla="*/ 676 h 676"/>
                    <a:gd name="T2" fmla="*/ 2 w 352"/>
                    <a:gd name="T3" fmla="*/ 116 h 676"/>
                    <a:gd name="T4" fmla="*/ 122 w 352"/>
                    <a:gd name="T5" fmla="*/ 28 h 676"/>
                    <a:gd name="T6" fmla="*/ 350 w 352"/>
                    <a:gd name="T7" fmla="*/ 24 h 676"/>
                    <a:gd name="T8" fmla="*/ 350 w 352"/>
                    <a:gd name="T9" fmla="*/ 384 h 676"/>
                    <a:gd name="T10" fmla="*/ 352 w 352"/>
                    <a:gd name="T11" fmla="*/ 530 h 676"/>
                    <a:gd name="T12" fmla="*/ 162 w 352"/>
                    <a:gd name="T13" fmla="*/ 540 h 676"/>
                    <a:gd name="T14" fmla="*/ 2 w 352"/>
                    <a:gd name="T15" fmla="*/ 676 h 6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2" h="676">
                      <a:moveTo>
                        <a:pt x="2" y="676"/>
                      </a:moveTo>
                      <a:cubicBezTo>
                        <a:pt x="2" y="676"/>
                        <a:pt x="0" y="152"/>
                        <a:pt x="2" y="116"/>
                      </a:cubicBezTo>
                      <a:cubicBezTo>
                        <a:pt x="4" y="90"/>
                        <a:pt x="73" y="44"/>
                        <a:pt x="122" y="28"/>
                      </a:cubicBezTo>
                      <a:cubicBezTo>
                        <a:pt x="180" y="13"/>
                        <a:pt x="244" y="0"/>
                        <a:pt x="350" y="24"/>
                      </a:cubicBezTo>
                      <a:cubicBezTo>
                        <a:pt x="348" y="86"/>
                        <a:pt x="350" y="299"/>
                        <a:pt x="350" y="384"/>
                      </a:cubicBezTo>
                      <a:cubicBezTo>
                        <a:pt x="350" y="468"/>
                        <a:pt x="352" y="448"/>
                        <a:pt x="352" y="530"/>
                      </a:cubicBezTo>
                      <a:cubicBezTo>
                        <a:pt x="260" y="520"/>
                        <a:pt x="220" y="516"/>
                        <a:pt x="162" y="540"/>
                      </a:cubicBezTo>
                      <a:cubicBezTo>
                        <a:pt x="64" y="576"/>
                        <a:pt x="35" y="648"/>
                        <a:pt x="2" y="676"/>
                      </a:cubicBezTo>
                      <a:close/>
                    </a:path>
                  </a:pathLst>
                </a:custGeom>
                <a:solidFill>
                  <a:schemeClr val="tx1"/>
                </a:solidFill>
                <a:ln w="9525" cap="flat" cmpd="sng">
                  <a:solidFill>
                    <a:srgbClr val="0070C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grpSp>
        </p:grpSp>
      </p:grpSp>
      <p:grpSp>
        <p:nvGrpSpPr>
          <p:cNvPr id="41" name="Group 113"/>
          <p:cNvGrpSpPr>
            <a:grpSpLocks/>
          </p:cNvGrpSpPr>
          <p:nvPr/>
        </p:nvGrpSpPr>
        <p:grpSpPr bwMode="auto">
          <a:xfrm>
            <a:off x="5211763" y="4800600"/>
            <a:ext cx="3127375" cy="1370013"/>
            <a:chOff x="3578" y="2882"/>
            <a:chExt cx="1970" cy="863"/>
          </a:xfrm>
        </p:grpSpPr>
        <p:sp>
          <p:nvSpPr>
            <p:cNvPr id="42" name="Text Box 114"/>
            <p:cNvSpPr txBox="1">
              <a:spLocks noChangeArrowheads="1"/>
            </p:cNvSpPr>
            <p:nvPr/>
          </p:nvSpPr>
          <p:spPr bwMode="auto">
            <a:xfrm>
              <a:off x="4484" y="3016"/>
              <a:ext cx="1064" cy="5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r>
                <a:rPr lang="en-US" sz="1800"/>
                <a:t>Student </a:t>
              </a:r>
            </a:p>
            <a:p>
              <a:r>
                <a:rPr lang="en-US" sz="1800"/>
                <a:t>Management </a:t>
              </a:r>
            </a:p>
            <a:p>
              <a:r>
                <a:rPr lang="en-US" sz="1800"/>
                <a:t>System</a:t>
              </a:r>
            </a:p>
          </p:txBody>
        </p:sp>
        <p:grpSp>
          <p:nvGrpSpPr>
            <p:cNvPr id="43" name="Group 115"/>
            <p:cNvGrpSpPr>
              <a:grpSpLocks/>
            </p:cNvGrpSpPr>
            <p:nvPr/>
          </p:nvGrpSpPr>
          <p:grpSpPr bwMode="auto">
            <a:xfrm>
              <a:off x="3578" y="2882"/>
              <a:ext cx="775" cy="863"/>
              <a:chOff x="3642" y="2882"/>
              <a:chExt cx="775" cy="863"/>
            </a:xfrm>
          </p:grpSpPr>
          <p:sp>
            <p:nvSpPr>
              <p:cNvPr id="44" name="Freeform 116"/>
              <p:cNvSpPr>
                <a:spLocks/>
              </p:cNvSpPr>
              <p:nvPr/>
            </p:nvSpPr>
            <p:spPr bwMode="auto">
              <a:xfrm rot="674990">
                <a:off x="3650" y="2906"/>
                <a:ext cx="767" cy="753"/>
              </a:xfrm>
              <a:custGeom>
                <a:avLst/>
                <a:gdLst>
                  <a:gd name="T0" fmla="*/ 157 w 430"/>
                  <a:gd name="T1" fmla="*/ 62 h 422"/>
                  <a:gd name="T2" fmla="*/ 265 w 430"/>
                  <a:gd name="T3" fmla="*/ 95 h 422"/>
                  <a:gd name="T4" fmla="*/ 272 w 430"/>
                  <a:gd name="T5" fmla="*/ 94 h 422"/>
                  <a:gd name="T6" fmla="*/ 280 w 430"/>
                  <a:gd name="T7" fmla="*/ 86 h 422"/>
                  <a:gd name="T8" fmla="*/ 283 w 430"/>
                  <a:gd name="T9" fmla="*/ 75 h 422"/>
                  <a:gd name="T10" fmla="*/ 282 w 430"/>
                  <a:gd name="T11" fmla="*/ 62 h 422"/>
                  <a:gd name="T12" fmla="*/ 279 w 430"/>
                  <a:gd name="T13" fmla="*/ 48 h 422"/>
                  <a:gd name="T14" fmla="*/ 275 w 430"/>
                  <a:gd name="T15" fmla="*/ 34 h 422"/>
                  <a:gd name="T16" fmla="*/ 282 w 430"/>
                  <a:gd name="T17" fmla="*/ 20 h 422"/>
                  <a:gd name="T18" fmla="*/ 288 w 430"/>
                  <a:gd name="T19" fmla="*/ 9 h 422"/>
                  <a:gd name="T20" fmla="*/ 294 w 430"/>
                  <a:gd name="T21" fmla="*/ 5 h 422"/>
                  <a:gd name="T22" fmla="*/ 308 w 430"/>
                  <a:gd name="T23" fmla="*/ 1 h 422"/>
                  <a:gd name="T24" fmla="*/ 316 w 430"/>
                  <a:gd name="T25" fmla="*/ 0 h 422"/>
                  <a:gd name="T26" fmla="*/ 330 w 430"/>
                  <a:gd name="T27" fmla="*/ 0 h 422"/>
                  <a:gd name="T28" fmla="*/ 344 w 430"/>
                  <a:gd name="T29" fmla="*/ 3 h 422"/>
                  <a:gd name="T30" fmla="*/ 354 w 430"/>
                  <a:gd name="T31" fmla="*/ 6 h 422"/>
                  <a:gd name="T32" fmla="*/ 366 w 430"/>
                  <a:gd name="T33" fmla="*/ 14 h 422"/>
                  <a:gd name="T34" fmla="*/ 374 w 430"/>
                  <a:gd name="T35" fmla="*/ 22 h 422"/>
                  <a:gd name="T36" fmla="*/ 377 w 430"/>
                  <a:gd name="T37" fmla="*/ 30 h 422"/>
                  <a:gd name="T38" fmla="*/ 379 w 430"/>
                  <a:gd name="T39" fmla="*/ 44 h 422"/>
                  <a:gd name="T40" fmla="*/ 375 w 430"/>
                  <a:gd name="T41" fmla="*/ 56 h 422"/>
                  <a:gd name="T42" fmla="*/ 372 w 430"/>
                  <a:gd name="T43" fmla="*/ 64 h 422"/>
                  <a:gd name="T44" fmla="*/ 363 w 430"/>
                  <a:gd name="T45" fmla="*/ 75 h 422"/>
                  <a:gd name="T46" fmla="*/ 354 w 430"/>
                  <a:gd name="T47" fmla="*/ 83 h 422"/>
                  <a:gd name="T48" fmla="*/ 347 w 430"/>
                  <a:gd name="T49" fmla="*/ 90 h 422"/>
                  <a:gd name="T50" fmla="*/ 347 w 430"/>
                  <a:gd name="T51" fmla="*/ 98 h 422"/>
                  <a:gd name="T52" fmla="*/ 347 w 430"/>
                  <a:gd name="T53" fmla="*/ 108 h 422"/>
                  <a:gd name="T54" fmla="*/ 354 w 430"/>
                  <a:gd name="T55" fmla="*/ 116 h 422"/>
                  <a:gd name="T56" fmla="*/ 371 w 430"/>
                  <a:gd name="T57" fmla="*/ 123 h 422"/>
                  <a:gd name="T58" fmla="*/ 405 w 430"/>
                  <a:gd name="T59" fmla="*/ 136 h 422"/>
                  <a:gd name="T60" fmla="*/ 430 w 430"/>
                  <a:gd name="T61" fmla="*/ 147 h 422"/>
                  <a:gd name="T62" fmla="*/ 341 w 430"/>
                  <a:gd name="T63" fmla="*/ 422 h 422"/>
                  <a:gd name="T64" fmla="*/ 54 w 430"/>
                  <a:gd name="T65" fmla="*/ 328 h 422"/>
                  <a:gd name="T66" fmla="*/ 68 w 430"/>
                  <a:gd name="T67" fmla="*/ 262 h 422"/>
                  <a:gd name="T68" fmla="*/ 72 w 430"/>
                  <a:gd name="T69" fmla="*/ 236 h 422"/>
                  <a:gd name="T70" fmla="*/ 71 w 430"/>
                  <a:gd name="T71" fmla="*/ 223 h 422"/>
                  <a:gd name="T72" fmla="*/ 61 w 430"/>
                  <a:gd name="T73" fmla="*/ 214 h 422"/>
                  <a:gd name="T74" fmla="*/ 50 w 430"/>
                  <a:gd name="T75" fmla="*/ 208 h 422"/>
                  <a:gd name="T76" fmla="*/ 35 w 430"/>
                  <a:gd name="T77" fmla="*/ 205 h 422"/>
                  <a:gd name="T78" fmla="*/ 19 w 430"/>
                  <a:gd name="T79" fmla="*/ 200 h 422"/>
                  <a:gd name="T80" fmla="*/ 8 w 430"/>
                  <a:gd name="T81" fmla="*/ 194 h 422"/>
                  <a:gd name="T82" fmla="*/ 2 w 430"/>
                  <a:gd name="T83" fmla="*/ 184 h 422"/>
                  <a:gd name="T84" fmla="*/ 0 w 430"/>
                  <a:gd name="T85" fmla="*/ 164 h 422"/>
                  <a:gd name="T86" fmla="*/ 5 w 430"/>
                  <a:gd name="T87" fmla="*/ 147 h 422"/>
                  <a:gd name="T88" fmla="*/ 11 w 430"/>
                  <a:gd name="T89" fmla="*/ 133 h 422"/>
                  <a:gd name="T90" fmla="*/ 19 w 430"/>
                  <a:gd name="T91" fmla="*/ 122 h 422"/>
                  <a:gd name="T92" fmla="*/ 30 w 430"/>
                  <a:gd name="T93" fmla="*/ 114 h 422"/>
                  <a:gd name="T94" fmla="*/ 50 w 430"/>
                  <a:gd name="T95" fmla="*/ 114 h 422"/>
                  <a:gd name="T96" fmla="*/ 63 w 430"/>
                  <a:gd name="T97" fmla="*/ 117 h 422"/>
                  <a:gd name="T98" fmla="*/ 74 w 430"/>
                  <a:gd name="T99" fmla="*/ 126 h 422"/>
                  <a:gd name="T100" fmla="*/ 85 w 430"/>
                  <a:gd name="T101" fmla="*/ 142 h 422"/>
                  <a:gd name="T102" fmla="*/ 96 w 430"/>
                  <a:gd name="T103" fmla="*/ 151 h 422"/>
                  <a:gd name="T104" fmla="*/ 102 w 430"/>
                  <a:gd name="T105" fmla="*/ 156 h 422"/>
                  <a:gd name="T106" fmla="*/ 113 w 430"/>
                  <a:gd name="T107" fmla="*/ 156 h 422"/>
                  <a:gd name="T108" fmla="*/ 124 w 430"/>
                  <a:gd name="T109" fmla="*/ 151 h 422"/>
                  <a:gd name="T110" fmla="*/ 132 w 430"/>
                  <a:gd name="T111" fmla="*/ 144 h 422"/>
                  <a:gd name="T112" fmla="*/ 157 w 430"/>
                  <a:gd name="T113" fmla="*/ 6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30" h="422">
                    <a:moveTo>
                      <a:pt x="157" y="62"/>
                    </a:moveTo>
                    <a:lnTo>
                      <a:pt x="265" y="95"/>
                    </a:lnTo>
                    <a:lnTo>
                      <a:pt x="272" y="94"/>
                    </a:lnTo>
                    <a:lnTo>
                      <a:pt x="280" y="86"/>
                    </a:lnTo>
                    <a:lnTo>
                      <a:pt x="283" y="75"/>
                    </a:lnTo>
                    <a:lnTo>
                      <a:pt x="282" y="62"/>
                    </a:lnTo>
                    <a:lnTo>
                      <a:pt x="279" y="48"/>
                    </a:lnTo>
                    <a:lnTo>
                      <a:pt x="275" y="34"/>
                    </a:lnTo>
                    <a:lnTo>
                      <a:pt x="282" y="20"/>
                    </a:lnTo>
                    <a:lnTo>
                      <a:pt x="288" y="9"/>
                    </a:lnTo>
                    <a:lnTo>
                      <a:pt x="294" y="5"/>
                    </a:lnTo>
                    <a:lnTo>
                      <a:pt x="308" y="1"/>
                    </a:lnTo>
                    <a:lnTo>
                      <a:pt x="316" y="0"/>
                    </a:lnTo>
                    <a:lnTo>
                      <a:pt x="330" y="0"/>
                    </a:lnTo>
                    <a:lnTo>
                      <a:pt x="344" y="3"/>
                    </a:lnTo>
                    <a:lnTo>
                      <a:pt x="354" y="6"/>
                    </a:lnTo>
                    <a:lnTo>
                      <a:pt x="366" y="14"/>
                    </a:lnTo>
                    <a:lnTo>
                      <a:pt x="374" y="22"/>
                    </a:lnTo>
                    <a:lnTo>
                      <a:pt x="377" y="30"/>
                    </a:lnTo>
                    <a:lnTo>
                      <a:pt x="379" y="44"/>
                    </a:lnTo>
                    <a:lnTo>
                      <a:pt x="375" y="56"/>
                    </a:lnTo>
                    <a:lnTo>
                      <a:pt x="372" y="64"/>
                    </a:lnTo>
                    <a:lnTo>
                      <a:pt x="363" y="75"/>
                    </a:lnTo>
                    <a:lnTo>
                      <a:pt x="354" y="83"/>
                    </a:lnTo>
                    <a:lnTo>
                      <a:pt x="347" y="90"/>
                    </a:lnTo>
                    <a:lnTo>
                      <a:pt x="347" y="98"/>
                    </a:lnTo>
                    <a:lnTo>
                      <a:pt x="347" y="108"/>
                    </a:lnTo>
                    <a:lnTo>
                      <a:pt x="354" y="116"/>
                    </a:lnTo>
                    <a:lnTo>
                      <a:pt x="371" y="123"/>
                    </a:lnTo>
                    <a:lnTo>
                      <a:pt x="405" y="136"/>
                    </a:lnTo>
                    <a:lnTo>
                      <a:pt x="430" y="147"/>
                    </a:lnTo>
                    <a:lnTo>
                      <a:pt x="341" y="422"/>
                    </a:lnTo>
                    <a:lnTo>
                      <a:pt x="54" y="328"/>
                    </a:lnTo>
                    <a:lnTo>
                      <a:pt x="68" y="262"/>
                    </a:lnTo>
                    <a:lnTo>
                      <a:pt x="72" y="236"/>
                    </a:lnTo>
                    <a:lnTo>
                      <a:pt x="71" y="223"/>
                    </a:lnTo>
                    <a:lnTo>
                      <a:pt x="61" y="214"/>
                    </a:lnTo>
                    <a:lnTo>
                      <a:pt x="50" y="208"/>
                    </a:lnTo>
                    <a:lnTo>
                      <a:pt x="35" y="205"/>
                    </a:lnTo>
                    <a:lnTo>
                      <a:pt x="19" y="200"/>
                    </a:lnTo>
                    <a:lnTo>
                      <a:pt x="8" y="194"/>
                    </a:lnTo>
                    <a:lnTo>
                      <a:pt x="2" y="184"/>
                    </a:lnTo>
                    <a:lnTo>
                      <a:pt x="0" y="164"/>
                    </a:lnTo>
                    <a:lnTo>
                      <a:pt x="5" y="147"/>
                    </a:lnTo>
                    <a:lnTo>
                      <a:pt x="11" y="133"/>
                    </a:lnTo>
                    <a:lnTo>
                      <a:pt x="19" y="122"/>
                    </a:lnTo>
                    <a:lnTo>
                      <a:pt x="30" y="114"/>
                    </a:lnTo>
                    <a:lnTo>
                      <a:pt x="50" y="114"/>
                    </a:lnTo>
                    <a:lnTo>
                      <a:pt x="63" y="117"/>
                    </a:lnTo>
                    <a:lnTo>
                      <a:pt x="74" y="126"/>
                    </a:lnTo>
                    <a:lnTo>
                      <a:pt x="85" y="142"/>
                    </a:lnTo>
                    <a:lnTo>
                      <a:pt x="96" y="151"/>
                    </a:lnTo>
                    <a:lnTo>
                      <a:pt x="102" y="156"/>
                    </a:lnTo>
                    <a:lnTo>
                      <a:pt x="113" y="156"/>
                    </a:lnTo>
                    <a:lnTo>
                      <a:pt x="124" y="151"/>
                    </a:lnTo>
                    <a:lnTo>
                      <a:pt x="132" y="144"/>
                    </a:lnTo>
                    <a:lnTo>
                      <a:pt x="157" y="62"/>
                    </a:lnTo>
                    <a:close/>
                  </a:path>
                </a:pathLst>
              </a:custGeom>
              <a:solidFill>
                <a:schemeClr val="bg2"/>
              </a:solidFill>
              <a:ln w="9525">
                <a:solidFill>
                  <a:srgbClr val="0070C0"/>
                </a:solidFill>
                <a:round/>
                <a:headEnd/>
                <a:tailEnd/>
              </a:ln>
            </p:spPr>
            <p:txBody>
              <a:bodyPr/>
              <a:lstStyle/>
              <a:p>
                <a:endParaRPr lang="en-US"/>
              </a:p>
            </p:txBody>
          </p:sp>
          <p:sp>
            <p:nvSpPr>
              <p:cNvPr id="45" name="Freeform 117"/>
              <p:cNvSpPr>
                <a:spLocks/>
              </p:cNvSpPr>
              <p:nvPr/>
            </p:nvSpPr>
            <p:spPr bwMode="auto">
              <a:xfrm rot="674990">
                <a:off x="3642" y="2882"/>
                <a:ext cx="767" cy="753"/>
              </a:xfrm>
              <a:custGeom>
                <a:avLst/>
                <a:gdLst>
                  <a:gd name="T0" fmla="*/ 157 w 430"/>
                  <a:gd name="T1" fmla="*/ 62 h 422"/>
                  <a:gd name="T2" fmla="*/ 265 w 430"/>
                  <a:gd name="T3" fmla="*/ 95 h 422"/>
                  <a:gd name="T4" fmla="*/ 272 w 430"/>
                  <a:gd name="T5" fmla="*/ 94 h 422"/>
                  <a:gd name="T6" fmla="*/ 280 w 430"/>
                  <a:gd name="T7" fmla="*/ 86 h 422"/>
                  <a:gd name="T8" fmla="*/ 283 w 430"/>
                  <a:gd name="T9" fmla="*/ 75 h 422"/>
                  <a:gd name="T10" fmla="*/ 282 w 430"/>
                  <a:gd name="T11" fmla="*/ 62 h 422"/>
                  <a:gd name="T12" fmla="*/ 279 w 430"/>
                  <a:gd name="T13" fmla="*/ 48 h 422"/>
                  <a:gd name="T14" fmla="*/ 275 w 430"/>
                  <a:gd name="T15" fmla="*/ 34 h 422"/>
                  <a:gd name="T16" fmla="*/ 282 w 430"/>
                  <a:gd name="T17" fmla="*/ 20 h 422"/>
                  <a:gd name="T18" fmla="*/ 288 w 430"/>
                  <a:gd name="T19" fmla="*/ 9 h 422"/>
                  <a:gd name="T20" fmla="*/ 294 w 430"/>
                  <a:gd name="T21" fmla="*/ 5 h 422"/>
                  <a:gd name="T22" fmla="*/ 308 w 430"/>
                  <a:gd name="T23" fmla="*/ 1 h 422"/>
                  <a:gd name="T24" fmla="*/ 316 w 430"/>
                  <a:gd name="T25" fmla="*/ 0 h 422"/>
                  <a:gd name="T26" fmla="*/ 330 w 430"/>
                  <a:gd name="T27" fmla="*/ 0 h 422"/>
                  <a:gd name="T28" fmla="*/ 344 w 430"/>
                  <a:gd name="T29" fmla="*/ 3 h 422"/>
                  <a:gd name="T30" fmla="*/ 354 w 430"/>
                  <a:gd name="T31" fmla="*/ 6 h 422"/>
                  <a:gd name="T32" fmla="*/ 366 w 430"/>
                  <a:gd name="T33" fmla="*/ 14 h 422"/>
                  <a:gd name="T34" fmla="*/ 374 w 430"/>
                  <a:gd name="T35" fmla="*/ 22 h 422"/>
                  <a:gd name="T36" fmla="*/ 377 w 430"/>
                  <a:gd name="T37" fmla="*/ 30 h 422"/>
                  <a:gd name="T38" fmla="*/ 379 w 430"/>
                  <a:gd name="T39" fmla="*/ 44 h 422"/>
                  <a:gd name="T40" fmla="*/ 375 w 430"/>
                  <a:gd name="T41" fmla="*/ 56 h 422"/>
                  <a:gd name="T42" fmla="*/ 372 w 430"/>
                  <a:gd name="T43" fmla="*/ 64 h 422"/>
                  <a:gd name="T44" fmla="*/ 363 w 430"/>
                  <a:gd name="T45" fmla="*/ 75 h 422"/>
                  <a:gd name="T46" fmla="*/ 354 w 430"/>
                  <a:gd name="T47" fmla="*/ 83 h 422"/>
                  <a:gd name="T48" fmla="*/ 347 w 430"/>
                  <a:gd name="T49" fmla="*/ 90 h 422"/>
                  <a:gd name="T50" fmla="*/ 347 w 430"/>
                  <a:gd name="T51" fmla="*/ 98 h 422"/>
                  <a:gd name="T52" fmla="*/ 347 w 430"/>
                  <a:gd name="T53" fmla="*/ 108 h 422"/>
                  <a:gd name="T54" fmla="*/ 354 w 430"/>
                  <a:gd name="T55" fmla="*/ 116 h 422"/>
                  <a:gd name="T56" fmla="*/ 371 w 430"/>
                  <a:gd name="T57" fmla="*/ 123 h 422"/>
                  <a:gd name="T58" fmla="*/ 405 w 430"/>
                  <a:gd name="T59" fmla="*/ 136 h 422"/>
                  <a:gd name="T60" fmla="*/ 430 w 430"/>
                  <a:gd name="T61" fmla="*/ 147 h 422"/>
                  <a:gd name="T62" fmla="*/ 341 w 430"/>
                  <a:gd name="T63" fmla="*/ 422 h 422"/>
                  <a:gd name="T64" fmla="*/ 54 w 430"/>
                  <a:gd name="T65" fmla="*/ 328 h 422"/>
                  <a:gd name="T66" fmla="*/ 68 w 430"/>
                  <a:gd name="T67" fmla="*/ 262 h 422"/>
                  <a:gd name="T68" fmla="*/ 72 w 430"/>
                  <a:gd name="T69" fmla="*/ 236 h 422"/>
                  <a:gd name="T70" fmla="*/ 71 w 430"/>
                  <a:gd name="T71" fmla="*/ 223 h 422"/>
                  <a:gd name="T72" fmla="*/ 61 w 430"/>
                  <a:gd name="T73" fmla="*/ 214 h 422"/>
                  <a:gd name="T74" fmla="*/ 50 w 430"/>
                  <a:gd name="T75" fmla="*/ 208 h 422"/>
                  <a:gd name="T76" fmla="*/ 35 w 430"/>
                  <a:gd name="T77" fmla="*/ 205 h 422"/>
                  <a:gd name="T78" fmla="*/ 19 w 430"/>
                  <a:gd name="T79" fmla="*/ 200 h 422"/>
                  <a:gd name="T80" fmla="*/ 8 w 430"/>
                  <a:gd name="T81" fmla="*/ 194 h 422"/>
                  <a:gd name="T82" fmla="*/ 2 w 430"/>
                  <a:gd name="T83" fmla="*/ 184 h 422"/>
                  <a:gd name="T84" fmla="*/ 0 w 430"/>
                  <a:gd name="T85" fmla="*/ 164 h 422"/>
                  <a:gd name="T86" fmla="*/ 5 w 430"/>
                  <a:gd name="T87" fmla="*/ 147 h 422"/>
                  <a:gd name="T88" fmla="*/ 11 w 430"/>
                  <a:gd name="T89" fmla="*/ 133 h 422"/>
                  <a:gd name="T90" fmla="*/ 19 w 430"/>
                  <a:gd name="T91" fmla="*/ 122 h 422"/>
                  <a:gd name="T92" fmla="*/ 30 w 430"/>
                  <a:gd name="T93" fmla="*/ 114 h 422"/>
                  <a:gd name="T94" fmla="*/ 50 w 430"/>
                  <a:gd name="T95" fmla="*/ 114 h 422"/>
                  <a:gd name="T96" fmla="*/ 63 w 430"/>
                  <a:gd name="T97" fmla="*/ 117 h 422"/>
                  <a:gd name="T98" fmla="*/ 74 w 430"/>
                  <a:gd name="T99" fmla="*/ 126 h 422"/>
                  <a:gd name="T100" fmla="*/ 85 w 430"/>
                  <a:gd name="T101" fmla="*/ 142 h 422"/>
                  <a:gd name="T102" fmla="*/ 96 w 430"/>
                  <a:gd name="T103" fmla="*/ 151 h 422"/>
                  <a:gd name="T104" fmla="*/ 102 w 430"/>
                  <a:gd name="T105" fmla="*/ 156 h 422"/>
                  <a:gd name="T106" fmla="*/ 113 w 430"/>
                  <a:gd name="T107" fmla="*/ 156 h 422"/>
                  <a:gd name="T108" fmla="*/ 124 w 430"/>
                  <a:gd name="T109" fmla="*/ 151 h 422"/>
                  <a:gd name="T110" fmla="*/ 132 w 430"/>
                  <a:gd name="T111" fmla="*/ 144 h 422"/>
                  <a:gd name="T112" fmla="*/ 157 w 430"/>
                  <a:gd name="T113" fmla="*/ 6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30" h="422">
                    <a:moveTo>
                      <a:pt x="157" y="62"/>
                    </a:moveTo>
                    <a:lnTo>
                      <a:pt x="265" y="95"/>
                    </a:lnTo>
                    <a:lnTo>
                      <a:pt x="272" y="94"/>
                    </a:lnTo>
                    <a:lnTo>
                      <a:pt x="280" y="86"/>
                    </a:lnTo>
                    <a:lnTo>
                      <a:pt x="283" y="75"/>
                    </a:lnTo>
                    <a:lnTo>
                      <a:pt x="282" y="62"/>
                    </a:lnTo>
                    <a:lnTo>
                      <a:pt x="279" y="48"/>
                    </a:lnTo>
                    <a:lnTo>
                      <a:pt x="275" y="34"/>
                    </a:lnTo>
                    <a:lnTo>
                      <a:pt x="282" y="20"/>
                    </a:lnTo>
                    <a:lnTo>
                      <a:pt x="288" y="9"/>
                    </a:lnTo>
                    <a:lnTo>
                      <a:pt x="294" y="5"/>
                    </a:lnTo>
                    <a:lnTo>
                      <a:pt x="308" y="1"/>
                    </a:lnTo>
                    <a:lnTo>
                      <a:pt x="316" y="0"/>
                    </a:lnTo>
                    <a:lnTo>
                      <a:pt x="330" y="0"/>
                    </a:lnTo>
                    <a:lnTo>
                      <a:pt x="344" y="3"/>
                    </a:lnTo>
                    <a:lnTo>
                      <a:pt x="354" y="6"/>
                    </a:lnTo>
                    <a:lnTo>
                      <a:pt x="366" y="14"/>
                    </a:lnTo>
                    <a:lnTo>
                      <a:pt x="374" y="22"/>
                    </a:lnTo>
                    <a:lnTo>
                      <a:pt x="377" y="30"/>
                    </a:lnTo>
                    <a:lnTo>
                      <a:pt x="379" y="44"/>
                    </a:lnTo>
                    <a:lnTo>
                      <a:pt x="375" y="56"/>
                    </a:lnTo>
                    <a:lnTo>
                      <a:pt x="372" y="64"/>
                    </a:lnTo>
                    <a:lnTo>
                      <a:pt x="363" y="75"/>
                    </a:lnTo>
                    <a:lnTo>
                      <a:pt x="354" y="83"/>
                    </a:lnTo>
                    <a:lnTo>
                      <a:pt x="347" y="90"/>
                    </a:lnTo>
                    <a:lnTo>
                      <a:pt x="347" y="98"/>
                    </a:lnTo>
                    <a:lnTo>
                      <a:pt x="347" y="108"/>
                    </a:lnTo>
                    <a:lnTo>
                      <a:pt x="354" y="116"/>
                    </a:lnTo>
                    <a:lnTo>
                      <a:pt x="371" y="123"/>
                    </a:lnTo>
                    <a:lnTo>
                      <a:pt x="405" y="136"/>
                    </a:lnTo>
                    <a:lnTo>
                      <a:pt x="430" y="147"/>
                    </a:lnTo>
                    <a:lnTo>
                      <a:pt x="341" y="422"/>
                    </a:lnTo>
                    <a:lnTo>
                      <a:pt x="54" y="328"/>
                    </a:lnTo>
                    <a:lnTo>
                      <a:pt x="68" y="262"/>
                    </a:lnTo>
                    <a:lnTo>
                      <a:pt x="72" y="236"/>
                    </a:lnTo>
                    <a:lnTo>
                      <a:pt x="71" y="223"/>
                    </a:lnTo>
                    <a:lnTo>
                      <a:pt x="61" y="214"/>
                    </a:lnTo>
                    <a:lnTo>
                      <a:pt x="50" y="208"/>
                    </a:lnTo>
                    <a:lnTo>
                      <a:pt x="35" y="205"/>
                    </a:lnTo>
                    <a:lnTo>
                      <a:pt x="19" y="200"/>
                    </a:lnTo>
                    <a:lnTo>
                      <a:pt x="8" y="194"/>
                    </a:lnTo>
                    <a:lnTo>
                      <a:pt x="2" y="184"/>
                    </a:lnTo>
                    <a:lnTo>
                      <a:pt x="0" y="164"/>
                    </a:lnTo>
                    <a:lnTo>
                      <a:pt x="5" y="147"/>
                    </a:lnTo>
                    <a:lnTo>
                      <a:pt x="11" y="133"/>
                    </a:lnTo>
                    <a:lnTo>
                      <a:pt x="19" y="122"/>
                    </a:lnTo>
                    <a:lnTo>
                      <a:pt x="30" y="114"/>
                    </a:lnTo>
                    <a:lnTo>
                      <a:pt x="50" y="114"/>
                    </a:lnTo>
                    <a:lnTo>
                      <a:pt x="63" y="117"/>
                    </a:lnTo>
                    <a:lnTo>
                      <a:pt x="74" y="126"/>
                    </a:lnTo>
                    <a:lnTo>
                      <a:pt x="85" y="142"/>
                    </a:lnTo>
                    <a:lnTo>
                      <a:pt x="96" y="151"/>
                    </a:lnTo>
                    <a:lnTo>
                      <a:pt x="102" y="156"/>
                    </a:lnTo>
                    <a:lnTo>
                      <a:pt x="113" y="156"/>
                    </a:lnTo>
                    <a:lnTo>
                      <a:pt x="124" y="151"/>
                    </a:lnTo>
                    <a:lnTo>
                      <a:pt x="132" y="144"/>
                    </a:lnTo>
                    <a:lnTo>
                      <a:pt x="157" y="62"/>
                    </a:lnTo>
                    <a:close/>
                  </a:path>
                </a:pathLst>
              </a:custGeom>
              <a:solidFill>
                <a:schemeClr val="tx1"/>
              </a:solidFill>
              <a:ln w="9525">
                <a:solidFill>
                  <a:srgbClr val="0070C0"/>
                </a:solidFill>
                <a:round/>
                <a:headEnd/>
                <a:tailEnd/>
              </a:ln>
            </p:spPr>
            <p:txBody>
              <a:bodyPr/>
              <a:lstStyle/>
              <a:p>
                <a:endParaRPr lang="en-US"/>
              </a:p>
            </p:txBody>
          </p:sp>
          <p:pic>
            <p:nvPicPr>
              <p:cNvPr id="46" name="Picture 1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72" y="3147"/>
                <a:ext cx="379" cy="5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47" name="Group 119"/>
          <p:cNvGrpSpPr>
            <a:grpSpLocks/>
          </p:cNvGrpSpPr>
          <p:nvPr/>
        </p:nvGrpSpPr>
        <p:grpSpPr bwMode="auto">
          <a:xfrm>
            <a:off x="7246938" y="804863"/>
            <a:ext cx="1509712" cy="1033462"/>
            <a:chOff x="805" y="840"/>
            <a:chExt cx="4103" cy="2806"/>
          </a:xfrm>
        </p:grpSpPr>
        <p:grpSp>
          <p:nvGrpSpPr>
            <p:cNvPr id="48" name="Group 120"/>
            <p:cNvGrpSpPr>
              <a:grpSpLocks/>
            </p:cNvGrpSpPr>
            <p:nvPr/>
          </p:nvGrpSpPr>
          <p:grpSpPr bwMode="auto">
            <a:xfrm>
              <a:off x="814" y="1788"/>
              <a:ext cx="978" cy="1858"/>
              <a:chOff x="814" y="1788"/>
              <a:chExt cx="978" cy="1858"/>
            </a:xfrm>
          </p:grpSpPr>
          <p:sp>
            <p:nvSpPr>
              <p:cNvPr id="64" name="Rectangle 121"/>
              <p:cNvSpPr>
                <a:spLocks noChangeArrowheads="1"/>
              </p:cNvSpPr>
              <p:nvPr/>
            </p:nvSpPr>
            <p:spPr bwMode="auto">
              <a:xfrm>
                <a:off x="815" y="1919"/>
                <a:ext cx="864" cy="1727"/>
              </a:xfrm>
              <a:prstGeom prst="rect">
                <a:avLst/>
              </a:prstGeom>
              <a:solidFill>
                <a:srgbClr val="CCFFCC"/>
              </a:solidFill>
              <a:ln w="9525">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65" name="Freeform 122"/>
              <p:cNvSpPr>
                <a:spLocks/>
              </p:cNvSpPr>
              <p:nvPr/>
            </p:nvSpPr>
            <p:spPr bwMode="auto">
              <a:xfrm>
                <a:off x="1678" y="1789"/>
                <a:ext cx="114" cy="1856"/>
              </a:xfrm>
              <a:custGeom>
                <a:avLst/>
                <a:gdLst>
                  <a:gd name="T0" fmla="*/ 54 w 54"/>
                  <a:gd name="T1" fmla="*/ 0 h 1863"/>
                  <a:gd name="T2" fmla="*/ 1 w 54"/>
                  <a:gd name="T3" fmla="*/ 135 h 1863"/>
                  <a:gd name="T4" fmla="*/ 0 w 54"/>
                  <a:gd name="T5" fmla="*/ 1863 h 1863"/>
                  <a:gd name="T6" fmla="*/ 54 w 54"/>
                  <a:gd name="T7" fmla="*/ 1710 h 1863"/>
                  <a:gd name="T8" fmla="*/ 54 w 54"/>
                  <a:gd name="T9" fmla="*/ 0 h 1863"/>
                </a:gdLst>
                <a:ahLst/>
                <a:cxnLst>
                  <a:cxn ang="0">
                    <a:pos x="T0" y="T1"/>
                  </a:cxn>
                  <a:cxn ang="0">
                    <a:pos x="T2" y="T3"/>
                  </a:cxn>
                  <a:cxn ang="0">
                    <a:pos x="T4" y="T5"/>
                  </a:cxn>
                  <a:cxn ang="0">
                    <a:pos x="T6" y="T7"/>
                  </a:cxn>
                  <a:cxn ang="0">
                    <a:pos x="T8" y="T9"/>
                  </a:cxn>
                </a:cxnLst>
                <a:rect l="0" t="0" r="r" b="b"/>
                <a:pathLst>
                  <a:path w="54" h="1863">
                    <a:moveTo>
                      <a:pt x="54" y="0"/>
                    </a:moveTo>
                    <a:lnTo>
                      <a:pt x="1" y="135"/>
                    </a:lnTo>
                    <a:lnTo>
                      <a:pt x="0" y="1863"/>
                    </a:lnTo>
                    <a:lnTo>
                      <a:pt x="54" y="1710"/>
                    </a:lnTo>
                    <a:lnTo>
                      <a:pt x="54" y="0"/>
                    </a:lnTo>
                    <a:close/>
                  </a:path>
                </a:pathLst>
              </a:custGeom>
              <a:solidFill>
                <a:srgbClr val="00CC66"/>
              </a:solidFill>
              <a:ln w="9525" cap="flat" cmpd="sng">
                <a:solidFill>
                  <a:srgbClr val="0070C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66" name="Freeform 123"/>
              <p:cNvSpPr>
                <a:spLocks/>
              </p:cNvSpPr>
              <p:nvPr/>
            </p:nvSpPr>
            <p:spPr bwMode="auto">
              <a:xfrm>
                <a:off x="814" y="1788"/>
                <a:ext cx="978" cy="132"/>
              </a:xfrm>
              <a:custGeom>
                <a:avLst/>
                <a:gdLst>
                  <a:gd name="T0" fmla="*/ 0 w 977"/>
                  <a:gd name="T1" fmla="*/ 131 h 132"/>
                  <a:gd name="T2" fmla="*/ 186 w 977"/>
                  <a:gd name="T3" fmla="*/ 2 h 132"/>
                  <a:gd name="T4" fmla="*/ 977 w 977"/>
                  <a:gd name="T5" fmla="*/ 0 h 132"/>
                  <a:gd name="T6" fmla="*/ 864 w 977"/>
                  <a:gd name="T7" fmla="*/ 132 h 132"/>
                  <a:gd name="T8" fmla="*/ 0 w 977"/>
                  <a:gd name="T9" fmla="*/ 131 h 132"/>
                </a:gdLst>
                <a:ahLst/>
                <a:cxnLst>
                  <a:cxn ang="0">
                    <a:pos x="T0" y="T1"/>
                  </a:cxn>
                  <a:cxn ang="0">
                    <a:pos x="T2" y="T3"/>
                  </a:cxn>
                  <a:cxn ang="0">
                    <a:pos x="T4" y="T5"/>
                  </a:cxn>
                  <a:cxn ang="0">
                    <a:pos x="T6" y="T7"/>
                  </a:cxn>
                  <a:cxn ang="0">
                    <a:pos x="T8" y="T9"/>
                  </a:cxn>
                </a:cxnLst>
                <a:rect l="0" t="0" r="r" b="b"/>
                <a:pathLst>
                  <a:path w="977" h="132">
                    <a:moveTo>
                      <a:pt x="0" y="131"/>
                    </a:moveTo>
                    <a:lnTo>
                      <a:pt x="186" y="2"/>
                    </a:lnTo>
                    <a:lnTo>
                      <a:pt x="977" y="0"/>
                    </a:lnTo>
                    <a:lnTo>
                      <a:pt x="864" y="132"/>
                    </a:lnTo>
                    <a:lnTo>
                      <a:pt x="0" y="131"/>
                    </a:lnTo>
                    <a:close/>
                  </a:path>
                </a:pathLst>
              </a:custGeom>
              <a:solidFill>
                <a:srgbClr val="339966"/>
              </a:solidFill>
              <a:ln w="9525" cap="flat" cmpd="sng">
                <a:solidFill>
                  <a:srgbClr val="0070C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grpSp>
        <p:grpSp>
          <p:nvGrpSpPr>
            <p:cNvPr id="49" name="Group 124"/>
            <p:cNvGrpSpPr>
              <a:grpSpLocks/>
            </p:cNvGrpSpPr>
            <p:nvPr/>
          </p:nvGrpSpPr>
          <p:grpSpPr bwMode="auto">
            <a:xfrm>
              <a:off x="3925" y="1788"/>
              <a:ext cx="979" cy="1858"/>
              <a:chOff x="3925" y="1788"/>
              <a:chExt cx="979" cy="1858"/>
            </a:xfrm>
          </p:grpSpPr>
          <p:sp>
            <p:nvSpPr>
              <p:cNvPr id="61" name="Rectangle 125"/>
              <p:cNvSpPr>
                <a:spLocks noChangeArrowheads="1"/>
              </p:cNvSpPr>
              <p:nvPr/>
            </p:nvSpPr>
            <p:spPr bwMode="auto">
              <a:xfrm flipH="1">
                <a:off x="4039" y="1919"/>
                <a:ext cx="864" cy="1727"/>
              </a:xfrm>
              <a:prstGeom prst="rect">
                <a:avLst/>
              </a:prstGeom>
              <a:solidFill>
                <a:srgbClr val="CCCCFF"/>
              </a:solidFill>
              <a:ln w="9525">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62" name="Freeform 126"/>
              <p:cNvSpPr>
                <a:spLocks/>
              </p:cNvSpPr>
              <p:nvPr/>
            </p:nvSpPr>
            <p:spPr bwMode="auto">
              <a:xfrm flipH="1">
                <a:off x="3925" y="1788"/>
                <a:ext cx="979" cy="132"/>
              </a:xfrm>
              <a:custGeom>
                <a:avLst/>
                <a:gdLst>
                  <a:gd name="T0" fmla="*/ 0 w 977"/>
                  <a:gd name="T1" fmla="*/ 131 h 132"/>
                  <a:gd name="T2" fmla="*/ 186 w 977"/>
                  <a:gd name="T3" fmla="*/ 2 h 132"/>
                  <a:gd name="T4" fmla="*/ 977 w 977"/>
                  <a:gd name="T5" fmla="*/ 0 h 132"/>
                  <a:gd name="T6" fmla="*/ 864 w 977"/>
                  <a:gd name="T7" fmla="*/ 132 h 132"/>
                  <a:gd name="T8" fmla="*/ 0 w 977"/>
                  <a:gd name="T9" fmla="*/ 131 h 132"/>
                </a:gdLst>
                <a:ahLst/>
                <a:cxnLst>
                  <a:cxn ang="0">
                    <a:pos x="T0" y="T1"/>
                  </a:cxn>
                  <a:cxn ang="0">
                    <a:pos x="T2" y="T3"/>
                  </a:cxn>
                  <a:cxn ang="0">
                    <a:pos x="T4" y="T5"/>
                  </a:cxn>
                  <a:cxn ang="0">
                    <a:pos x="T6" y="T7"/>
                  </a:cxn>
                  <a:cxn ang="0">
                    <a:pos x="T8" y="T9"/>
                  </a:cxn>
                </a:cxnLst>
                <a:rect l="0" t="0" r="r" b="b"/>
                <a:pathLst>
                  <a:path w="977" h="132">
                    <a:moveTo>
                      <a:pt x="0" y="131"/>
                    </a:moveTo>
                    <a:lnTo>
                      <a:pt x="186" y="2"/>
                    </a:lnTo>
                    <a:lnTo>
                      <a:pt x="977" y="0"/>
                    </a:lnTo>
                    <a:lnTo>
                      <a:pt x="864" y="132"/>
                    </a:lnTo>
                    <a:lnTo>
                      <a:pt x="0" y="131"/>
                    </a:lnTo>
                    <a:close/>
                  </a:path>
                </a:pathLst>
              </a:custGeom>
              <a:solidFill>
                <a:srgbClr val="9966FF"/>
              </a:solidFill>
              <a:ln w="9525" cap="flat" cmpd="sng">
                <a:solidFill>
                  <a:srgbClr val="0070C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63" name="Freeform 127"/>
              <p:cNvSpPr>
                <a:spLocks/>
              </p:cNvSpPr>
              <p:nvPr/>
            </p:nvSpPr>
            <p:spPr bwMode="auto">
              <a:xfrm flipH="1">
                <a:off x="3926" y="1788"/>
                <a:ext cx="114" cy="1857"/>
              </a:xfrm>
              <a:custGeom>
                <a:avLst/>
                <a:gdLst>
                  <a:gd name="T0" fmla="*/ 54 w 54"/>
                  <a:gd name="T1" fmla="*/ 0 h 1863"/>
                  <a:gd name="T2" fmla="*/ 1 w 54"/>
                  <a:gd name="T3" fmla="*/ 135 h 1863"/>
                  <a:gd name="T4" fmla="*/ 0 w 54"/>
                  <a:gd name="T5" fmla="*/ 1863 h 1863"/>
                  <a:gd name="T6" fmla="*/ 54 w 54"/>
                  <a:gd name="T7" fmla="*/ 1710 h 1863"/>
                  <a:gd name="T8" fmla="*/ 54 w 54"/>
                  <a:gd name="T9" fmla="*/ 0 h 1863"/>
                </a:gdLst>
                <a:ahLst/>
                <a:cxnLst>
                  <a:cxn ang="0">
                    <a:pos x="T0" y="T1"/>
                  </a:cxn>
                  <a:cxn ang="0">
                    <a:pos x="T2" y="T3"/>
                  </a:cxn>
                  <a:cxn ang="0">
                    <a:pos x="T4" y="T5"/>
                  </a:cxn>
                  <a:cxn ang="0">
                    <a:pos x="T6" y="T7"/>
                  </a:cxn>
                  <a:cxn ang="0">
                    <a:pos x="T8" y="T9"/>
                  </a:cxn>
                </a:cxnLst>
                <a:rect l="0" t="0" r="r" b="b"/>
                <a:pathLst>
                  <a:path w="54" h="1863">
                    <a:moveTo>
                      <a:pt x="54" y="0"/>
                    </a:moveTo>
                    <a:lnTo>
                      <a:pt x="1" y="135"/>
                    </a:lnTo>
                    <a:lnTo>
                      <a:pt x="0" y="1863"/>
                    </a:lnTo>
                    <a:lnTo>
                      <a:pt x="54" y="1710"/>
                    </a:lnTo>
                    <a:lnTo>
                      <a:pt x="54" y="0"/>
                    </a:lnTo>
                    <a:close/>
                  </a:path>
                </a:pathLst>
              </a:custGeom>
              <a:solidFill>
                <a:srgbClr val="CCCCFF"/>
              </a:solidFill>
              <a:ln w="9525" cap="flat" cmpd="sng">
                <a:solidFill>
                  <a:srgbClr val="0070C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grpSp>
        <p:grpSp>
          <p:nvGrpSpPr>
            <p:cNvPr id="50" name="Group 128"/>
            <p:cNvGrpSpPr>
              <a:grpSpLocks/>
            </p:cNvGrpSpPr>
            <p:nvPr/>
          </p:nvGrpSpPr>
          <p:grpSpPr bwMode="auto">
            <a:xfrm>
              <a:off x="805" y="840"/>
              <a:ext cx="4103" cy="838"/>
              <a:chOff x="805" y="840"/>
              <a:chExt cx="4103" cy="838"/>
            </a:xfrm>
          </p:grpSpPr>
          <p:sp>
            <p:nvSpPr>
              <p:cNvPr id="59" name="Rectangle 129"/>
              <p:cNvSpPr>
                <a:spLocks noChangeArrowheads="1"/>
              </p:cNvSpPr>
              <p:nvPr/>
            </p:nvSpPr>
            <p:spPr bwMode="auto">
              <a:xfrm flipH="1">
                <a:off x="809" y="911"/>
                <a:ext cx="4098" cy="767"/>
              </a:xfrm>
              <a:prstGeom prst="rect">
                <a:avLst/>
              </a:prstGeom>
              <a:solidFill>
                <a:srgbClr val="CCFFFF"/>
              </a:solidFill>
              <a:ln w="9525">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60" name="Freeform 130"/>
              <p:cNvSpPr>
                <a:spLocks/>
              </p:cNvSpPr>
              <p:nvPr/>
            </p:nvSpPr>
            <p:spPr bwMode="auto">
              <a:xfrm>
                <a:off x="805" y="840"/>
                <a:ext cx="4103" cy="72"/>
              </a:xfrm>
              <a:custGeom>
                <a:avLst/>
                <a:gdLst>
                  <a:gd name="T0" fmla="*/ 4103 w 4103"/>
                  <a:gd name="T1" fmla="*/ 72 h 72"/>
                  <a:gd name="T2" fmla="*/ 3922 w 4103"/>
                  <a:gd name="T3" fmla="*/ 0 h 72"/>
                  <a:gd name="T4" fmla="*/ 205 w 4103"/>
                  <a:gd name="T5" fmla="*/ 0 h 72"/>
                  <a:gd name="T6" fmla="*/ 0 w 4103"/>
                  <a:gd name="T7" fmla="*/ 70 h 72"/>
                  <a:gd name="T8" fmla="*/ 4103 w 4103"/>
                  <a:gd name="T9" fmla="*/ 72 h 72"/>
                </a:gdLst>
                <a:ahLst/>
                <a:cxnLst>
                  <a:cxn ang="0">
                    <a:pos x="T0" y="T1"/>
                  </a:cxn>
                  <a:cxn ang="0">
                    <a:pos x="T2" y="T3"/>
                  </a:cxn>
                  <a:cxn ang="0">
                    <a:pos x="T4" y="T5"/>
                  </a:cxn>
                  <a:cxn ang="0">
                    <a:pos x="T6" y="T7"/>
                  </a:cxn>
                  <a:cxn ang="0">
                    <a:pos x="T8" y="T9"/>
                  </a:cxn>
                </a:cxnLst>
                <a:rect l="0" t="0" r="r" b="b"/>
                <a:pathLst>
                  <a:path w="4103" h="72">
                    <a:moveTo>
                      <a:pt x="4103" y="72"/>
                    </a:moveTo>
                    <a:lnTo>
                      <a:pt x="3922" y="0"/>
                    </a:lnTo>
                    <a:lnTo>
                      <a:pt x="205" y="0"/>
                    </a:lnTo>
                    <a:lnTo>
                      <a:pt x="0" y="70"/>
                    </a:lnTo>
                    <a:lnTo>
                      <a:pt x="4103" y="72"/>
                    </a:lnTo>
                    <a:close/>
                  </a:path>
                </a:pathLst>
              </a:custGeom>
              <a:solidFill>
                <a:srgbClr val="0099FF"/>
              </a:solidFill>
              <a:ln w="9525" cap="flat" cmpd="sng">
                <a:solidFill>
                  <a:srgbClr val="0070C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grpSp>
        <p:grpSp>
          <p:nvGrpSpPr>
            <p:cNvPr id="51" name="Group 131"/>
            <p:cNvGrpSpPr>
              <a:grpSpLocks/>
            </p:cNvGrpSpPr>
            <p:nvPr/>
          </p:nvGrpSpPr>
          <p:grpSpPr bwMode="auto">
            <a:xfrm>
              <a:off x="1899" y="1792"/>
              <a:ext cx="906" cy="1850"/>
              <a:chOff x="1910" y="1792"/>
              <a:chExt cx="906" cy="1850"/>
            </a:xfrm>
          </p:grpSpPr>
          <p:sp>
            <p:nvSpPr>
              <p:cNvPr id="56" name="Rectangle 132"/>
              <p:cNvSpPr>
                <a:spLocks noChangeArrowheads="1"/>
              </p:cNvSpPr>
              <p:nvPr/>
            </p:nvSpPr>
            <p:spPr bwMode="auto">
              <a:xfrm>
                <a:off x="1911" y="1919"/>
                <a:ext cx="864" cy="1723"/>
              </a:xfrm>
              <a:prstGeom prst="rect">
                <a:avLst/>
              </a:prstGeom>
              <a:solidFill>
                <a:srgbClr val="FFCC99"/>
              </a:solidFill>
              <a:ln w="9525">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57" name="Freeform 133"/>
              <p:cNvSpPr>
                <a:spLocks/>
              </p:cNvSpPr>
              <p:nvPr/>
            </p:nvSpPr>
            <p:spPr bwMode="auto">
              <a:xfrm>
                <a:off x="1910" y="1792"/>
                <a:ext cx="906" cy="128"/>
              </a:xfrm>
              <a:custGeom>
                <a:avLst/>
                <a:gdLst>
                  <a:gd name="T0" fmla="*/ 0 w 906"/>
                  <a:gd name="T1" fmla="*/ 135 h 136"/>
                  <a:gd name="T2" fmla="*/ 80 w 906"/>
                  <a:gd name="T3" fmla="*/ 0 h 136"/>
                  <a:gd name="T4" fmla="*/ 906 w 906"/>
                  <a:gd name="T5" fmla="*/ 0 h 136"/>
                  <a:gd name="T6" fmla="*/ 864 w 906"/>
                  <a:gd name="T7" fmla="*/ 136 h 136"/>
                  <a:gd name="T8" fmla="*/ 0 w 906"/>
                  <a:gd name="T9" fmla="*/ 135 h 136"/>
                </a:gdLst>
                <a:ahLst/>
                <a:cxnLst>
                  <a:cxn ang="0">
                    <a:pos x="T0" y="T1"/>
                  </a:cxn>
                  <a:cxn ang="0">
                    <a:pos x="T2" y="T3"/>
                  </a:cxn>
                  <a:cxn ang="0">
                    <a:pos x="T4" y="T5"/>
                  </a:cxn>
                  <a:cxn ang="0">
                    <a:pos x="T6" y="T7"/>
                  </a:cxn>
                  <a:cxn ang="0">
                    <a:pos x="T8" y="T9"/>
                  </a:cxn>
                </a:cxnLst>
                <a:rect l="0" t="0" r="r" b="b"/>
                <a:pathLst>
                  <a:path w="906" h="136">
                    <a:moveTo>
                      <a:pt x="0" y="135"/>
                    </a:moveTo>
                    <a:lnTo>
                      <a:pt x="80" y="0"/>
                    </a:lnTo>
                    <a:lnTo>
                      <a:pt x="906" y="0"/>
                    </a:lnTo>
                    <a:lnTo>
                      <a:pt x="864" y="136"/>
                    </a:lnTo>
                    <a:lnTo>
                      <a:pt x="0" y="135"/>
                    </a:lnTo>
                    <a:close/>
                  </a:path>
                </a:pathLst>
              </a:custGeom>
              <a:solidFill>
                <a:srgbClr val="CC6600"/>
              </a:solidFill>
              <a:ln w="9525" cap="flat" cmpd="sng">
                <a:solidFill>
                  <a:srgbClr val="0070C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58" name="Freeform 134"/>
              <p:cNvSpPr>
                <a:spLocks/>
              </p:cNvSpPr>
              <p:nvPr/>
            </p:nvSpPr>
            <p:spPr bwMode="auto">
              <a:xfrm>
                <a:off x="2774" y="1792"/>
                <a:ext cx="42" cy="1849"/>
              </a:xfrm>
              <a:custGeom>
                <a:avLst/>
                <a:gdLst>
                  <a:gd name="T0" fmla="*/ 54 w 54"/>
                  <a:gd name="T1" fmla="*/ 0 h 1863"/>
                  <a:gd name="T2" fmla="*/ 1 w 54"/>
                  <a:gd name="T3" fmla="*/ 135 h 1863"/>
                  <a:gd name="T4" fmla="*/ 0 w 54"/>
                  <a:gd name="T5" fmla="*/ 1863 h 1863"/>
                  <a:gd name="T6" fmla="*/ 54 w 54"/>
                  <a:gd name="T7" fmla="*/ 1710 h 1863"/>
                  <a:gd name="T8" fmla="*/ 54 w 54"/>
                  <a:gd name="T9" fmla="*/ 0 h 1863"/>
                </a:gdLst>
                <a:ahLst/>
                <a:cxnLst>
                  <a:cxn ang="0">
                    <a:pos x="T0" y="T1"/>
                  </a:cxn>
                  <a:cxn ang="0">
                    <a:pos x="T2" y="T3"/>
                  </a:cxn>
                  <a:cxn ang="0">
                    <a:pos x="T4" y="T5"/>
                  </a:cxn>
                  <a:cxn ang="0">
                    <a:pos x="T6" y="T7"/>
                  </a:cxn>
                  <a:cxn ang="0">
                    <a:pos x="T8" y="T9"/>
                  </a:cxn>
                </a:cxnLst>
                <a:rect l="0" t="0" r="r" b="b"/>
                <a:pathLst>
                  <a:path w="54" h="1863">
                    <a:moveTo>
                      <a:pt x="54" y="0"/>
                    </a:moveTo>
                    <a:lnTo>
                      <a:pt x="1" y="135"/>
                    </a:lnTo>
                    <a:lnTo>
                      <a:pt x="0" y="1863"/>
                    </a:lnTo>
                    <a:lnTo>
                      <a:pt x="54" y="1710"/>
                    </a:lnTo>
                    <a:lnTo>
                      <a:pt x="54" y="0"/>
                    </a:lnTo>
                    <a:close/>
                  </a:path>
                </a:pathLst>
              </a:custGeom>
              <a:solidFill>
                <a:srgbClr val="CC6600"/>
              </a:solidFill>
              <a:ln w="9525" cap="flat" cmpd="sng">
                <a:solidFill>
                  <a:srgbClr val="0070C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grpSp>
        <p:grpSp>
          <p:nvGrpSpPr>
            <p:cNvPr id="52" name="Group 135"/>
            <p:cNvGrpSpPr>
              <a:grpSpLocks/>
            </p:cNvGrpSpPr>
            <p:nvPr/>
          </p:nvGrpSpPr>
          <p:grpSpPr bwMode="auto">
            <a:xfrm>
              <a:off x="2912" y="1792"/>
              <a:ext cx="906" cy="1854"/>
              <a:chOff x="2966" y="1792"/>
              <a:chExt cx="906" cy="1854"/>
            </a:xfrm>
          </p:grpSpPr>
          <p:sp>
            <p:nvSpPr>
              <p:cNvPr id="53" name="Rectangle 136"/>
              <p:cNvSpPr>
                <a:spLocks noChangeArrowheads="1"/>
              </p:cNvSpPr>
              <p:nvPr/>
            </p:nvSpPr>
            <p:spPr bwMode="auto">
              <a:xfrm flipH="1">
                <a:off x="3007" y="1919"/>
                <a:ext cx="864" cy="1727"/>
              </a:xfrm>
              <a:prstGeom prst="rect">
                <a:avLst/>
              </a:prstGeom>
              <a:solidFill>
                <a:srgbClr val="FFFF99"/>
              </a:solidFill>
              <a:ln w="9525">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54" name="Freeform 137"/>
              <p:cNvSpPr>
                <a:spLocks/>
              </p:cNvSpPr>
              <p:nvPr/>
            </p:nvSpPr>
            <p:spPr bwMode="auto">
              <a:xfrm flipH="1">
                <a:off x="2966" y="1792"/>
                <a:ext cx="906" cy="128"/>
              </a:xfrm>
              <a:custGeom>
                <a:avLst/>
                <a:gdLst>
                  <a:gd name="T0" fmla="*/ 0 w 906"/>
                  <a:gd name="T1" fmla="*/ 135 h 136"/>
                  <a:gd name="T2" fmla="*/ 80 w 906"/>
                  <a:gd name="T3" fmla="*/ 0 h 136"/>
                  <a:gd name="T4" fmla="*/ 906 w 906"/>
                  <a:gd name="T5" fmla="*/ 0 h 136"/>
                  <a:gd name="T6" fmla="*/ 864 w 906"/>
                  <a:gd name="T7" fmla="*/ 136 h 136"/>
                  <a:gd name="T8" fmla="*/ 0 w 906"/>
                  <a:gd name="T9" fmla="*/ 135 h 136"/>
                </a:gdLst>
                <a:ahLst/>
                <a:cxnLst>
                  <a:cxn ang="0">
                    <a:pos x="T0" y="T1"/>
                  </a:cxn>
                  <a:cxn ang="0">
                    <a:pos x="T2" y="T3"/>
                  </a:cxn>
                  <a:cxn ang="0">
                    <a:pos x="T4" y="T5"/>
                  </a:cxn>
                  <a:cxn ang="0">
                    <a:pos x="T6" y="T7"/>
                  </a:cxn>
                  <a:cxn ang="0">
                    <a:pos x="T8" y="T9"/>
                  </a:cxn>
                </a:cxnLst>
                <a:rect l="0" t="0" r="r" b="b"/>
                <a:pathLst>
                  <a:path w="906" h="136">
                    <a:moveTo>
                      <a:pt x="0" y="135"/>
                    </a:moveTo>
                    <a:lnTo>
                      <a:pt x="80" y="0"/>
                    </a:lnTo>
                    <a:lnTo>
                      <a:pt x="906" y="0"/>
                    </a:lnTo>
                    <a:lnTo>
                      <a:pt x="864" y="136"/>
                    </a:lnTo>
                    <a:lnTo>
                      <a:pt x="0" y="135"/>
                    </a:lnTo>
                    <a:close/>
                  </a:path>
                </a:pathLst>
              </a:custGeom>
              <a:solidFill>
                <a:srgbClr val="CC9900"/>
              </a:solidFill>
              <a:ln w="9525" cap="flat" cmpd="sng">
                <a:solidFill>
                  <a:srgbClr val="0070C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55" name="Freeform 138"/>
              <p:cNvSpPr>
                <a:spLocks/>
              </p:cNvSpPr>
              <p:nvPr/>
            </p:nvSpPr>
            <p:spPr bwMode="auto">
              <a:xfrm flipH="1">
                <a:off x="2966" y="1792"/>
                <a:ext cx="42" cy="1853"/>
              </a:xfrm>
              <a:custGeom>
                <a:avLst/>
                <a:gdLst>
                  <a:gd name="T0" fmla="*/ 54 w 54"/>
                  <a:gd name="T1" fmla="*/ 0 h 1863"/>
                  <a:gd name="T2" fmla="*/ 1 w 54"/>
                  <a:gd name="T3" fmla="*/ 135 h 1863"/>
                  <a:gd name="T4" fmla="*/ 0 w 54"/>
                  <a:gd name="T5" fmla="*/ 1863 h 1863"/>
                  <a:gd name="T6" fmla="*/ 54 w 54"/>
                  <a:gd name="T7" fmla="*/ 1710 h 1863"/>
                  <a:gd name="T8" fmla="*/ 54 w 54"/>
                  <a:gd name="T9" fmla="*/ 0 h 1863"/>
                </a:gdLst>
                <a:ahLst/>
                <a:cxnLst>
                  <a:cxn ang="0">
                    <a:pos x="T0" y="T1"/>
                  </a:cxn>
                  <a:cxn ang="0">
                    <a:pos x="T2" y="T3"/>
                  </a:cxn>
                  <a:cxn ang="0">
                    <a:pos x="T4" y="T5"/>
                  </a:cxn>
                  <a:cxn ang="0">
                    <a:pos x="T6" y="T7"/>
                  </a:cxn>
                  <a:cxn ang="0">
                    <a:pos x="T8" y="T9"/>
                  </a:cxn>
                </a:cxnLst>
                <a:rect l="0" t="0" r="r" b="b"/>
                <a:pathLst>
                  <a:path w="54" h="1863">
                    <a:moveTo>
                      <a:pt x="54" y="0"/>
                    </a:moveTo>
                    <a:lnTo>
                      <a:pt x="1" y="135"/>
                    </a:lnTo>
                    <a:lnTo>
                      <a:pt x="0" y="1863"/>
                    </a:lnTo>
                    <a:lnTo>
                      <a:pt x="54" y="1710"/>
                    </a:lnTo>
                    <a:lnTo>
                      <a:pt x="54" y="0"/>
                    </a:lnTo>
                    <a:close/>
                  </a:path>
                </a:pathLst>
              </a:custGeom>
              <a:solidFill>
                <a:srgbClr val="CCCC00"/>
              </a:solidFill>
              <a:ln w="9525" cap="flat" cmpd="sng">
                <a:solidFill>
                  <a:srgbClr val="0070C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grpSp>
      </p:grpSp>
      <p:sp>
        <p:nvSpPr>
          <p:cNvPr id="67" name="Rectangle 139"/>
          <p:cNvSpPr>
            <a:spLocks noChangeArrowheads="1"/>
          </p:cNvSpPr>
          <p:nvPr/>
        </p:nvSpPr>
        <p:spPr bwMode="auto">
          <a:xfrm>
            <a:off x="7950200" y="1079500"/>
            <a:ext cx="508000" cy="876300"/>
          </a:xfrm>
          <a:prstGeom prst="rect">
            <a:avLst/>
          </a:prstGeom>
          <a:noFill/>
          <a:ln w="76200">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Tree>
    <p:extLst>
      <p:ext uri="{BB962C8B-B14F-4D97-AF65-F5344CB8AC3E}">
        <p14:creationId xmlns:p14="http://schemas.microsoft.com/office/powerpoint/2010/main" val="9419213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915400" cy="914400"/>
          </a:xfrm>
          <a:noFill/>
        </p:spPr>
        <p:txBody>
          <a:bodyPr/>
          <a:lstStyle/>
          <a:p>
            <a:pPr algn="l" eaLnBrk="1" hangingPunct="1"/>
            <a:r>
              <a:rPr lang="en-US" altLang="en-US" sz="2800" b="1" smtClean="0"/>
              <a:t>HIERARCHY</a:t>
            </a:r>
            <a:endParaRPr lang="en-US" altLang="en-US" sz="2800" b="1" smtClean="0">
              <a:solidFill>
                <a:srgbClr val="C00000"/>
              </a:solidFill>
            </a:endParaRPr>
          </a:p>
        </p:txBody>
      </p:sp>
      <p:sp>
        <p:nvSpPr>
          <p:cNvPr id="4" name="Rectangle 4"/>
          <p:cNvSpPr>
            <a:spLocks noChangeArrowheads="1"/>
          </p:cNvSpPr>
          <p:nvPr/>
        </p:nvSpPr>
        <p:spPr bwMode="auto">
          <a:xfrm>
            <a:off x="390525" y="4835525"/>
            <a:ext cx="1403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sz="1800" b="0"/>
              <a:t>Decreasing </a:t>
            </a:r>
          </a:p>
          <a:p>
            <a:pPr algn="ctr"/>
            <a:r>
              <a:rPr lang="en-US" sz="1800" b="0"/>
              <a:t>abstraction</a:t>
            </a:r>
          </a:p>
        </p:txBody>
      </p:sp>
      <p:sp>
        <p:nvSpPr>
          <p:cNvPr id="5" name="AutoShape 5"/>
          <p:cNvSpPr>
            <a:spLocks noChangeArrowheads="1"/>
          </p:cNvSpPr>
          <p:nvPr/>
        </p:nvSpPr>
        <p:spPr bwMode="auto">
          <a:xfrm>
            <a:off x="1598613" y="1235075"/>
            <a:ext cx="447675" cy="4040187"/>
          </a:xfrm>
          <a:prstGeom prst="upDownArrow">
            <a:avLst>
              <a:gd name="adj1" fmla="val 44796"/>
              <a:gd name="adj2" fmla="val 180329"/>
            </a:avLst>
          </a:prstGeom>
          <a:gradFill rotWithShape="0">
            <a:gsLst>
              <a:gs pos="0">
                <a:srgbClr val="FF00FF">
                  <a:gamma/>
                  <a:shade val="46275"/>
                  <a:invGamma/>
                </a:srgbClr>
              </a:gs>
              <a:gs pos="50000">
                <a:srgbClr val="FF00FF"/>
              </a:gs>
              <a:gs pos="100000">
                <a:srgbClr val="FF00FF">
                  <a:gamma/>
                  <a:shade val="46275"/>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Rectangle 6"/>
          <p:cNvSpPr>
            <a:spLocks noChangeArrowheads="1"/>
          </p:cNvSpPr>
          <p:nvPr/>
        </p:nvSpPr>
        <p:spPr bwMode="auto">
          <a:xfrm>
            <a:off x="441325" y="1050925"/>
            <a:ext cx="1301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sz="1800" b="0"/>
              <a:t>Increasing</a:t>
            </a:r>
          </a:p>
          <a:p>
            <a:pPr algn="ctr"/>
            <a:r>
              <a:rPr lang="en-US" sz="1800" b="0"/>
              <a:t>abstraction</a:t>
            </a:r>
          </a:p>
        </p:txBody>
      </p:sp>
      <p:sp>
        <p:nvSpPr>
          <p:cNvPr id="7" name="Rectangle 7"/>
          <p:cNvSpPr>
            <a:spLocks noChangeArrowheads="1"/>
          </p:cNvSpPr>
          <p:nvPr/>
        </p:nvSpPr>
        <p:spPr bwMode="auto">
          <a:xfrm>
            <a:off x="4749800" y="1211262"/>
            <a:ext cx="571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DotDot"/>
                <a:miter lim="800000"/>
                <a:headEnd/>
                <a:tailEnd/>
              </a14:hiddenLine>
            </a:ext>
          </a:extLst>
        </p:spPr>
        <p:txBody>
          <a:bodyPr wrap="none" lIns="0" tIns="0" rIns="0" bIns="0">
            <a:spAutoFit/>
          </a:bodyPr>
          <a:lstStyle/>
          <a:p>
            <a:r>
              <a:rPr lang="en-US" sz="1800" b="0"/>
              <a:t>Asset</a:t>
            </a:r>
          </a:p>
        </p:txBody>
      </p:sp>
      <p:sp>
        <p:nvSpPr>
          <p:cNvPr id="8" name="Rectangle 8"/>
          <p:cNvSpPr>
            <a:spLocks noChangeArrowheads="1"/>
          </p:cNvSpPr>
          <p:nvPr/>
        </p:nvSpPr>
        <p:spPr bwMode="auto">
          <a:xfrm>
            <a:off x="6254750" y="2976562"/>
            <a:ext cx="1117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DotDot"/>
                <a:miter lim="800000"/>
                <a:headEnd/>
                <a:tailEnd/>
              </a14:hiddenLine>
            </a:ext>
          </a:extLst>
        </p:spPr>
        <p:txBody>
          <a:bodyPr wrap="none" lIns="0" tIns="0" rIns="0" bIns="0">
            <a:spAutoFit/>
          </a:bodyPr>
          <a:lstStyle/>
          <a:p>
            <a:r>
              <a:rPr lang="en-US" sz="1800" b="0"/>
              <a:t>RealEstate</a:t>
            </a:r>
          </a:p>
        </p:txBody>
      </p:sp>
      <p:sp>
        <p:nvSpPr>
          <p:cNvPr id="9" name="Rectangle 9"/>
          <p:cNvSpPr>
            <a:spLocks noChangeArrowheads="1"/>
          </p:cNvSpPr>
          <p:nvPr/>
        </p:nvSpPr>
        <p:spPr bwMode="auto">
          <a:xfrm>
            <a:off x="2157413" y="4787900"/>
            <a:ext cx="812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DotDot"/>
                <a:miter lim="800000"/>
                <a:headEnd/>
                <a:tailEnd/>
              </a14:hiddenLine>
            </a:ext>
          </a:extLst>
        </p:spPr>
        <p:txBody>
          <a:bodyPr wrap="none" lIns="0" tIns="0" rIns="0" bIns="0">
            <a:spAutoFit/>
          </a:bodyPr>
          <a:lstStyle/>
          <a:p>
            <a:r>
              <a:rPr lang="en-US" sz="1800" b="0"/>
              <a:t>Savings</a:t>
            </a:r>
          </a:p>
        </p:txBody>
      </p:sp>
      <p:sp>
        <p:nvSpPr>
          <p:cNvPr id="10" name="Rectangle 10"/>
          <p:cNvSpPr>
            <a:spLocks noChangeArrowheads="1"/>
          </p:cNvSpPr>
          <p:nvPr/>
        </p:nvSpPr>
        <p:spPr bwMode="auto">
          <a:xfrm>
            <a:off x="2584450" y="2976562"/>
            <a:ext cx="1346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DotDot"/>
                <a:miter lim="800000"/>
                <a:headEnd/>
                <a:tailEnd/>
              </a14:hiddenLine>
            </a:ext>
          </a:extLst>
        </p:spPr>
        <p:txBody>
          <a:bodyPr wrap="none" lIns="0" tIns="0" rIns="0" bIns="0">
            <a:spAutoFit/>
          </a:bodyPr>
          <a:lstStyle/>
          <a:p>
            <a:r>
              <a:rPr lang="en-US" sz="1800" b="0"/>
              <a:t>BankAccount</a:t>
            </a:r>
          </a:p>
        </p:txBody>
      </p:sp>
      <p:sp>
        <p:nvSpPr>
          <p:cNvPr id="11" name="Rectangle 11"/>
          <p:cNvSpPr>
            <a:spLocks noChangeArrowheads="1"/>
          </p:cNvSpPr>
          <p:nvPr/>
        </p:nvSpPr>
        <p:spPr bwMode="auto">
          <a:xfrm>
            <a:off x="3219450" y="4787900"/>
            <a:ext cx="952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DotDot"/>
                <a:miter lim="800000"/>
                <a:headEnd/>
                <a:tailEnd/>
              </a14:hiddenLine>
            </a:ext>
          </a:extLst>
        </p:spPr>
        <p:txBody>
          <a:bodyPr wrap="none" lIns="0" tIns="0" rIns="0" bIns="0">
            <a:spAutoFit/>
          </a:bodyPr>
          <a:lstStyle/>
          <a:p>
            <a:r>
              <a:rPr lang="en-US" sz="1800" b="0"/>
              <a:t>Checking</a:t>
            </a:r>
          </a:p>
        </p:txBody>
      </p:sp>
      <p:sp>
        <p:nvSpPr>
          <p:cNvPr id="12" name="Rectangle 12"/>
          <p:cNvSpPr>
            <a:spLocks noChangeArrowheads="1"/>
          </p:cNvSpPr>
          <p:nvPr/>
        </p:nvSpPr>
        <p:spPr bwMode="auto">
          <a:xfrm>
            <a:off x="4737100" y="4787900"/>
            <a:ext cx="571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DotDot"/>
                <a:miter lim="800000"/>
                <a:headEnd/>
                <a:tailEnd/>
              </a14:hiddenLine>
            </a:ext>
          </a:extLst>
        </p:spPr>
        <p:txBody>
          <a:bodyPr wrap="none" lIns="0" tIns="0" rIns="0" bIns="0">
            <a:spAutoFit/>
          </a:bodyPr>
          <a:lstStyle/>
          <a:p>
            <a:r>
              <a:rPr lang="en-US" sz="1800" b="0"/>
              <a:t>Stock</a:t>
            </a:r>
          </a:p>
        </p:txBody>
      </p:sp>
      <p:sp>
        <p:nvSpPr>
          <p:cNvPr id="13" name="Rectangle 13"/>
          <p:cNvSpPr>
            <a:spLocks noChangeArrowheads="1"/>
          </p:cNvSpPr>
          <p:nvPr/>
        </p:nvSpPr>
        <p:spPr bwMode="auto">
          <a:xfrm>
            <a:off x="4610100" y="2976562"/>
            <a:ext cx="825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DotDot"/>
                <a:miter lim="800000"/>
                <a:headEnd/>
                <a:tailEnd/>
              </a14:hiddenLine>
            </a:ext>
          </a:extLst>
        </p:spPr>
        <p:txBody>
          <a:bodyPr wrap="none" lIns="0" tIns="0" rIns="0" bIns="0">
            <a:spAutoFit/>
          </a:bodyPr>
          <a:lstStyle/>
          <a:p>
            <a:r>
              <a:rPr lang="en-US" sz="1800" b="0"/>
              <a:t>Security</a:t>
            </a:r>
          </a:p>
        </p:txBody>
      </p:sp>
      <p:sp>
        <p:nvSpPr>
          <p:cNvPr id="14" name="Rectangle 14"/>
          <p:cNvSpPr>
            <a:spLocks noChangeArrowheads="1"/>
          </p:cNvSpPr>
          <p:nvPr/>
        </p:nvSpPr>
        <p:spPr bwMode="auto">
          <a:xfrm>
            <a:off x="5816600" y="4787900"/>
            <a:ext cx="533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DotDot"/>
                <a:miter lim="800000"/>
                <a:headEnd/>
                <a:tailEnd/>
              </a14:hiddenLine>
            </a:ext>
          </a:extLst>
        </p:spPr>
        <p:txBody>
          <a:bodyPr wrap="none" lIns="0" tIns="0" rIns="0" bIns="0">
            <a:spAutoFit/>
          </a:bodyPr>
          <a:lstStyle/>
          <a:p>
            <a:r>
              <a:rPr lang="en-US" sz="1800" b="0"/>
              <a:t>Bond</a:t>
            </a:r>
          </a:p>
        </p:txBody>
      </p:sp>
      <p:sp>
        <p:nvSpPr>
          <p:cNvPr id="15" name="Text Box 15"/>
          <p:cNvSpPr txBox="1">
            <a:spLocks noChangeArrowheads="1"/>
          </p:cNvSpPr>
          <p:nvPr/>
        </p:nvSpPr>
        <p:spPr bwMode="auto">
          <a:xfrm>
            <a:off x="1570038" y="5686425"/>
            <a:ext cx="616585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spcBef>
                <a:spcPct val="85000"/>
              </a:spcBef>
            </a:pPr>
            <a:r>
              <a:rPr lang="en-US" sz="2400" b="0">
                <a:solidFill>
                  <a:srgbClr val="C00000"/>
                </a:solidFill>
              </a:rPr>
              <a:t>Elements at the same level of the hierarchy should be at the same level of abstraction.</a:t>
            </a:r>
          </a:p>
        </p:txBody>
      </p:sp>
      <p:grpSp>
        <p:nvGrpSpPr>
          <p:cNvPr id="16" name="Group 63"/>
          <p:cNvGrpSpPr>
            <a:grpSpLocks/>
          </p:cNvGrpSpPr>
          <p:nvPr/>
        </p:nvGrpSpPr>
        <p:grpSpPr bwMode="auto">
          <a:xfrm>
            <a:off x="7386638" y="974725"/>
            <a:ext cx="1509712" cy="1033462"/>
            <a:chOff x="805" y="840"/>
            <a:chExt cx="4103" cy="2806"/>
          </a:xfrm>
        </p:grpSpPr>
        <p:grpSp>
          <p:nvGrpSpPr>
            <p:cNvPr id="17" name="Group 64"/>
            <p:cNvGrpSpPr>
              <a:grpSpLocks/>
            </p:cNvGrpSpPr>
            <p:nvPr/>
          </p:nvGrpSpPr>
          <p:grpSpPr bwMode="auto">
            <a:xfrm>
              <a:off x="814" y="1788"/>
              <a:ext cx="978" cy="1858"/>
              <a:chOff x="814" y="1788"/>
              <a:chExt cx="978" cy="1858"/>
            </a:xfrm>
          </p:grpSpPr>
          <p:sp>
            <p:nvSpPr>
              <p:cNvPr id="33" name="Rectangle 65"/>
              <p:cNvSpPr>
                <a:spLocks noChangeArrowheads="1"/>
              </p:cNvSpPr>
              <p:nvPr/>
            </p:nvSpPr>
            <p:spPr bwMode="auto">
              <a:xfrm>
                <a:off x="815" y="1919"/>
                <a:ext cx="864" cy="1727"/>
              </a:xfrm>
              <a:prstGeom prst="rect">
                <a:avLst/>
              </a:prstGeom>
              <a:solidFill>
                <a:srgbClr val="CCFFCC"/>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34" name="Freeform 66"/>
              <p:cNvSpPr>
                <a:spLocks/>
              </p:cNvSpPr>
              <p:nvPr/>
            </p:nvSpPr>
            <p:spPr bwMode="auto">
              <a:xfrm>
                <a:off x="1678" y="1789"/>
                <a:ext cx="114" cy="1856"/>
              </a:xfrm>
              <a:custGeom>
                <a:avLst/>
                <a:gdLst>
                  <a:gd name="T0" fmla="*/ 54 w 54"/>
                  <a:gd name="T1" fmla="*/ 0 h 1863"/>
                  <a:gd name="T2" fmla="*/ 1 w 54"/>
                  <a:gd name="T3" fmla="*/ 135 h 1863"/>
                  <a:gd name="T4" fmla="*/ 0 w 54"/>
                  <a:gd name="T5" fmla="*/ 1863 h 1863"/>
                  <a:gd name="T6" fmla="*/ 54 w 54"/>
                  <a:gd name="T7" fmla="*/ 1710 h 1863"/>
                  <a:gd name="T8" fmla="*/ 54 w 54"/>
                  <a:gd name="T9" fmla="*/ 0 h 1863"/>
                </a:gdLst>
                <a:ahLst/>
                <a:cxnLst>
                  <a:cxn ang="0">
                    <a:pos x="T0" y="T1"/>
                  </a:cxn>
                  <a:cxn ang="0">
                    <a:pos x="T2" y="T3"/>
                  </a:cxn>
                  <a:cxn ang="0">
                    <a:pos x="T4" y="T5"/>
                  </a:cxn>
                  <a:cxn ang="0">
                    <a:pos x="T6" y="T7"/>
                  </a:cxn>
                  <a:cxn ang="0">
                    <a:pos x="T8" y="T9"/>
                  </a:cxn>
                </a:cxnLst>
                <a:rect l="0" t="0" r="r" b="b"/>
                <a:pathLst>
                  <a:path w="54" h="1863">
                    <a:moveTo>
                      <a:pt x="54" y="0"/>
                    </a:moveTo>
                    <a:lnTo>
                      <a:pt x="1" y="135"/>
                    </a:lnTo>
                    <a:lnTo>
                      <a:pt x="0" y="1863"/>
                    </a:lnTo>
                    <a:lnTo>
                      <a:pt x="54" y="1710"/>
                    </a:lnTo>
                    <a:lnTo>
                      <a:pt x="54" y="0"/>
                    </a:lnTo>
                    <a:close/>
                  </a:path>
                </a:pathLst>
              </a:custGeom>
              <a:solidFill>
                <a:srgbClr val="00CC66"/>
              </a:solidFill>
              <a:ln w="9525" cap="flat" cmpd="sng">
                <a:solidFill>
                  <a:srgbClr val="0066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35" name="Freeform 67"/>
              <p:cNvSpPr>
                <a:spLocks/>
              </p:cNvSpPr>
              <p:nvPr/>
            </p:nvSpPr>
            <p:spPr bwMode="auto">
              <a:xfrm>
                <a:off x="814" y="1788"/>
                <a:ext cx="978" cy="132"/>
              </a:xfrm>
              <a:custGeom>
                <a:avLst/>
                <a:gdLst>
                  <a:gd name="T0" fmla="*/ 0 w 977"/>
                  <a:gd name="T1" fmla="*/ 131 h 132"/>
                  <a:gd name="T2" fmla="*/ 186 w 977"/>
                  <a:gd name="T3" fmla="*/ 2 h 132"/>
                  <a:gd name="T4" fmla="*/ 977 w 977"/>
                  <a:gd name="T5" fmla="*/ 0 h 132"/>
                  <a:gd name="T6" fmla="*/ 864 w 977"/>
                  <a:gd name="T7" fmla="*/ 132 h 132"/>
                  <a:gd name="T8" fmla="*/ 0 w 977"/>
                  <a:gd name="T9" fmla="*/ 131 h 132"/>
                </a:gdLst>
                <a:ahLst/>
                <a:cxnLst>
                  <a:cxn ang="0">
                    <a:pos x="T0" y="T1"/>
                  </a:cxn>
                  <a:cxn ang="0">
                    <a:pos x="T2" y="T3"/>
                  </a:cxn>
                  <a:cxn ang="0">
                    <a:pos x="T4" y="T5"/>
                  </a:cxn>
                  <a:cxn ang="0">
                    <a:pos x="T6" y="T7"/>
                  </a:cxn>
                  <a:cxn ang="0">
                    <a:pos x="T8" y="T9"/>
                  </a:cxn>
                </a:cxnLst>
                <a:rect l="0" t="0" r="r" b="b"/>
                <a:pathLst>
                  <a:path w="977" h="132">
                    <a:moveTo>
                      <a:pt x="0" y="131"/>
                    </a:moveTo>
                    <a:lnTo>
                      <a:pt x="186" y="2"/>
                    </a:lnTo>
                    <a:lnTo>
                      <a:pt x="977" y="0"/>
                    </a:lnTo>
                    <a:lnTo>
                      <a:pt x="864" y="132"/>
                    </a:lnTo>
                    <a:lnTo>
                      <a:pt x="0" y="131"/>
                    </a:lnTo>
                    <a:close/>
                  </a:path>
                </a:pathLst>
              </a:custGeom>
              <a:solidFill>
                <a:srgbClr val="339966"/>
              </a:solidFill>
              <a:ln w="9525" cap="flat" cmpd="sng">
                <a:solidFill>
                  <a:srgbClr val="0066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grpSp>
        <p:grpSp>
          <p:nvGrpSpPr>
            <p:cNvPr id="18" name="Group 68"/>
            <p:cNvGrpSpPr>
              <a:grpSpLocks/>
            </p:cNvGrpSpPr>
            <p:nvPr/>
          </p:nvGrpSpPr>
          <p:grpSpPr bwMode="auto">
            <a:xfrm>
              <a:off x="3925" y="1788"/>
              <a:ext cx="979" cy="1858"/>
              <a:chOff x="3925" y="1788"/>
              <a:chExt cx="979" cy="1858"/>
            </a:xfrm>
          </p:grpSpPr>
          <p:sp>
            <p:nvSpPr>
              <p:cNvPr id="30" name="Rectangle 69"/>
              <p:cNvSpPr>
                <a:spLocks noChangeArrowheads="1"/>
              </p:cNvSpPr>
              <p:nvPr/>
            </p:nvSpPr>
            <p:spPr bwMode="auto">
              <a:xfrm flipH="1">
                <a:off x="4039" y="1919"/>
                <a:ext cx="864" cy="1727"/>
              </a:xfrm>
              <a:prstGeom prst="rect">
                <a:avLst/>
              </a:prstGeom>
              <a:solidFill>
                <a:srgbClr val="CCCC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31" name="Freeform 70"/>
              <p:cNvSpPr>
                <a:spLocks/>
              </p:cNvSpPr>
              <p:nvPr/>
            </p:nvSpPr>
            <p:spPr bwMode="auto">
              <a:xfrm flipH="1">
                <a:off x="3925" y="1788"/>
                <a:ext cx="979" cy="132"/>
              </a:xfrm>
              <a:custGeom>
                <a:avLst/>
                <a:gdLst>
                  <a:gd name="T0" fmla="*/ 0 w 977"/>
                  <a:gd name="T1" fmla="*/ 131 h 132"/>
                  <a:gd name="T2" fmla="*/ 186 w 977"/>
                  <a:gd name="T3" fmla="*/ 2 h 132"/>
                  <a:gd name="T4" fmla="*/ 977 w 977"/>
                  <a:gd name="T5" fmla="*/ 0 h 132"/>
                  <a:gd name="T6" fmla="*/ 864 w 977"/>
                  <a:gd name="T7" fmla="*/ 132 h 132"/>
                  <a:gd name="T8" fmla="*/ 0 w 977"/>
                  <a:gd name="T9" fmla="*/ 131 h 132"/>
                </a:gdLst>
                <a:ahLst/>
                <a:cxnLst>
                  <a:cxn ang="0">
                    <a:pos x="T0" y="T1"/>
                  </a:cxn>
                  <a:cxn ang="0">
                    <a:pos x="T2" y="T3"/>
                  </a:cxn>
                  <a:cxn ang="0">
                    <a:pos x="T4" y="T5"/>
                  </a:cxn>
                  <a:cxn ang="0">
                    <a:pos x="T6" y="T7"/>
                  </a:cxn>
                  <a:cxn ang="0">
                    <a:pos x="T8" y="T9"/>
                  </a:cxn>
                </a:cxnLst>
                <a:rect l="0" t="0" r="r" b="b"/>
                <a:pathLst>
                  <a:path w="977" h="132">
                    <a:moveTo>
                      <a:pt x="0" y="131"/>
                    </a:moveTo>
                    <a:lnTo>
                      <a:pt x="186" y="2"/>
                    </a:lnTo>
                    <a:lnTo>
                      <a:pt x="977" y="0"/>
                    </a:lnTo>
                    <a:lnTo>
                      <a:pt x="864" y="132"/>
                    </a:lnTo>
                    <a:lnTo>
                      <a:pt x="0" y="131"/>
                    </a:lnTo>
                    <a:close/>
                  </a:path>
                </a:pathLst>
              </a:custGeom>
              <a:solidFill>
                <a:srgbClr val="9966FF"/>
              </a:solidFill>
              <a:ln w="9525" cap="flat"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32" name="Freeform 71"/>
              <p:cNvSpPr>
                <a:spLocks/>
              </p:cNvSpPr>
              <p:nvPr/>
            </p:nvSpPr>
            <p:spPr bwMode="auto">
              <a:xfrm flipH="1">
                <a:off x="3926" y="1788"/>
                <a:ext cx="114" cy="1857"/>
              </a:xfrm>
              <a:custGeom>
                <a:avLst/>
                <a:gdLst>
                  <a:gd name="T0" fmla="*/ 54 w 54"/>
                  <a:gd name="T1" fmla="*/ 0 h 1863"/>
                  <a:gd name="T2" fmla="*/ 1 w 54"/>
                  <a:gd name="T3" fmla="*/ 135 h 1863"/>
                  <a:gd name="T4" fmla="*/ 0 w 54"/>
                  <a:gd name="T5" fmla="*/ 1863 h 1863"/>
                  <a:gd name="T6" fmla="*/ 54 w 54"/>
                  <a:gd name="T7" fmla="*/ 1710 h 1863"/>
                  <a:gd name="T8" fmla="*/ 54 w 54"/>
                  <a:gd name="T9" fmla="*/ 0 h 1863"/>
                </a:gdLst>
                <a:ahLst/>
                <a:cxnLst>
                  <a:cxn ang="0">
                    <a:pos x="T0" y="T1"/>
                  </a:cxn>
                  <a:cxn ang="0">
                    <a:pos x="T2" y="T3"/>
                  </a:cxn>
                  <a:cxn ang="0">
                    <a:pos x="T4" y="T5"/>
                  </a:cxn>
                  <a:cxn ang="0">
                    <a:pos x="T6" y="T7"/>
                  </a:cxn>
                  <a:cxn ang="0">
                    <a:pos x="T8" y="T9"/>
                  </a:cxn>
                </a:cxnLst>
                <a:rect l="0" t="0" r="r" b="b"/>
                <a:pathLst>
                  <a:path w="54" h="1863">
                    <a:moveTo>
                      <a:pt x="54" y="0"/>
                    </a:moveTo>
                    <a:lnTo>
                      <a:pt x="1" y="135"/>
                    </a:lnTo>
                    <a:lnTo>
                      <a:pt x="0" y="1863"/>
                    </a:lnTo>
                    <a:lnTo>
                      <a:pt x="54" y="1710"/>
                    </a:lnTo>
                    <a:lnTo>
                      <a:pt x="54" y="0"/>
                    </a:lnTo>
                    <a:close/>
                  </a:path>
                </a:pathLst>
              </a:custGeom>
              <a:solidFill>
                <a:srgbClr val="CCCCFF"/>
              </a:solidFill>
              <a:ln w="9525" cap="flat"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grpSp>
        <p:grpSp>
          <p:nvGrpSpPr>
            <p:cNvPr id="19" name="Group 72"/>
            <p:cNvGrpSpPr>
              <a:grpSpLocks/>
            </p:cNvGrpSpPr>
            <p:nvPr/>
          </p:nvGrpSpPr>
          <p:grpSpPr bwMode="auto">
            <a:xfrm>
              <a:off x="805" y="840"/>
              <a:ext cx="4103" cy="838"/>
              <a:chOff x="805" y="840"/>
              <a:chExt cx="4103" cy="838"/>
            </a:xfrm>
          </p:grpSpPr>
          <p:sp>
            <p:nvSpPr>
              <p:cNvPr id="28" name="Rectangle 73"/>
              <p:cNvSpPr>
                <a:spLocks noChangeArrowheads="1"/>
              </p:cNvSpPr>
              <p:nvPr/>
            </p:nvSpPr>
            <p:spPr bwMode="auto">
              <a:xfrm flipH="1">
                <a:off x="809" y="911"/>
                <a:ext cx="4098" cy="767"/>
              </a:xfrm>
              <a:prstGeom prst="rect">
                <a:avLst/>
              </a:prstGeom>
              <a:solidFill>
                <a:srgbClr val="CCFFFF"/>
              </a:solidFill>
              <a:ln w="9525">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29" name="Freeform 74"/>
              <p:cNvSpPr>
                <a:spLocks/>
              </p:cNvSpPr>
              <p:nvPr/>
            </p:nvSpPr>
            <p:spPr bwMode="auto">
              <a:xfrm>
                <a:off x="805" y="840"/>
                <a:ext cx="4103" cy="72"/>
              </a:xfrm>
              <a:custGeom>
                <a:avLst/>
                <a:gdLst>
                  <a:gd name="T0" fmla="*/ 4103 w 4103"/>
                  <a:gd name="T1" fmla="*/ 72 h 72"/>
                  <a:gd name="T2" fmla="*/ 3922 w 4103"/>
                  <a:gd name="T3" fmla="*/ 0 h 72"/>
                  <a:gd name="T4" fmla="*/ 205 w 4103"/>
                  <a:gd name="T5" fmla="*/ 0 h 72"/>
                  <a:gd name="T6" fmla="*/ 0 w 4103"/>
                  <a:gd name="T7" fmla="*/ 70 h 72"/>
                  <a:gd name="T8" fmla="*/ 4103 w 4103"/>
                  <a:gd name="T9" fmla="*/ 72 h 72"/>
                </a:gdLst>
                <a:ahLst/>
                <a:cxnLst>
                  <a:cxn ang="0">
                    <a:pos x="T0" y="T1"/>
                  </a:cxn>
                  <a:cxn ang="0">
                    <a:pos x="T2" y="T3"/>
                  </a:cxn>
                  <a:cxn ang="0">
                    <a:pos x="T4" y="T5"/>
                  </a:cxn>
                  <a:cxn ang="0">
                    <a:pos x="T6" y="T7"/>
                  </a:cxn>
                  <a:cxn ang="0">
                    <a:pos x="T8" y="T9"/>
                  </a:cxn>
                </a:cxnLst>
                <a:rect l="0" t="0" r="r" b="b"/>
                <a:pathLst>
                  <a:path w="4103" h="72">
                    <a:moveTo>
                      <a:pt x="4103" y="72"/>
                    </a:moveTo>
                    <a:lnTo>
                      <a:pt x="3922" y="0"/>
                    </a:lnTo>
                    <a:lnTo>
                      <a:pt x="205" y="0"/>
                    </a:lnTo>
                    <a:lnTo>
                      <a:pt x="0" y="70"/>
                    </a:lnTo>
                    <a:lnTo>
                      <a:pt x="4103" y="72"/>
                    </a:lnTo>
                    <a:close/>
                  </a:path>
                </a:pathLst>
              </a:custGeom>
              <a:solidFill>
                <a:srgbClr val="0099FF"/>
              </a:solidFill>
              <a:ln w="9525" cap="flat" cmpd="sng">
                <a:solidFill>
                  <a:srgbClr val="00339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grpSp>
        <p:grpSp>
          <p:nvGrpSpPr>
            <p:cNvPr id="20" name="Group 75"/>
            <p:cNvGrpSpPr>
              <a:grpSpLocks/>
            </p:cNvGrpSpPr>
            <p:nvPr/>
          </p:nvGrpSpPr>
          <p:grpSpPr bwMode="auto">
            <a:xfrm>
              <a:off x="1899" y="1792"/>
              <a:ext cx="906" cy="1850"/>
              <a:chOff x="1910" y="1792"/>
              <a:chExt cx="906" cy="1850"/>
            </a:xfrm>
          </p:grpSpPr>
          <p:sp>
            <p:nvSpPr>
              <p:cNvPr id="25" name="Rectangle 76"/>
              <p:cNvSpPr>
                <a:spLocks noChangeArrowheads="1"/>
              </p:cNvSpPr>
              <p:nvPr/>
            </p:nvSpPr>
            <p:spPr bwMode="auto">
              <a:xfrm>
                <a:off x="1911" y="1919"/>
                <a:ext cx="864" cy="1723"/>
              </a:xfrm>
              <a:prstGeom prst="rect">
                <a:avLst/>
              </a:prstGeom>
              <a:solidFill>
                <a:srgbClr val="FFCC99"/>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26" name="Freeform 77"/>
              <p:cNvSpPr>
                <a:spLocks/>
              </p:cNvSpPr>
              <p:nvPr/>
            </p:nvSpPr>
            <p:spPr bwMode="auto">
              <a:xfrm>
                <a:off x="1910" y="1792"/>
                <a:ext cx="906" cy="128"/>
              </a:xfrm>
              <a:custGeom>
                <a:avLst/>
                <a:gdLst>
                  <a:gd name="T0" fmla="*/ 0 w 906"/>
                  <a:gd name="T1" fmla="*/ 135 h 136"/>
                  <a:gd name="T2" fmla="*/ 80 w 906"/>
                  <a:gd name="T3" fmla="*/ 0 h 136"/>
                  <a:gd name="T4" fmla="*/ 906 w 906"/>
                  <a:gd name="T5" fmla="*/ 0 h 136"/>
                  <a:gd name="T6" fmla="*/ 864 w 906"/>
                  <a:gd name="T7" fmla="*/ 136 h 136"/>
                  <a:gd name="T8" fmla="*/ 0 w 906"/>
                  <a:gd name="T9" fmla="*/ 135 h 136"/>
                </a:gdLst>
                <a:ahLst/>
                <a:cxnLst>
                  <a:cxn ang="0">
                    <a:pos x="T0" y="T1"/>
                  </a:cxn>
                  <a:cxn ang="0">
                    <a:pos x="T2" y="T3"/>
                  </a:cxn>
                  <a:cxn ang="0">
                    <a:pos x="T4" y="T5"/>
                  </a:cxn>
                  <a:cxn ang="0">
                    <a:pos x="T6" y="T7"/>
                  </a:cxn>
                  <a:cxn ang="0">
                    <a:pos x="T8" y="T9"/>
                  </a:cxn>
                </a:cxnLst>
                <a:rect l="0" t="0" r="r" b="b"/>
                <a:pathLst>
                  <a:path w="906" h="136">
                    <a:moveTo>
                      <a:pt x="0" y="135"/>
                    </a:moveTo>
                    <a:lnTo>
                      <a:pt x="80" y="0"/>
                    </a:lnTo>
                    <a:lnTo>
                      <a:pt x="906" y="0"/>
                    </a:lnTo>
                    <a:lnTo>
                      <a:pt x="864" y="136"/>
                    </a:lnTo>
                    <a:lnTo>
                      <a:pt x="0" y="135"/>
                    </a:lnTo>
                    <a:close/>
                  </a:path>
                </a:pathLst>
              </a:custGeom>
              <a:solidFill>
                <a:srgbClr val="CC66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27" name="Freeform 78"/>
              <p:cNvSpPr>
                <a:spLocks/>
              </p:cNvSpPr>
              <p:nvPr/>
            </p:nvSpPr>
            <p:spPr bwMode="auto">
              <a:xfrm>
                <a:off x="2774" y="1792"/>
                <a:ext cx="42" cy="1849"/>
              </a:xfrm>
              <a:custGeom>
                <a:avLst/>
                <a:gdLst>
                  <a:gd name="T0" fmla="*/ 54 w 54"/>
                  <a:gd name="T1" fmla="*/ 0 h 1863"/>
                  <a:gd name="T2" fmla="*/ 1 w 54"/>
                  <a:gd name="T3" fmla="*/ 135 h 1863"/>
                  <a:gd name="T4" fmla="*/ 0 w 54"/>
                  <a:gd name="T5" fmla="*/ 1863 h 1863"/>
                  <a:gd name="T6" fmla="*/ 54 w 54"/>
                  <a:gd name="T7" fmla="*/ 1710 h 1863"/>
                  <a:gd name="T8" fmla="*/ 54 w 54"/>
                  <a:gd name="T9" fmla="*/ 0 h 1863"/>
                </a:gdLst>
                <a:ahLst/>
                <a:cxnLst>
                  <a:cxn ang="0">
                    <a:pos x="T0" y="T1"/>
                  </a:cxn>
                  <a:cxn ang="0">
                    <a:pos x="T2" y="T3"/>
                  </a:cxn>
                  <a:cxn ang="0">
                    <a:pos x="T4" y="T5"/>
                  </a:cxn>
                  <a:cxn ang="0">
                    <a:pos x="T6" y="T7"/>
                  </a:cxn>
                  <a:cxn ang="0">
                    <a:pos x="T8" y="T9"/>
                  </a:cxn>
                </a:cxnLst>
                <a:rect l="0" t="0" r="r" b="b"/>
                <a:pathLst>
                  <a:path w="54" h="1863">
                    <a:moveTo>
                      <a:pt x="54" y="0"/>
                    </a:moveTo>
                    <a:lnTo>
                      <a:pt x="1" y="135"/>
                    </a:lnTo>
                    <a:lnTo>
                      <a:pt x="0" y="1863"/>
                    </a:lnTo>
                    <a:lnTo>
                      <a:pt x="54" y="1710"/>
                    </a:lnTo>
                    <a:lnTo>
                      <a:pt x="54" y="0"/>
                    </a:lnTo>
                    <a:close/>
                  </a:path>
                </a:pathLst>
              </a:custGeom>
              <a:solidFill>
                <a:srgbClr val="CC66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grpSp>
        <p:grpSp>
          <p:nvGrpSpPr>
            <p:cNvPr id="21" name="Group 79"/>
            <p:cNvGrpSpPr>
              <a:grpSpLocks/>
            </p:cNvGrpSpPr>
            <p:nvPr/>
          </p:nvGrpSpPr>
          <p:grpSpPr bwMode="auto">
            <a:xfrm>
              <a:off x="2912" y="1792"/>
              <a:ext cx="906" cy="1854"/>
              <a:chOff x="2966" y="1792"/>
              <a:chExt cx="906" cy="1854"/>
            </a:xfrm>
          </p:grpSpPr>
          <p:sp>
            <p:nvSpPr>
              <p:cNvPr id="22" name="Rectangle 80"/>
              <p:cNvSpPr>
                <a:spLocks noChangeArrowheads="1"/>
              </p:cNvSpPr>
              <p:nvPr/>
            </p:nvSpPr>
            <p:spPr bwMode="auto">
              <a:xfrm flipH="1">
                <a:off x="3007" y="1919"/>
                <a:ext cx="864" cy="1727"/>
              </a:xfrm>
              <a:prstGeom prst="rect">
                <a:avLst/>
              </a:prstGeom>
              <a:solidFill>
                <a:srgbClr val="FFFF99"/>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23" name="Freeform 81"/>
              <p:cNvSpPr>
                <a:spLocks/>
              </p:cNvSpPr>
              <p:nvPr/>
            </p:nvSpPr>
            <p:spPr bwMode="auto">
              <a:xfrm flipH="1">
                <a:off x="2966" y="1792"/>
                <a:ext cx="906" cy="128"/>
              </a:xfrm>
              <a:custGeom>
                <a:avLst/>
                <a:gdLst>
                  <a:gd name="T0" fmla="*/ 0 w 906"/>
                  <a:gd name="T1" fmla="*/ 135 h 136"/>
                  <a:gd name="T2" fmla="*/ 80 w 906"/>
                  <a:gd name="T3" fmla="*/ 0 h 136"/>
                  <a:gd name="T4" fmla="*/ 906 w 906"/>
                  <a:gd name="T5" fmla="*/ 0 h 136"/>
                  <a:gd name="T6" fmla="*/ 864 w 906"/>
                  <a:gd name="T7" fmla="*/ 136 h 136"/>
                  <a:gd name="T8" fmla="*/ 0 w 906"/>
                  <a:gd name="T9" fmla="*/ 135 h 136"/>
                </a:gdLst>
                <a:ahLst/>
                <a:cxnLst>
                  <a:cxn ang="0">
                    <a:pos x="T0" y="T1"/>
                  </a:cxn>
                  <a:cxn ang="0">
                    <a:pos x="T2" y="T3"/>
                  </a:cxn>
                  <a:cxn ang="0">
                    <a:pos x="T4" y="T5"/>
                  </a:cxn>
                  <a:cxn ang="0">
                    <a:pos x="T6" y="T7"/>
                  </a:cxn>
                  <a:cxn ang="0">
                    <a:pos x="T8" y="T9"/>
                  </a:cxn>
                </a:cxnLst>
                <a:rect l="0" t="0" r="r" b="b"/>
                <a:pathLst>
                  <a:path w="906" h="136">
                    <a:moveTo>
                      <a:pt x="0" y="135"/>
                    </a:moveTo>
                    <a:lnTo>
                      <a:pt x="80" y="0"/>
                    </a:lnTo>
                    <a:lnTo>
                      <a:pt x="906" y="0"/>
                    </a:lnTo>
                    <a:lnTo>
                      <a:pt x="864" y="136"/>
                    </a:lnTo>
                    <a:lnTo>
                      <a:pt x="0" y="135"/>
                    </a:lnTo>
                    <a:close/>
                  </a:path>
                </a:pathLst>
              </a:custGeom>
              <a:solidFill>
                <a:srgbClr val="CC99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24" name="Freeform 82"/>
              <p:cNvSpPr>
                <a:spLocks/>
              </p:cNvSpPr>
              <p:nvPr/>
            </p:nvSpPr>
            <p:spPr bwMode="auto">
              <a:xfrm flipH="1">
                <a:off x="2966" y="1792"/>
                <a:ext cx="42" cy="1853"/>
              </a:xfrm>
              <a:custGeom>
                <a:avLst/>
                <a:gdLst>
                  <a:gd name="T0" fmla="*/ 54 w 54"/>
                  <a:gd name="T1" fmla="*/ 0 h 1863"/>
                  <a:gd name="T2" fmla="*/ 1 w 54"/>
                  <a:gd name="T3" fmla="*/ 135 h 1863"/>
                  <a:gd name="T4" fmla="*/ 0 w 54"/>
                  <a:gd name="T5" fmla="*/ 1863 h 1863"/>
                  <a:gd name="T6" fmla="*/ 54 w 54"/>
                  <a:gd name="T7" fmla="*/ 1710 h 1863"/>
                  <a:gd name="T8" fmla="*/ 54 w 54"/>
                  <a:gd name="T9" fmla="*/ 0 h 1863"/>
                </a:gdLst>
                <a:ahLst/>
                <a:cxnLst>
                  <a:cxn ang="0">
                    <a:pos x="T0" y="T1"/>
                  </a:cxn>
                  <a:cxn ang="0">
                    <a:pos x="T2" y="T3"/>
                  </a:cxn>
                  <a:cxn ang="0">
                    <a:pos x="T4" y="T5"/>
                  </a:cxn>
                  <a:cxn ang="0">
                    <a:pos x="T6" y="T7"/>
                  </a:cxn>
                  <a:cxn ang="0">
                    <a:pos x="T8" y="T9"/>
                  </a:cxn>
                </a:cxnLst>
                <a:rect l="0" t="0" r="r" b="b"/>
                <a:pathLst>
                  <a:path w="54" h="1863">
                    <a:moveTo>
                      <a:pt x="54" y="0"/>
                    </a:moveTo>
                    <a:lnTo>
                      <a:pt x="1" y="135"/>
                    </a:lnTo>
                    <a:lnTo>
                      <a:pt x="0" y="1863"/>
                    </a:lnTo>
                    <a:lnTo>
                      <a:pt x="54" y="1710"/>
                    </a:lnTo>
                    <a:lnTo>
                      <a:pt x="54" y="0"/>
                    </a:lnTo>
                    <a:close/>
                  </a:path>
                </a:pathLst>
              </a:custGeom>
              <a:solidFill>
                <a:srgbClr val="CCCC00"/>
              </a:solidFill>
              <a:ln w="9525" cap="flat" cmpd="sng">
                <a:solidFill>
                  <a:srgbClr val="66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grpSp>
      </p:grpSp>
      <p:sp>
        <p:nvSpPr>
          <p:cNvPr id="36" name="Rectangle 83"/>
          <p:cNvSpPr>
            <a:spLocks noChangeArrowheads="1"/>
          </p:cNvSpPr>
          <p:nvPr/>
        </p:nvSpPr>
        <p:spPr bwMode="auto">
          <a:xfrm>
            <a:off x="8470900" y="1236662"/>
            <a:ext cx="508000" cy="876300"/>
          </a:xfrm>
          <a:prstGeom prst="rect">
            <a:avLst/>
          </a:prstGeom>
          <a:noFill/>
          <a:ln w="762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37" name="AutoShape 92"/>
          <p:cNvSpPr>
            <a:spLocks noChangeArrowheads="1"/>
          </p:cNvSpPr>
          <p:nvPr/>
        </p:nvSpPr>
        <p:spPr bwMode="auto">
          <a:xfrm rot="16200000">
            <a:off x="4369594" y="2053431"/>
            <a:ext cx="1349375" cy="423863"/>
          </a:xfrm>
          <a:custGeom>
            <a:avLst/>
            <a:gdLst>
              <a:gd name="G0" fmla="+- 15893 0 0"/>
              <a:gd name="G1" fmla="+- 5986 0 0"/>
              <a:gd name="G2" fmla="+- 21600 0 5986"/>
              <a:gd name="G3" fmla="+- 10800 0 5986"/>
              <a:gd name="G4" fmla="+- 21600 0 15893"/>
              <a:gd name="G5" fmla="*/ G4 G3 10800"/>
              <a:gd name="G6" fmla="+- 21600 0 G5"/>
              <a:gd name="T0" fmla="*/ 15893 w 21600"/>
              <a:gd name="T1" fmla="*/ 0 h 21600"/>
              <a:gd name="T2" fmla="*/ 0 w 21600"/>
              <a:gd name="T3" fmla="*/ 10800 h 21600"/>
              <a:gd name="T4" fmla="*/ 15893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5893" y="0"/>
                </a:moveTo>
                <a:lnTo>
                  <a:pt x="15893" y="5986"/>
                </a:lnTo>
                <a:lnTo>
                  <a:pt x="3375" y="5986"/>
                </a:lnTo>
                <a:lnTo>
                  <a:pt x="3375" y="15614"/>
                </a:lnTo>
                <a:lnTo>
                  <a:pt x="15893" y="15614"/>
                </a:lnTo>
                <a:lnTo>
                  <a:pt x="15893" y="21600"/>
                </a:lnTo>
                <a:lnTo>
                  <a:pt x="21600" y="10800"/>
                </a:lnTo>
                <a:close/>
              </a:path>
              <a:path w="21600" h="21600">
                <a:moveTo>
                  <a:pt x="1350" y="5986"/>
                </a:moveTo>
                <a:lnTo>
                  <a:pt x="1350" y="15614"/>
                </a:lnTo>
                <a:lnTo>
                  <a:pt x="2700" y="15614"/>
                </a:lnTo>
                <a:lnTo>
                  <a:pt x="2700" y="5986"/>
                </a:lnTo>
                <a:close/>
              </a:path>
              <a:path w="21600" h="21600">
                <a:moveTo>
                  <a:pt x="0" y="5986"/>
                </a:moveTo>
                <a:lnTo>
                  <a:pt x="0" y="15614"/>
                </a:lnTo>
                <a:lnTo>
                  <a:pt x="675" y="15614"/>
                </a:lnTo>
                <a:lnTo>
                  <a:pt x="675" y="5986"/>
                </a:lnTo>
                <a:close/>
              </a:path>
            </a:pathLst>
          </a:custGeom>
          <a:noFill/>
          <a:ln w="2857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38" name="AutoShape 94"/>
          <p:cNvSpPr>
            <a:spLocks noChangeArrowheads="1"/>
          </p:cNvSpPr>
          <p:nvPr/>
        </p:nvSpPr>
        <p:spPr bwMode="auto">
          <a:xfrm rot="18900000">
            <a:off x="3189288" y="2052637"/>
            <a:ext cx="1349375" cy="423863"/>
          </a:xfrm>
          <a:custGeom>
            <a:avLst/>
            <a:gdLst>
              <a:gd name="G0" fmla="+- 15893 0 0"/>
              <a:gd name="G1" fmla="+- 5986 0 0"/>
              <a:gd name="G2" fmla="+- 21600 0 5986"/>
              <a:gd name="G3" fmla="+- 10800 0 5986"/>
              <a:gd name="G4" fmla="+- 21600 0 15893"/>
              <a:gd name="G5" fmla="*/ G4 G3 10800"/>
              <a:gd name="G6" fmla="+- 21600 0 G5"/>
              <a:gd name="T0" fmla="*/ 15893 w 21600"/>
              <a:gd name="T1" fmla="*/ 0 h 21600"/>
              <a:gd name="T2" fmla="*/ 0 w 21600"/>
              <a:gd name="T3" fmla="*/ 10800 h 21600"/>
              <a:gd name="T4" fmla="*/ 15893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5893" y="0"/>
                </a:moveTo>
                <a:lnTo>
                  <a:pt x="15893" y="5986"/>
                </a:lnTo>
                <a:lnTo>
                  <a:pt x="3375" y="5986"/>
                </a:lnTo>
                <a:lnTo>
                  <a:pt x="3375" y="15614"/>
                </a:lnTo>
                <a:lnTo>
                  <a:pt x="15893" y="15614"/>
                </a:lnTo>
                <a:lnTo>
                  <a:pt x="15893" y="21600"/>
                </a:lnTo>
                <a:lnTo>
                  <a:pt x="21600" y="10800"/>
                </a:lnTo>
                <a:close/>
              </a:path>
              <a:path w="21600" h="21600">
                <a:moveTo>
                  <a:pt x="1350" y="5986"/>
                </a:moveTo>
                <a:lnTo>
                  <a:pt x="1350" y="15614"/>
                </a:lnTo>
                <a:lnTo>
                  <a:pt x="2700" y="15614"/>
                </a:lnTo>
                <a:lnTo>
                  <a:pt x="2700" y="5986"/>
                </a:lnTo>
                <a:close/>
              </a:path>
              <a:path w="21600" h="21600">
                <a:moveTo>
                  <a:pt x="0" y="5986"/>
                </a:moveTo>
                <a:lnTo>
                  <a:pt x="0" y="15614"/>
                </a:lnTo>
                <a:lnTo>
                  <a:pt x="675" y="15614"/>
                </a:lnTo>
                <a:lnTo>
                  <a:pt x="675" y="5986"/>
                </a:lnTo>
                <a:close/>
              </a:path>
            </a:pathLst>
          </a:custGeom>
          <a:noFill/>
          <a:ln w="2857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39" name="AutoShape 95"/>
          <p:cNvSpPr>
            <a:spLocks noChangeArrowheads="1"/>
          </p:cNvSpPr>
          <p:nvPr/>
        </p:nvSpPr>
        <p:spPr bwMode="auto">
          <a:xfrm rot="13500000">
            <a:off x="5499894" y="2053431"/>
            <a:ext cx="1349375" cy="423863"/>
          </a:xfrm>
          <a:custGeom>
            <a:avLst/>
            <a:gdLst>
              <a:gd name="G0" fmla="+- 15893 0 0"/>
              <a:gd name="G1" fmla="+- 5986 0 0"/>
              <a:gd name="G2" fmla="+- 21600 0 5986"/>
              <a:gd name="G3" fmla="+- 10800 0 5986"/>
              <a:gd name="G4" fmla="+- 21600 0 15893"/>
              <a:gd name="G5" fmla="*/ G4 G3 10800"/>
              <a:gd name="G6" fmla="+- 21600 0 G5"/>
              <a:gd name="T0" fmla="*/ 15893 w 21600"/>
              <a:gd name="T1" fmla="*/ 0 h 21600"/>
              <a:gd name="T2" fmla="*/ 0 w 21600"/>
              <a:gd name="T3" fmla="*/ 10800 h 21600"/>
              <a:gd name="T4" fmla="*/ 15893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5893" y="0"/>
                </a:moveTo>
                <a:lnTo>
                  <a:pt x="15893" y="5986"/>
                </a:lnTo>
                <a:lnTo>
                  <a:pt x="3375" y="5986"/>
                </a:lnTo>
                <a:lnTo>
                  <a:pt x="3375" y="15614"/>
                </a:lnTo>
                <a:lnTo>
                  <a:pt x="15893" y="15614"/>
                </a:lnTo>
                <a:lnTo>
                  <a:pt x="15893" y="21600"/>
                </a:lnTo>
                <a:lnTo>
                  <a:pt x="21600" y="10800"/>
                </a:lnTo>
                <a:close/>
              </a:path>
              <a:path w="21600" h="21600">
                <a:moveTo>
                  <a:pt x="1350" y="5986"/>
                </a:moveTo>
                <a:lnTo>
                  <a:pt x="1350" y="15614"/>
                </a:lnTo>
                <a:lnTo>
                  <a:pt x="2700" y="15614"/>
                </a:lnTo>
                <a:lnTo>
                  <a:pt x="2700" y="5986"/>
                </a:lnTo>
                <a:close/>
              </a:path>
              <a:path w="21600" h="21600">
                <a:moveTo>
                  <a:pt x="0" y="5986"/>
                </a:moveTo>
                <a:lnTo>
                  <a:pt x="0" y="15614"/>
                </a:lnTo>
                <a:lnTo>
                  <a:pt x="675" y="15614"/>
                </a:lnTo>
                <a:lnTo>
                  <a:pt x="675" y="5986"/>
                </a:lnTo>
                <a:close/>
              </a:path>
            </a:pathLst>
          </a:custGeom>
          <a:noFill/>
          <a:ln w="2857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40" name="AutoShape 97"/>
          <p:cNvSpPr>
            <a:spLocks noChangeArrowheads="1"/>
          </p:cNvSpPr>
          <p:nvPr/>
        </p:nvSpPr>
        <p:spPr bwMode="auto">
          <a:xfrm rot="16200000">
            <a:off x="4369594" y="3783806"/>
            <a:ext cx="1349375" cy="423863"/>
          </a:xfrm>
          <a:custGeom>
            <a:avLst/>
            <a:gdLst>
              <a:gd name="G0" fmla="+- 15893 0 0"/>
              <a:gd name="G1" fmla="+- 5986 0 0"/>
              <a:gd name="G2" fmla="+- 21600 0 5986"/>
              <a:gd name="G3" fmla="+- 10800 0 5986"/>
              <a:gd name="G4" fmla="+- 21600 0 15893"/>
              <a:gd name="G5" fmla="*/ G4 G3 10800"/>
              <a:gd name="G6" fmla="+- 21600 0 G5"/>
              <a:gd name="T0" fmla="*/ 15893 w 21600"/>
              <a:gd name="T1" fmla="*/ 0 h 21600"/>
              <a:gd name="T2" fmla="*/ 0 w 21600"/>
              <a:gd name="T3" fmla="*/ 10800 h 21600"/>
              <a:gd name="T4" fmla="*/ 15893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5893" y="0"/>
                </a:moveTo>
                <a:lnTo>
                  <a:pt x="15893" y="5986"/>
                </a:lnTo>
                <a:lnTo>
                  <a:pt x="3375" y="5986"/>
                </a:lnTo>
                <a:lnTo>
                  <a:pt x="3375" y="15614"/>
                </a:lnTo>
                <a:lnTo>
                  <a:pt x="15893" y="15614"/>
                </a:lnTo>
                <a:lnTo>
                  <a:pt x="15893" y="21600"/>
                </a:lnTo>
                <a:lnTo>
                  <a:pt x="21600" y="10800"/>
                </a:lnTo>
                <a:close/>
              </a:path>
              <a:path w="21600" h="21600">
                <a:moveTo>
                  <a:pt x="1350" y="5986"/>
                </a:moveTo>
                <a:lnTo>
                  <a:pt x="1350" y="15614"/>
                </a:lnTo>
                <a:lnTo>
                  <a:pt x="2700" y="15614"/>
                </a:lnTo>
                <a:lnTo>
                  <a:pt x="2700" y="5986"/>
                </a:lnTo>
                <a:close/>
              </a:path>
              <a:path w="21600" h="21600">
                <a:moveTo>
                  <a:pt x="0" y="5986"/>
                </a:moveTo>
                <a:lnTo>
                  <a:pt x="0" y="15614"/>
                </a:lnTo>
                <a:lnTo>
                  <a:pt x="675" y="15614"/>
                </a:lnTo>
                <a:lnTo>
                  <a:pt x="675" y="5986"/>
                </a:lnTo>
                <a:close/>
              </a:path>
            </a:pathLst>
          </a:custGeom>
          <a:noFill/>
          <a:ln w="2857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41" name="AutoShape 98"/>
          <p:cNvSpPr>
            <a:spLocks noChangeArrowheads="1"/>
          </p:cNvSpPr>
          <p:nvPr/>
        </p:nvSpPr>
        <p:spPr bwMode="auto">
          <a:xfrm rot="14400000">
            <a:off x="5041900" y="3779838"/>
            <a:ext cx="1455737" cy="423862"/>
          </a:xfrm>
          <a:custGeom>
            <a:avLst/>
            <a:gdLst>
              <a:gd name="G0" fmla="+- 15893 0 0"/>
              <a:gd name="G1" fmla="+- 5986 0 0"/>
              <a:gd name="G2" fmla="+- 21600 0 5986"/>
              <a:gd name="G3" fmla="+- 10800 0 5986"/>
              <a:gd name="G4" fmla="+- 21600 0 15893"/>
              <a:gd name="G5" fmla="*/ G4 G3 10800"/>
              <a:gd name="G6" fmla="+- 21600 0 G5"/>
              <a:gd name="T0" fmla="*/ 15893 w 21600"/>
              <a:gd name="T1" fmla="*/ 0 h 21600"/>
              <a:gd name="T2" fmla="*/ 0 w 21600"/>
              <a:gd name="T3" fmla="*/ 10800 h 21600"/>
              <a:gd name="T4" fmla="*/ 15893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5893" y="0"/>
                </a:moveTo>
                <a:lnTo>
                  <a:pt x="15893" y="5986"/>
                </a:lnTo>
                <a:lnTo>
                  <a:pt x="3375" y="5986"/>
                </a:lnTo>
                <a:lnTo>
                  <a:pt x="3375" y="15614"/>
                </a:lnTo>
                <a:lnTo>
                  <a:pt x="15893" y="15614"/>
                </a:lnTo>
                <a:lnTo>
                  <a:pt x="15893" y="21600"/>
                </a:lnTo>
                <a:lnTo>
                  <a:pt x="21600" y="10800"/>
                </a:lnTo>
                <a:close/>
              </a:path>
              <a:path w="21600" h="21600">
                <a:moveTo>
                  <a:pt x="1350" y="5986"/>
                </a:moveTo>
                <a:lnTo>
                  <a:pt x="1350" y="15614"/>
                </a:lnTo>
                <a:lnTo>
                  <a:pt x="2700" y="15614"/>
                </a:lnTo>
                <a:lnTo>
                  <a:pt x="2700" y="5986"/>
                </a:lnTo>
                <a:close/>
              </a:path>
              <a:path w="21600" h="21600">
                <a:moveTo>
                  <a:pt x="0" y="5986"/>
                </a:moveTo>
                <a:lnTo>
                  <a:pt x="0" y="15614"/>
                </a:lnTo>
                <a:lnTo>
                  <a:pt x="675" y="15614"/>
                </a:lnTo>
                <a:lnTo>
                  <a:pt x="675" y="5986"/>
                </a:lnTo>
                <a:close/>
              </a:path>
            </a:pathLst>
          </a:custGeom>
          <a:noFill/>
          <a:ln w="2857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42" name="AutoShape 99"/>
          <p:cNvSpPr>
            <a:spLocks noChangeArrowheads="1"/>
          </p:cNvSpPr>
          <p:nvPr/>
        </p:nvSpPr>
        <p:spPr bwMode="auto">
          <a:xfrm rot="15300000">
            <a:off x="2997994" y="3783806"/>
            <a:ext cx="1349375" cy="423863"/>
          </a:xfrm>
          <a:custGeom>
            <a:avLst/>
            <a:gdLst>
              <a:gd name="G0" fmla="+- 15893 0 0"/>
              <a:gd name="G1" fmla="+- 5986 0 0"/>
              <a:gd name="G2" fmla="+- 21600 0 5986"/>
              <a:gd name="G3" fmla="+- 10800 0 5986"/>
              <a:gd name="G4" fmla="+- 21600 0 15893"/>
              <a:gd name="G5" fmla="*/ G4 G3 10800"/>
              <a:gd name="G6" fmla="+- 21600 0 G5"/>
              <a:gd name="T0" fmla="*/ 15893 w 21600"/>
              <a:gd name="T1" fmla="*/ 0 h 21600"/>
              <a:gd name="T2" fmla="*/ 0 w 21600"/>
              <a:gd name="T3" fmla="*/ 10800 h 21600"/>
              <a:gd name="T4" fmla="*/ 15893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5893" y="0"/>
                </a:moveTo>
                <a:lnTo>
                  <a:pt x="15893" y="5986"/>
                </a:lnTo>
                <a:lnTo>
                  <a:pt x="3375" y="5986"/>
                </a:lnTo>
                <a:lnTo>
                  <a:pt x="3375" y="15614"/>
                </a:lnTo>
                <a:lnTo>
                  <a:pt x="15893" y="15614"/>
                </a:lnTo>
                <a:lnTo>
                  <a:pt x="15893" y="21600"/>
                </a:lnTo>
                <a:lnTo>
                  <a:pt x="21600" y="10800"/>
                </a:lnTo>
                <a:close/>
              </a:path>
              <a:path w="21600" h="21600">
                <a:moveTo>
                  <a:pt x="1350" y="5986"/>
                </a:moveTo>
                <a:lnTo>
                  <a:pt x="1350" y="15614"/>
                </a:lnTo>
                <a:lnTo>
                  <a:pt x="2700" y="15614"/>
                </a:lnTo>
                <a:lnTo>
                  <a:pt x="2700" y="5986"/>
                </a:lnTo>
                <a:close/>
              </a:path>
              <a:path w="21600" h="21600">
                <a:moveTo>
                  <a:pt x="0" y="5986"/>
                </a:moveTo>
                <a:lnTo>
                  <a:pt x="0" y="15614"/>
                </a:lnTo>
                <a:lnTo>
                  <a:pt x="675" y="15614"/>
                </a:lnTo>
                <a:lnTo>
                  <a:pt x="675" y="5986"/>
                </a:lnTo>
                <a:close/>
              </a:path>
            </a:pathLst>
          </a:custGeom>
          <a:noFill/>
          <a:ln w="2857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43" name="AutoShape 100"/>
          <p:cNvSpPr>
            <a:spLocks noChangeArrowheads="1"/>
          </p:cNvSpPr>
          <p:nvPr/>
        </p:nvSpPr>
        <p:spPr bwMode="auto">
          <a:xfrm rot="6300000" flipH="1">
            <a:off x="2070894" y="3783806"/>
            <a:ext cx="1349375" cy="423863"/>
          </a:xfrm>
          <a:custGeom>
            <a:avLst/>
            <a:gdLst>
              <a:gd name="G0" fmla="+- 15893 0 0"/>
              <a:gd name="G1" fmla="+- 5986 0 0"/>
              <a:gd name="G2" fmla="+- 21600 0 5986"/>
              <a:gd name="G3" fmla="+- 10800 0 5986"/>
              <a:gd name="G4" fmla="+- 21600 0 15893"/>
              <a:gd name="G5" fmla="*/ G4 G3 10800"/>
              <a:gd name="G6" fmla="+- 21600 0 G5"/>
              <a:gd name="T0" fmla="*/ 15893 w 21600"/>
              <a:gd name="T1" fmla="*/ 0 h 21600"/>
              <a:gd name="T2" fmla="*/ 0 w 21600"/>
              <a:gd name="T3" fmla="*/ 10800 h 21600"/>
              <a:gd name="T4" fmla="*/ 15893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5893" y="0"/>
                </a:moveTo>
                <a:lnTo>
                  <a:pt x="15893" y="5986"/>
                </a:lnTo>
                <a:lnTo>
                  <a:pt x="3375" y="5986"/>
                </a:lnTo>
                <a:lnTo>
                  <a:pt x="3375" y="15614"/>
                </a:lnTo>
                <a:lnTo>
                  <a:pt x="15893" y="15614"/>
                </a:lnTo>
                <a:lnTo>
                  <a:pt x="15893" y="21600"/>
                </a:lnTo>
                <a:lnTo>
                  <a:pt x="21600" y="10800"/>
                </a:lnTo>
                <a:close/>
              </a:path>
              <a:path w="21600" h="21600">
                <a:moveTo>
                  <a:pt x="1350" y="5986"/>
                </a:moveTo>
                <a:lnTo>
                  <a:pt x="1350" y="15614"/>
                </a:lnTo>
                <a:lnTo>
                  <a:pt x="2700" y="15614"/>
                </a:lnTo>
                <a:lnTo>
                  <a:pt x="2700" y="5986"/>
                </a:lnTo>
                <a:close/>
              </a:path>
              <a:path w="21600" h="21600">
                <a:moveTo>
                  <a:pt x="0" y="5986"/>
                </a:moveTo>
                <a:lnTo>
                  <a:pt x="0" y="15614"/>
                </a:lnTo>
                <a:lnTo>
                  <a:pt x="675" y="15614"/>
                </a:lnTo>
                <a:lnTo>
                  <a:pt x="675" y="5986"/>
                </a:lnTo>
                <a:close/>
              </a:path>
            </a:pathLst>
          </a:custGeom>
          <a:noFill/>
          <a:ln w="2857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Tree>
    <p:extLst>
      <p:ext uri="{BB962C8B-B14F-4D97-AF65-F5344CB8AC3E}">
        <p14:creationId xmlns:p14="http://schemas.microsoft.com/office/powerpoint/2010/main" val="37980592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en-US" sz="3200" b="1" smtClean="0">
                <a:solidFill>
                  <a:srgbClr val="C00000"/>
                </a:solidFill>
              </a:rPr>
              <a:t>GIỚI THIỆU VỀ HƯỚNG ĐỐI TƯỢNG</a:t>
            </a:r>
            <a:endParaRPr lang="en-US" altLang="en-US" sz="3200" b="1" smtClean="0">
              <a:solidFill>
                <a:srgbClr val="C00000"/>
              </a:solidFill>
            </a:endParaRPr>
          </a:p>
        </p:txBody>
      </p:sp>
      <p:sp>
        <p:nvSpPr>
          <p:cNvPr id="6" name="Rectangle 3"/>
          <p:cNvSpPr>
            <a:spLocks noGrp="1" noChangeArrowheads="1"/>
          </p:cNvSpPr>
          <p:nvPr>
            <p:ph idx="4294967295"/>
          </p:nvPr>
        </p:nvSpPr>
        <p:spPr>
          <a:xfrm>
            <a:off x="457200" y="1066800"/>
            <a:ext cx="8305800" cy="4187825"/>
          </a:xfrm>
        </p:spPr>
        <p:txBody>
          <a:bodyPr lIns="182880" tIns="91440"/>
          <a:lstStyle/>
          <a:p>
            <a:r>
              <a:rPr lang="en-US" sz="2400" b="1"/>
              <a:t>Lớp và đối tượng, sự đóng bao</a:t>
            </a:r>
          </a:p>
          <a:p>
            <a:r>
              <a:rPr lang="en-US" sz="2400" b="1"/>
              <a:t>Thuộc tính, tác vụ, thông điệp</a:t>
            </a:r>
          </a:p>
          <a:p>
            <a:r>
              <a:rPr lang="en-US" sz="2400" b="1"/>
              <a:t>Bao gộp, thừa kế</a:t>
            </a:r>
          </a:p>
          <a:p>
            <a:r>
              <a:rPr lang="en-US" sz="2400" b="1"/>
              <a:t>Tính đa hình, tính vĩnh cửu</a:t>
            </a:r>
            <a:endParaRPr lang="en-US" sz="2400"/>
          </a:p>
        </p:txBody>
      </p:sp>
    </p:spTree>
    <p:extLst>
      <p:ext uri="{BB962C8B-B14F-4D97-AF65-F5344CB8AC3E}">
        <p14:creationId xmlns:p14="http://schemas.microsoft.com/office/powerpoint/2010/main" val="38458932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en-US" altLang="en-US" sz="3200" b="1" smtClean="0">
                <a:solidFill>
                  <a:srgbClr val="C00000"/>
                </a:solidFill>
              </a:rPr>
              <a:t>ĐỐI TƯỢNG (OBJECT)</a:t>
            </a:r>
          </a:p>
        </p:txBody>
      </p:sp>
      <p:sp>
        <p:nvSpPr>
          <p:cNvPr id="6" name="Rectangle 3"/>
          <p:cNvSpPr>
            <a:spLocks noGrp="1" noChangeArrowheads="1"/>
          </p:cNvSpPr>
          <p:nvPr>
            <p:ph idx="4294967295"/>
          </p:nvPr>
        </p:nvSpPr>
        <p:spPr>
          <a:xfrm>
            <a:off x="457200" y="1066800"/>
            <a:ext cx="8305800" cy="4187825"/>
          </a:xfrm>
        </p:spPr>
        <p:txBody>
          <a:bodyPr lIns="182880" tIns="91440"/>
          <a:lstStyle/>
          <a:p>
            <a:pPr marL="0" indent="0" algn="just">
              <a:buNone/>
            </a:pPr>
            <a:r>
              <a:rPr lang="vi-VN" sz="2400" b="1" i="1"/>
              <a:t>Đối tượng (Object</a:t>
            </a:r>
            <a:r>
              <a:rPr lang="vi-VN" sz="2400" b="1" i="1" smtClean="0"/>
              <a:t>)</a:t>
            </a:r>
            <a:r>
              <a:rPr lang="en-US" sz="2400" b="1" i="1" smtClean="0"/>
              <a:t>:</a:t>
            </a:r>
          </a:p>
          <a:p>
            <a:pPr algn="just"/>
            <a:r>
              <a:rPr lang="en-US" sz="2400"/>
              <a:t>Mô hình đối tượng quan niệm thế giới bao gồm các đối tượng(object) sinh sống và tương tác với nhau.</a:t>
            </a:r>
          </a:p>
          <a:p>
            <a:pPr algn="just"/>
            <a:r>
              <a:rPr lang="en-US" sz="2400"/>
              <a:t>Đối tượng bao gồm:</a:t>
            </a:r>
          </a:p>
          <a:p>
            <a:pPr lvl="1" algn="just"/>
            <a:r>
              <a:rPr lang="en-US" sz="2400"/>
              <a:t>Dữ liệu: mang một giá trị nhất định</a:t>
            </a:r>
          </a:p>
          <a:p>
            <a:pPr lvl="1" algn="just"/>
            <a:r>
              <a:rPr lang="en-US" sz="2400"/>
              <a:t>Tác vụ: thực hiện một công việc nào đó</a:t>
            </a:r>
          </a:p>
          <a:p>
            <a:pPr algn="just"/>
            <a:r>
              <a:rPr lang="en-US" sz="2400"/>
              <a:t>VD:</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572000"/>
            <a:ext cx="291465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descr="C:\Program Files\Microsoft Office\MEDIA\CAGCAT10\j0233070.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41964" y="4171384"/>
            <a:ext cx="2961992" cy="148476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Program Files\Microsoft Office\MEDIA\CAGCAT10\j0240719.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39000" y="3636526"/>
            <a:ext cx="1164031" cy="1826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7628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3"/>
          <p:cNvSpPr>
            <a:spLocks noGrp="1" noChangeArrowheads="1"/>
          </p:cNvSpPr>
          <p:nvPr>
            <p:ph idx="4294967295"/>
          </p:nvPr>
        </p:nvSpPr>
        <p:spPr>
          <a:xfrm>
            <a:off x="457200" y="1066800"/>
            <a:ext cx="8305800" cy="4187825"/>
          </a:xfrm>
        </p:spPr>
        <p:txBody>
          <a:bodyPr lIns="182880" tIns="91440"/>
          <a:lstStyle/>
          <a:p>
            <a:pPr marL="0" indent="0">
              <a:buNone/>
            </a:pPr>
            <a:r>
              <a:rPr lang="vi-VN" sz="2400" b="1" i="1"/>
              <a:t>Đối tượng (Object</a:t>
            </a:r>
            <a:r>
              <a:rPr lang="vi-VN" sz="2400" b="1" i="1" smtClean="0"/>
              <a:t>)</a:t>
            </a:r>
            <a:r>
              <a:rPr lang="en-US" sz="2400" b="1" i="1" smtClean="0"/>
              <a:t>:</a:t>
            </a:r>
          </a:p>
          <a:p>
            <a:r>
              <a:rPr lang="en-US" sz="2400" smtClean="0"/>
              <a:t>VD</a:t>
            </a:r>
            <a:r>
              <a:rPr lang="en-US" sz="2400"/>
              <a:t>:</a:t>
            </a:r>
          </a:p>
        </p:txBody>
      </p:sp>
      <p:sp>
        <p:nvSpPr>
          <p:cNvPr id="8" name="Rectangle 3"/>
          <p:cNvSpPr>
            <a:spLocks noChangeArrowheads="1"/>
          </p:cNvSpPr>
          <p:nvPr/>
        </p:nvSpPr>
        <p:spPr bwMode="auto">
          <a:xfrm>
            <a:off x="1454150" y="2344737"/>
            <a:ext cx="1511300" cy="1663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9" name="Rectangle 5"/>
          <p:cNvSpPr>
            <a:spLocks noChangeArrowheads="1"/>
          </p:cNvSpPr>
          <p:nvPr/>
        </p:nvSpPr>
        <p:spPr bwMode="auto">
          <a:xfrm>
            <a:off x="1731963" y="2413000"/>
            <a:ext cx="955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b="1">
                <a:latin typeface="Arial" panose="020B0604020202020204" pitchFamily="34" charset="0"/>
              </a:rPr>
              <a:t>Person</a:t>
            </a:r>
          </a:p>
        </p:txBody>
      </p:sp>
      <p:sp>
        <p:nvSpPr>
          <p:cNvPr id="10" name="Rectangle 6"/>
          <p:cNvSpPr>
            <a:spLocks noChangeArrowheads="1"/>
          </p:cNvSpPr>
          <p:nvPr/>
        </p:nvSpPr>
        <p:spPr bwMode="auto">
          <a:xfrm>
            <a:off x="1789113" y="2946400"/>
            <a:ext cx="8413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a:latin typeface="Arial" panose="020B0604020202020204" pitchFamily="34" charset="0"/>
              </a:rPr>
              <a:t>name</a:t>
            </a:r>
          </a:p>
          <a:p>
            <a:pPr algn="ctr">
              <a:lnSpc>
                <a:spcPct val="90000"/>
              </a:lnSpc>
            </a:pPr>
            <a:r>
              <a:rPr lang="en-US" altLang="en-US" sz="1800">
                <a:latin typeface="Arial" panose="020B0604020202020204" pitchFamily="34" charset="0"/>
              </a:rPr>
              <a:t>age</a:t>
            </a:r>
          </a:p>
          <a:p>
            <a:pPr algn="ctr">
              <a:lnSpc>
                <a:spcPct val="90000"/>
              </a:lnSpc>
            </a:pPr>
            <a:r>
              <a:rPr lang="en-US" altLang="en-US" sz="1800">
                <a:latin typeface="Arial" panose="020B0604020202020204" pitchFamily="34" charset="0"/>
              </a:rPr>
              <a:t>weight</a:t>
            </a:r>
          </a:p>
        </p:txBody>
      </p:sp>
      <p:sp>
        <p:nvSpPr>
          <p:cNvPr id="11" name="AutoShape 7"/>
          <p:cNvSpPr>
            <a:spLocks noChangeArrowheads="1"/>
          </p:cNvSpPr>
          <p:nvPr/>
        </p:nvSpPr>
        <p:spPr bwMode="auto">
          <a:xfrm>
            <a:off x="4806950" y="2133600"/>
            <a:ext cx="1435100" cy="1435100"/>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12" name="AutoShape 9"/>
          <p:cNvSpPr>
            <a:spLocks noChangeArrowheads="1"/>
          </p:cNvSpPr>
          <p:nvPr/>
        </p:nvSpPr>
        <p:spPr bwMode="auto">
          <a:xfrm>
            <a:off x="4897438" y="3795712"/>
            <a:ext cx="1435100" cy="1435100"/>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13" name="Rectangle 11"/>
          <p:cNvSpPr>
            <a:spLocks noChangeArrowheads="1"/>
          </p:cNvSpPr>
          <p:nvPr/>
        </p:nvSpPr>
        <p:spPr bwMode="auto">
          <a:xfrm>
            <a:off x="4932363" y="2201862"/>
            <a:ext cx="1108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b="1">
                <a:latin typeface="Arial" panose="020B0604020202020204" pitchFamily="34" charset="0"/>
              </a:rPr>
              <a:t>(Person)</a:t>
            </a:r>
          </a:p>
        </p:txBody>
      </p:sp>
      <p:sp>
        <p:nvSpPr>
          <p:cNvPr id="14" name="Rectangle 12"/>
          <p:cNvSpPr>
            <a:spLocks noChangeArrowheads="1"/>
          </p:cNvSpPr>
          <p:nvPr/>
        </p:nvSpPr>
        <p:spPr bwMode="auto">
          <a:xfrm>
            <a:off x="5099050" y="3863975"/>
            <a:ext cx="1108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b="1">
                <a:latin typeface="Arial" panose="020B0604020202020204" pitchFamily="34" charset="0"/>
              </a:rPr>
              <a:t>(Person)</a:t>
            </a:r>
          </a:p>
        </p:txBody>
      </p:sp>
      <p:sp>
        <p:nvSpPr>
          <p:cNvPr id="15" name="Rectangle 13"/>
          <p:cNvSpPr>
            <a:spLocks noChangeArrowheads="1"/>
          </p:cNvSpPr>
          <p:nvPr/>
        </p:nvSpPr>
        <p:spPr bwMode="auto">
          <a:xfrm>
            <a:off x="4808538" y="2659062"/>
            <a:ext cx="13573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a:latin typeface="Arial" panose="020B0604020202020204" pitchFamily="34" charset="0"/>
              </a:rPr>
              <a:t>Joe Smith</a:t>
            </a:r>
          </a:p>
          <a:p>
            <a:pPr algn="ctr">
              <a:lnSpc>
                <a:spcPct val="90000"/>
              </a:lnSpc>
            </a:pPr>
            <a:r>
              <a:rPr lang="en-US" altLang="en-US" sz="1800">
                <a:latin typeface="Arial" panose="020B0604020202020204" pitchFamily="34" charset="0"/>
              </a:rPr>
              <a:t>age=39</a:t>
            </a:r>
          </a:p>
          <a:p>
            <a:pPr algn="ctr">
              <a:lnSpc>
                <a:spcPct val="90000"/>
              </a:lnSpc>
            </a:pPr>
            <a:r>
              <a:rPr lang="en-US" altLang="en-US" sz="1800">
                <a:latin typeface="Arial" panose="020B0604020202020204" pitchFamily="34" charset="0"/>
              </a:rPr>
              <a:t>weight=158</a:t>
            </a:r>
          </a:p>
        </p:txBody>
      </p:sp>
      <p:sp>
        <p:nvSpPr>
          <p:cNvPr id="16" name="Rectangle 14"/>
          <p:cNvSpPr>
            <a:spLocks noChangeArrowheads="1"/>
          </p:cNvSpPr>
          <p:nvPr/>
        </p:nvSpPr>
        <p:spPr bwMode="auto">
          <a:xfrm>
            <a:off x="4933950" y="4321175"/>
            <a:ext cx="14382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a:latin typeface="Arial" panose="020B0604020202020204" pitchFamily="34" charset="0"/>
              </a:rPr>
              <a:t>Mary Wilson</a:t>
            </a:r>
          </a:p>
          <a:p>
            <a:pPr algn="ctr">
              <a:lnSpc>
                <a:spcPct val="90000"/>
              </a:lnSpc>
            </a:pPr>
            <a:r>
              <a:rPr lang="en-US" altLang="en-US" sz="1800">
                <a:latin typeface="Arial" panose="020B0604020202020204" pitchFamily="34" charset="0"/>
              </a:rPr>
              <a:t>age=27</a:t>
            </a:r>
          </a:p>
          <a:p>
            <a:pPr algn="ctr">
              <a:lnSpc>
                <a:spcPct val="90000"/>
              </a:lnSpc>
            </a:pPr>
            <a:r>
              <a:rPr lang="en-US" altLang="en-US" sz="1800">
                <a:latin typeface="Arial" panose="020B0604020202020204" pitchFamily="34" charset="0"/>
              </a:rPr>
              <a:t>weight=121</a:t>
            </a:r>
          </a:p>
        </p:txBody>
      </p:sp>
      <p:sp>
        <p:nvSpPr>
          <p:cNvPr id="17" name="Line 15"/>
          <p:cNvSpPr>
            <a:spLocks noChangeShapeType="1"/>
          </p:cNvSpPr>
          <p:nvPr/>
        </p:nvSpPr>
        <p:spPr bwMode="auto">
          <a:xfrm flipH="1">
            <a:off x="3048000" y="2895600"/>
            <a:ext cx="1752600" cy="2159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6"/>
          <p:cNvSpPr>
            <a:spLocks noChangeShapeType="1"/>
          </p:cNvSpPr>
          <p:nvPr/>
        </p:nvSpPr>
        <p:spPr bwMode="auto">
          <a:xfrm flipH="1" flipV="1">
            <a:off x="3048000" y="3786187"/>
            <a:ext cx="1849438" cy="876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 name="Rectangle 2"/>
          <p:cNvSpPr txBox="1">
            <a:spLocks noChangeArrowheads="1"/>
          </p:cNvSpPr>
          <p:nvPr/>
        </p:nvSpPr>
        <p:spPr bwMode="auto">
          <a:xfrm>
            <a:off x="228600" y="14288"/>
            <a:ext cx="8686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algn="l" eaLnBrk="1" hangingPunct="1"/>
            <a:r>
              <a:rPr lang="en-US" altLang="en-US" sz="3200" b="1" kern="0" smtClean="0">
                <a:solidFill>
                  <a:srgbClr val="C00000"/>
                </a:solidFill>
              </a:rPr>
              <a:t>ĐỐI TƯỢNG (OBJECT)</a:t>
            </a:r>
          </a:p>
        </p:txBody>
      </p:sp>
    </p:spTree>
    <p:extLst>
      <p:ext uri="{BB962C8B-B14F-4D97-AF65-F5344CB8AC3E}">
        <p14:creationId xmlns:p14="http://schemas.microsoft.com/office/powerpoint/2010/main" val="40924522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en-US" altLang="en-US" sz="3200" b="1" smtClean="0">
                <a:solidFill>
                  <a:srgbClr val="C00000"/>
                </a:solidFill>
              </a:rPr>
              <a:t>LỚP (CLASS)</a:t>
            </a:r>
          </a:p>
        </p:txBody>
      </p:sp>
      <p:sp>
        <p:nvSpPr>
          <p:cNvPr id="6" name="Rectangle 3"/>
          <p:cNvSpPr>
            <a:spLocks noGrp="1" noChangeArrowheads="1"/>
          </p:cNvSpPr>
          <p:nvPr>
            <p:ph idx="4294967295"/>
          </p:nvPr>
        </p:nvSpPr>
        <p:spPr>
          <a:xfrm>
            <a:off x="457200" y="1066800"/>
            <a:ext cx="8305800" cy="4187825"/>
          </a:xfrm>
        </p:spPr>
        <p:txBody>
          <a:bodyPr lIns="182880" tIns="91440"/>
          <a:lstStyle/>
          <a:p>
            <a:r>
              <a:rPr lang="en-US" sz="2400" smtClean="0"/>
              <a:t>Lớp </a:t>
            </a:r>
            <a:r>
              <a:rPr lang="en-US" sz="2400"/>
              <a:t>định nghĩa một tập hợp các tác vụ và thuộc tính mà đặc tả đầy đủ cấu trúc và hành vi của đối tượng</a:t>
            </a:r>
          </a:p>
          <a:p>
            <a:r>
              <a:rPr lang="en-US" sz="2400"/>
              <a:t>Đối tượng(instance) được cụ thể hóa từ lớp</a:t>
            </a:r>
          </a:p>
          <a:p>
            <a:r>
              <a:rPr lang="en-US" sz="2400"/>
              <a:t>Đóng bao: gộp thuộc tính và tác vụ trong </a:t>
            </a:r>
            <a:endParaRPr lang="en-US" sz="2400" smtClean="0"/>
          </a:p>
          <a:p>
            <a:pPr marL="347663" indent="-347663">
              <a:buNone/>
            </a:pPr>
            <a:r>
              <a:rPr lang="en-US" sz="2400" smtClean="0"/>
              <a:t>	một </a:t>
            </a:r>
            <a:r>
              <a:rPr lang="en-US" sz="2400"/>
              <a:t>đối tượng đồng thời giới hạn cách truy </a:t>
            </a:r>
            <a:endParaRPr lang="en-US" sz="2400" smtClean="0"/>
          </a:p>
          <a:p>
            <a:pPr marL="347663" indent="-347663">
              <a:buNone/>
            </a:pPr>
            <a:r>
              <a:rPr lang="en-US" sz="2400"/>
              <a:t>	</a:t>
            </a:r>
            <a:r>
              <a:rPr lang="en-US" sz="2400" smtClean="0"/>
              <a:t>xuất </a:t>
            </a:r>
            <a:r>
              <a:rPr lang="en-US" sz="2400"/>
              <a:t>các thuộc tính đó(thường phải thông </a:t>
            </a:r>
            <a:endParaRPr lang="en-US" sz="2400" smtClean="0"/>
          </a:p>
          <a:p>
            <a:pPr marL="347663" indent="-347663">
              <a:buNone/>
            </a:pPr>
            <a:r>
              <a:rPr lang="en-US" sz="2400"/>
              <a:t>	</a:t>
            </a:r>
            <a:r>
              <a:rPr lang="en-US" sz="2400" smtClean="0"/>
              <a:t>qua </a:t>
            </a:r>
            <a:r>
              <a:rPr lang="en-US" sz="2400"/>
              <a:t>tác vụ get, set)</a:t>
            </a:r>
          </a:p>
        </p:txBody>
      </p:sp>
      <p:sp>
        <p:nvSpPr>
          <p:cNvPr id="8" name="Rectangle 4"/>
          <p:cNvSpPr>
            <a:spLocks noChangeArrowheads="1"/>
          </p:cNvSpPr>
          <p:nvPr/>
        </p:nvSpPr>
        <p:spPr bwMode="auto">
          <a:xfrm>
            <a:off x="765175" y="5035550"/>
            <a:ext cx="8167688" cy="1182688"/>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87312" tIns="44450" rIns="87312" bIns="44450">
            <a:spAutoFit/>
          </a:bodyPr>
          <a:lstStyle/>
          <a:p>
            <a:pPr defTabSz="868363">
              <a:defRPr/>
            </a:pPr>
            <a:r>
              <a:rPr lang="en-US" altLang="en-US" sz="2300" b="1" dirty="0">
                <a:latin typeface="Arial" pitchFamily="34" charset="0"/>
              </a:rPr>
              <a:t>Class			Attributes		Operations</a:t>
            </a:r>
          </a:p>
          <a:p>
            <a:pPr defTabSz="868363">
              <a:defRPr/>
            </a:pPr>
            <a:r>
              <a:rPr lang="en-US" altLang="en-US" sz="1600" dirty="0">
                <a:latin typeface="Courier" pitchFamily="49" charset="0"/>
              </a:rPr>
              <a:t>ball			radius, weight		catch, 	throw</a:t>
            </a:r>
          </a:p>
          <a:p>
            <a:pPr defTabSz="868363">
              <a:defRPr/>
            </a:pPr>
            <a:r>
              <a:rPr lang="en-US" altLang="en-US" sz="1600" dirty="0">
                <a:latin typeface="Courier" pitchFamily="49" charset="0"/>
              </a:rPr>
              <a:t>football		air pressure 		pass, kick, hand-off</a:t>
            </a:r>
          </a:p>
          <a:p>
            <a:pPr defTabSz="868363">
              <a:defRPr/>
            </a:pPr>
            <a:r>
              <a:rPr lang="en-US" altLang="en-US" sz="1600" dirty="0">
                <a:latin typeface="Courier" pitchFamily="49" charset="0"/>
              </a:rPr>
              <a:t>baseball		</a:t>
            </a:r>
            <a:r>
              <a:rPr lang="en-US" altLang="en-US" sz="1600" dirty="0" err="1">
                <a:latin typeface="Courier" pitchFamily="49" charset="0"/>
              </a:rPr>
              <a:t>liveness</a:t>
            </a:r>
            <a:r>
              <a:rPr lang="en-US" altLang="en-US" sz="1600" dirty="0">
                <a:latin typeface="Courier" pitchFamily="49" charset="0"/>
              </a:rPr>
              <a:t>		hit, pitch, tag</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7938" y="2778125"/>
            <a:ext cx="2786062"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25857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en-US" altLang="en-US" sz="3200" b="1" smtClean="0">
                <a:solidFill>
                  <a:srgbClr val="C00000"/>
                </a:solidFill>
              </a:rPr>
              <a:t>LỚP (CLASS)</a:t>
            </a:r>
          </a:p>
        </p:txBody>
      </p:sp>
      <p:sp>
        <p:nvSpPr>
          <p:cNvPr id="6" name="Rectangle 3"/>
          <p:cNvSpPr>
            <a:spLocks noGrp="1" noChangeArrowheads="1"/>
          </p:cNvSpPr>
          <p:nvPr>
            <p:ph idx="4294967295"/>
          </p:nvPr>
        </p:nvSpPr>
        <p:spPr>
          <a:xfrm>
            <a:off x="457200" y="1066800"/>
            <a:ext cx="8305800" cy="4187825"/>
          </a:xfrm>
        </p:spPr>
        <p:txBody>
          <a:bodyPr lIns="182880" tIns="91440"/>
          <a:lstStyle/>
          <a:p>
            <a:pPr algn="just"/>
            <a:r>
              <a:rPr lang="en-US" sz="2400" b="1" smtClean="0"/>
              <a:t>Thuộc </a:t>
            </a:r>
            <a:r>
              <a:rPr lang="en-US" sz="2400" b="1"/>
              <a:t>tính:</a:t>
            </a:r>
            <a:r>
              <a:rPr lang="en-US" sz="2400"/>
              <a:t> là một vùng có thể chứa dữ liệu (đơn hoặc tổ hợp) của lớp</a:t>
            </a:r>
          </a:p>
          <a:p>
            <a:pPr algn="just"/>
            <a:r>
              <a:rPr lang="en-US" sz="2400"/>
              <a:t>Dữ liệu mà thuộc tính thể hiện nằm trong một khoảng giá trị nào đó được xác định bởi kiểu</a:t>
            </a:r>
          </a:p>
          <a:p>
            <a:pPr algn="just"/>
            <a:r>
              <a:rPr lang="en-US" sz="2400"/>
              <a:t>Giá trị của tất cả các thuộc tính xác định trạng thái của đối tượng</a:t>
            </a:r>
          </a:p>
          <a:p>
            <a:pPr lvl="1" algn="just"/>
            <a:r>
              <a:rPr lang="en-US" sz="2400"/>
              <a:t>VD: một đối tượng của Circle  có (Radius, x, y) = (2, 1.8,6.4)</a:t>
            </a:r>
          </a:p>
          <a:p>
            <a:pPr algn="just"/>
            <a:r>
              <a:rPr lang="en-US" sz="2400"/>
              <a:t>Thuộc tính có thể bị che dấu hoặc truy xuất được từ bên ngoài: public, protected, private</a:t>
            </a:r>
          </a:p>
          <a:p>
            <a:pPr lvl="1" algn="just"/>
            <a:endParaRPr lang="en-US" sz="2400"/>
          </a:p>
        </p:txBody>
      </p:sp>
    </p:spTree>
    <p:extLst>
      <p:ext uri="{BB962C8B-B14F-4D97-AF65-F5344CB8AC3E}">
        <p14:creationId xmlns:p14="http://schemas.microsoft.com/office/powerpoint/2010/main" val="372138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en-US" altLang="en-US" sz="3200" b="1" smtClean="0">
                <a:solidFill>
                  <a:srgbClr val="C00000"/>
                </a:solidFill>
              </a:rPr>
              <a:t>LỚP (CLASS)</a:t>
            </a:r>
          </a:p>
        </p:txBody>
      </p:sp>
      <p:sp>
        <p:nvSpPr>
          <p:cNvPr id="8" name="Text Box 5"/>
          <p:cNvSpPr txBox="1">
            <a:spLocks noChangeArrowheads="1"/>
          </p:cNvSpPr>
          <p:nvPr/>
        </p:nvSpPr>
        <p:spPr bwMode="auto">
          <a:xfrm>
            <a:off x="5867400" y="4495800"/>
            <a:ext cx="21621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r>
              <a:rPr lang="en-US" sz="2000" b="0"/>
              <a:t>Professor J Clark</a:t>
            </a:r>
          </a:p>
        </p:txBody>
      </p:sp>
      <p:sp>
        <p:nvSpPr>
          <p:cNvPr id="9" name="Freeform 23"/>
          <p:cNvSpPr>
            <a:spLocks/>
          </p:cNvSpPr>
          <p:nvPr/>
        </p:nvSpPr>
        <p:spPr bwMode="auto">
          <a:xfrm flipH="1">
            <a:off x="5710238" y="2568575"/>
            <a:ext cx="2378075" cy="1817688"/>
          </a:xfrm>
          <a:custGeom>
            <a:avLst/>
            <a:gdLst>
              <a:gd name="T0" fmla="*/ 641 w 1920"/>
              <a:gd name="T1" fmla="*/ 1145 h 1145"/>
              <a:gd name="T2" fmla="*/ 0 w 1920"/>
              <a:gd name="T3" fmla="*/ 1145 h 1145"/>
              <a:gd name="T4" fmla="*/ 0 w 1920"/>
              <a:gd name="T5" fmla="*/ 0 h 1145"/>
              <a:gd name="T6" fmla="*/ 1920 w 1920"/>
              <a:gd name="T7" fmla="*/ 0 h 1145"/>
              <a:gd name="T8" fmla="*/ 1920 w 1920"/>
              <a:gd name="T9" fmla="*/ 1145 h 1145"/>
              <a:gd name="T10" fmla="*/ 1427 w 1920"/>
              <a:gd name="T11" fmla="*/ 1145 h 1145"/>
              <a:gd name="T12" fmla="*/ 657 w 1920"/>
              <a:gd name="T13" fmla="*/ 1145 h 1145"/>
              <a:gd name="T14" fmla="*/ 641 w 1920"/>
              <a:gd name="T15" fmla="*/ 1145 h 1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0" h="1145">
                <a:moveTo>
                  <a:pt x="641" y="1145"/>
                </a:moveTo>
                <a:lnTo>
                  <a:pt x="0" y="1145"/>
                </a:lnTo>
                <a:lnTo>
                  <a:pt x="0" y="0"/>
                </a:lnTo>
                <a:lnTo>
                  <a:pt x="1920" y="0"/>
                </a:lnTo>
                <a:lnTo>
                  <a:pt x="1920" y="1145"/>
                </a:lnTo>
                <a:lnTo>
                  <a:pt x="1427" y="1145"/>
                </a:lnTo>
                <a:lnTo>
                  <a:pt x="657" y="1145"/>
                </a:lnTo>
                <a:lnTo>
                  <a:pt x="641" y="1145"/>
                </a:lnTo>
                <a:close/>
              </a:path>
            </a:pathLst>
          </a:custGeom>
          <a:solidFill>
            <a:srgbClr val="FFFF00"/>
          </a:solidFill>
          <a:ln w="9525">
            <a:solidFill>
              <a:schemeClr val="bg2"/>
            </a:solidFill>
            <a:round/>
            <a:headEnd/>
            <a:tailEnd/>
          </a:ln>
        </p:spPr>
        <p:txBody>
          <a:bodyPr/>
          <a:lstStyle/>
          <a:p>
            <a:endParaRPr lang="en-US"/>
          </a:p>
        </p:txBody>
      </p:sp>
      <p:sp>
        <p:nvSpPr>
          <p:cNvPr id="10" name="Freeform 24"/>
          <p:cNvSpPr>
            <a:spLocks/>
          </p:cNvSpPr>
          <p:nvPr/>
        </p:nvSpPr>
        <p:spPr bwMode="auto">
          <a:xfrm>
            <a:off x="5813425" y="3427413"/>
            <a:ext cx="1296988" cy="971550"/>
          </a:xfrm>
          <a:custGeom>
            <a:avLst/>
            <a:gdLst>
              <a:gd name="T0" fmla="*/ 793 w 817"/>
              <a:gd name="T1" fmla="*/ 612 h 612"/>
              <a:gd name="T2" fmla="*/ 804 w 817"/>
              <a:gd name="T3" fmla="*/ 549 h 612"/>
              <a:gd name="T4" fmla="*/ 811 w 817"/>
              <a:gd name="T5" fmla="*/ 512 h 612"/>
              <a:gd name="T6" fmla="*/ 813 w 817"/>
              <a:gd name="T7" fmla="*/ 478 h 612"/>
              <a:gd name="T8" fmla="*/ 809 w 817"/>
              <a:gd name="T9" fmla="*/ 452 h 612"/>
              <a:gd name="T10" fmla="*/ 808 w 817"/>
              <a:gd name="T11" fmla="*/ 434 h 612"/>
              <a:gd name="T12" fmla="*/ 811 w 817"/>
              <a:gd name="T13" fmla="*/ 416 h 612"/>
              <a:gd name="T14" fmla="*/ 814 w 817"/>
              <a:gd name="T15" fmla="*/ 383 h 612"/>
              <a:gd name="T16" fmla="*/ 817 w 817"/>
              <a:gd name="T17" fmla="*/ 363 h 612"/>
              <a:gd name="T18" fmla="*/ 796 w 817"/>
              <a:gd name="T19" fmla="*/ 235 h 612"/>
              <a:gd name="T20" fmla="*/ 791 w 817"/>
              <a:gd name="T21" fmla="*/ 220 h 612"/>
              <a:gd name="T22" fmla="*/ 783 w 817"/>
              <a:gd name="T23" fmla="*/ 213 h 612"/>
              <a:gd name="T24" fmla="*/ 770 w 817"/>
              <a:gd name="T25" fmla="*/ 204 h 612"/>
              <a:gd name="T26" fmla="*/ 757 w 817"/>
              <a:gd name="T27" fmla="*/ 199 h 612"/>
              <a:gd name="T28" fmla="*/ 734 w 817"/>
              <a:gd name="T29" fmla="*/ 190 h 612"/>
              <a:gd name="T30" fmla="*/ 616 w 817"/>
              <a:gd name="T31" fmla="*/ 145 h 612"/>
              <a:gd name="T32" fmla="*/ 523 w 817"/>
              <a:gd name="T33" fmla="*/ 95 h 612"/>
              <a:gd name="T34" fmla="*/ 504 w 817"/>
              <a:gd name="T35" fmla="*/ 64 h 612"/>
              <a:gd name="T36" fmla="*/ 487 w 817"/>
              <a:gd name="T37" fmla="*/ 33 h 612"/>
              <a:gd name="T38" fmla="*/ 477 w 817"/>
              <a:gd name="T39" fmla="*/ 15 h 612"/>
              <a:gd name="T40" fmla="*/ 427 w 817"/>
              <a:gd name="T41" fmla="*/ 3 h 612"/>
              <a:gd name="T42" fmla="*/ 327 w 817"/>
              <a:gd name="T43" fmla="*/ 1 h 612"/>
              <a:gd name="T44" fmla="*/ 277 w 817"/>
              <a:gd name="T45" fmla="*/ 0 h 612"/>
              <a:gd name="T46" fmla="*/ 241 w 817"/>
              <a:gd name="T47" fmla="*/ 45 h 612"/>
              <a:gd name="T48" fmla="*/ 175 w 817"/>
              <a:gd name="T49" fmla="*/ 128 h 612"/>
              <a:gd name="T50" fmla="*/ 138 w 817"/>
              <a:gd name="T51" fmla="*/ 154 h 612"/>
              <a:gd name="T52" fmla="*/ 113 w 817"/>
              <a:gd name="T53" fmla="*/ 166 h 612"/>
              <a:gd name="T54" fmla="*/ 78 w 817"/>
              <a:gd name="T55" fmla="*/ 179 h 612"/>
              <a:gd name="T56" fmla="*/ 57 w 817"/>
              <a:gd name="T57" fmla="*/ 199 h 612"/>
              <a:gd name="T58" fmla="*/ 46 w 817"/>
              <a:gd name="T59" fmla="*/ 222 h 612"/>
              <a:gd name="T60" fmla="*/ 34 w 817"/>
              <a:gd name="T61" fmla="*/ 253 h 612"/>
              <a:gd name="T62" fmla="*/ 21 w 817"/>
              <a:gd name="T63" fmla="*/ 299 h 612"/>
              <a:gd name="T64" fmla="*/ 9 w 817"/>
              <a:gd name="T65" fmla="*/ 358 h 612"/>
              <a:gd name="T66" fmla="*/ 1 w 817"/>
              <a:gd name="T67" fmla="*/ 420 h 612"/>
              <a:gd name="T68" fmla="*/ 0 w 817"/>
              <a:gd name="T69" fmla="*/ 466 h 612"/>
              <a:gd name="T70" fmla="*/ 1 w 817"/>
              <a:gd name="T71" fmla="*/ 503 h 612"/>
              <a:gd name="T72" fmla="*/ 3 w 817"/>
              <a:gd name="T73" fmla="*/ 529 h 612"/>
              <a:gd name="T74" fmla="*/ 16 w 817"/>
              <a:gd name="T75" fmla="*/ 611 h 612"/>
              <a:gd name="T76" fmla="*/ 793 w 817"/>
              <a:gd name="T77" fmla="*/ 612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17" h="612">
                <a:moveTo>
                  <a:pt x="793" y="612"/>
                </a:moveTo>
                <a:lnTo>
                  <a:pt x="804" y="549"/>
                </a:lnTo>
                <a:lnTo>
                  <a:pt x="811" y="512"/>
                </a:lnTo>
                <a:lnTo>
                  <a:pt x="813" y="478"/>
                </a:lnTo>
                <a:lnTo>
                  <a:pt x="809" y="452"/>
                </a:lnTo>
                <a:lnTo>
                  <a:pt x="808" y="434"/>
                </a:lnTo>
                <a:lnTo>
                  <a:pt x="811" y="416"/>
                </a:lnTo>
                <a:lnTo>
                  <a:pt x="814" y="383"/>
                </a:lnTo>
                <a:lnTo>
                  <a:pt x="817" y="363"/>
                </a:lnTo>
                <a:lnTo>
                  <a:pt x="796" y="235"/>
                </a:lnTo>
                <a:lnTo>
                  <a:pt x="791" y="220"/>
                </a:lnTo>
                <a:lnTo>
                  <a:pt x="783" y="213"/>
                </a:lnTo>
                <a:lnTo>
                  <a:pt x="770" y="204"/>
                </a:lnTo>
                <a:lnTo>
                  <a:pt x="757" y="199"/>
                </a:lnTo>
                <a:lnTo>
                  <a:pt x="734" y="190"/>
                </a:lnTo>
                <a:lnTo>
                  <a:pt x="616" y="145"/>
                </a:lnTo>
                <a:lnTo>
                  <a:pt x="523" y="95"/>
                </a:lnTo>
                <a:lnTo>
                  <a:pt x="504" y="64"/>
                </a:lnTo>
                <a:lnTo>
                  <a:pt x="487" y="33"/>
                </a:lnTo>
                <a:lnTo>
                  <a:pt x="477" y="15"/>
                </a:lnTo>
                <a:lnTo>
                  <a:pt x="427" y="3"/>
                </a:lnTo>
                <a:lnTo>
                  <a:pt x="327" y="1"/>
                </a:lnTo>
                <a:lnTo>
                  <a:pt x="277" y="0"/>
                </a:lnTo>
                <a:lnTo>
                  <a:pt x="241" y="45"/>
                </a:lnTo>
                <a:lnTo>
                  <a:pt x="175" y="128"/>
                </a:lnTo>
                <a:lnTo>
                  <a:pt x="138" y="154"/>
                </a:lnTo>
                <a:lnTo>
                  <a:pt x="113" y="166"/>
                </a:lnTo>
                <a:lnTo>
                  <a:pt x="78" y="179"/>
                </a:lnTo>
                <a:lnTo>
                  <a:pt x="57" y="199"/>
                </a:lnTo>
                <a:lnTo>
                  <a:pt x="46" y="222"/>
                </a:lnTo>
                <a:lnTo>
                  <a:pt x="34" y="253"/>
                </a:lnTo>
                <a:lnTo>
                  <a:pt x="21" y="299"/>
                </a:lnTo>
                <a:lnTo>
                  <a:pt x="9" y="358"/>
                </a:lnTo>
                <a:lnTo>
                  <a:pt x="1" y="420"/>
                </a:lnTo>
                <a:lnTo>
                  <a:pt x="0" y="466"/>
                </a:lnTo>
                <a:lnTo>
                  <a:pt x="1" y="503"/>
                </a:lnTo>
                <a:lnTo>
                  <a:pt x="3" y="529"/>
                </a:lnTo>
                <a:lnTo>
                  <a:pt x="16" y="611"/>
                </a:lnTo>
                <a:lnTo>
                  <a:pt x="793" y="6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25"/>
          <p:cNvSpPr>
            <a:spLocks/>
          </p:cNvSpPr>
          <p:nvPr/>
        </p:nvSpPr>
        <p:spPr bwMode="auto">
          <a:xfrm>
            <a:off x="7096125" y="3403600"/>
            <a:ext cx="906463" cy="990600"/>
          </a:xfrm>
          <a:custGeom>
            <a:avLst/>
            <a:gdLst>
              <a:gd name="T0" fmla="*/ 341 w 571"/>
              <a:gd name="T1" fmla="*/ 430 h 624"/>
              <a:gd name="T2" fmla="*/ 291 w 571"/>
              <a:gd name="T3" fmla="*/ 502 h 624"/>
              <a:gd name="T4" fmla="*/ 217 w 571"/>
              <a:gd name="T5" fmla="*/ 543 h 624"/>
              <a:gd name="T6" fmla="*/ 197 w 571"/>
              <a:gd name="T7" fmla="*/ 571 h 624"/>
              <a:gd name="T8" fmla="*/ 208 w 571"/>
              <a:gd name="T9" fmla="*/ 580 h 624"/>
              <a:gd name="T10" fmla="*/ 186 w 571"/>
              <a:gd name="T11" fmla="*/ 614 h 624"/>
              <a:gd name="T12" fmla="*/ 169 w 571"/>
              <a:gd name="T13" fmla="*/ 624 h 624"/>
              <a:gd name="T14" fmla="*/ 0 w 571"/>
              <a:gd name="T15" fmla="*/ 624 h 624"/>
              <a:gd name="T16" fmla="*/ 54 w 571"/>
              <a:gd name="T17" fmla="*/ 566 h 624"/>
              <a:gd name="T18" fmla="*/ 48 w 571"/>
              <a:gd name="T19" fmla="*/ 557 h 624"/>
              <a:gd name="T20" fmla="*/ 105 w 571"/>
              <a:gd name="T21" fmla="*/ 497 h 624"/>
              <a:gd name="T22" fmla="*/ 117 w 571"/>
              <a:gd name="T23" fmla="*/ 505 h 624"/>
              <a:gd name="T24" fmla="*/ 125 w 571"/>
              <a:gd name="T25" fmla="*/ 494 h 624"/>
              <a:gd name="T26" fmla="*/ 144 w 571"/>
              <a:gd name="T27" fmla="*/ 466 h 624"/>
              <a:gd name="T28" fmla="*/ 139 w 571"/>
              <a:gd name="T29" fmla="*/ 430 h 624"/>
              <a:gd name="T30" fmla="*/ 52 w 571"/>
              <a:gd name="T31" fmla="*/ 510 h 624"/>
              <a:gd name="T32" fmla="*/ 36 w 571"/>
              <a:gd name="T33" fmla="*/ 496 h 624"/>
              <a:gd name="T34" fmla="*/ 553 w 571"/>
              <a:gd name="T35" fmla="*/ 0 h 624"/>
              <a:gd name="T36" fmla="*/ 571 w 571"/>
              <a:gd name="T37" fmla="*/ 13 h 624"/>
              <a:gd name="T38" fmla="*/ 356 w 571"/>
              <a:gd name="T39" fmla="*/ 222 h 624"/>
              <a:gd name="T40" fmla="*/ 375 w 571"/>
              <a:gd name="T41" fmla="*/ 21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71" h="624">
                <a:moveTo>
                  <a:pt x="341" y="430"/>
                </a:moveTo>
                <a:lnTo>
                  <a:pt x="291" y="502"/>
                </a:lnTo>
                <a:lnTo>
                  <a:pt x="217" y="543"/>
                </a:lnTo>
                <a:lnTo>
                  <a:pt x="197" y="571"/>
                </a:lnTo>
                <a:lnTo>
                  <a:pt x="208" y="580"/>
                </a:lnTo>
                <a:lnTo>
                  <a:pt x="186" y="614"/>
                </a:lnTo>
                <a:lnTo>
                  <a:pt x="169" y="624"/>
                </a:lnTo>
                <a:lnTo>
                  <a:pt x="0" y="624"/>
                </a:lnTo>
                <a:lnTo>
                  <a:pt x="54" y="566"/>
                </a:lnTo>
                <a:lnTo>
                  <a:pt x="48" y="557"/>
                </a:lnTo>
                <a:lnTo>
                  <a:pt x="105" y="497"/>
                </a:lnTo>
                <a:lnTo>
                  <a:pt x="117" y="505"/>
                </a:lnTo>
                <a:lnTo>
                  <a:pt x="125" y="494"/>
                </a:lnTo>
                <a:lnTo>
                  <a:pt x="144" y="466"/>
                </a:lnTo>
                <a:lnTo>
                  <a:pt x="139" y="430"/>
                </a:lnTo>
                <a:lnTo>
                  <a:pt x="52" y="510"/>
                </a:lnTo>
                <a:lnTo>
                  <a:pt x="36" y="496"/>
                </a:lnTo>
                <a:lnTo>
                  <a:pt x="553" y="0"/>
                </a:lnTo>
                <a:lnTo>
                  <a:pt x="571" y="13"/>
                </a:lnTo>
                <a:lnTo>
                  <a:pt x="356" y="222"/>
                </a:lnTo>
                <a:lnTo>
                  <a:pt x="375" y="216"/>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26"/>
          <p:cNvSpPr>
            <a:spLocks/>
          </p:cNvSpPr>
          <p:nvPr/>
        </p:nvSpPr>
        <p:spPr bwMode="auto">
          <a:xfrm>
            <a:off x="6086475" y="2770188"/>
            <a:ext cx="842963" cy="763587"/>
          </a:xfrm>
          <a:custGeom>
            <a:avLst/>
            <a:gdLst>
              <a:gd name="T0" fmla="*/ 54 w 531"/>
              <a:gd name="T1" fmla="*/ 411 h 481"/>
              <a:gd name="T2" fmla="*/ 36 w 531"/>
              <a:gd name="T3" fmla="*/ 403 h 481"/>
              <a:gd name="T4" fmla="*/ 23 w 531"/>
              <a:gd name="T5" fmla="*/ 385 h 481"/>
              <a:gd name="T6" fmla="*/ 8 w 531"/>
              <a:gd name="T7" fmla="*/ 380 h 481"/>
              <a:gd name="T8" fmla="*/ 0 w 531"/>
              <a:gd name="T9" fmla="*/ 360 h 481"/>
              <a:gd name="T10" fmla="*/ 3 w 531"/>
              <a:gd name="T11" fmla="*/ 327 h 481"/>
              <a:gd name="T12" fmla="*/ 5 w 531"/>
              <a:gd name="T13" fmla="*/ 294 h 481"/>
              <a:gd name="T14" fmla="*/ 12 w 531"/>
              <a:gd name="T15" fmla="*/ 265 h 481"/>
              <a:gd name="T16" fmla="*/ 23 w 531"/>
              <a:gd name="T17" fmla="*/ 217 h 481"/>
              <a:gd name="T18" fmla="*/ 35 w 531"/>
              <a:gd name="T19" fmla="*/ 176 h 481"/>
              <a:gd name="T20" fmla="*/ 41 w 531"/>
              <a:gd name="T21" fmla="*/ 146 h 481"/>
              <a:gd name="T22" fmla="*/ 48 w 531"/>
              <a:gd name="T23" fmla="*/ 123 h 481"/>
              <a:gd name="T24" fmla="*/ 59 w 531"/>
              <a:gd name="T25" fmla="*/ 102 h 481"/>
              <a:gd name="T26" fmla="*/ 69 w 531"/>
              <a:gd name="T27" fmla="*/ 81 h 481"/>
              <a:gd name="T28" fmla="*/ 90 w 531"/>
              <a:gd name="T29" fmla="*/ 58 h 481"/>
              <a:gd name="T30" fmla="*/ 128 w 531"/>
              <a:gd name="T31" fmla="*/ 28 h 481"/>
              <a:gd name="T32" fmla="*/ 156 w 531"/>
              <a:gd name="T33" fmla="*/ 20 h 481"/>
              <a:gd name="T34" fmla="*/ 186 w 531"/>
              <a:gd name="T35" fmla="*/ 12 h 481"/>
              <a:gd name="T36" fmla="*/ 227 w 531"/>
              <a:gd name="T37" fmla="*/ 2 h 481"/>
              <a:gd name="T38" fmla="*/ 296 w 531"/>
              <a:gd name="T39" fmla="*/ 3 h 481"/>
              <a:gd name="T40" fmla="*/ 342 w 531"/>
              <a:gd name="T41" fmla="*/ 20 h 481"/>
              <a:gd name="T42" fmla="*/ 368 w 531"/>
              <a:gd name="T43" fmla="*/ 23 h 481"/>
              <a:gd name="T44" fmla="*/ 398 w 531"/>
              <a:gd name="T45" fmla="*/ 26 h 481"/>
              <a:gd name="T46" fmla="*/ 402 w 531"/>
              <a:gd name="T47" fmla="*/ 12 h 481"/>
              <a:gd name="T48" fmla="*/ 419 w 531"/>
              <a:gd name="T49" fmla="*/ 38 h 481"/>
              <a:gd name="T50" fmla="*/ 448 w 531"/>
              <a:gd name="T51" fmla="*/ 35 h 481"/>
              <a:gd name="T52" fmla="*/ 453 w 531"/>
              <a:gd name="T53" fmla="*/ 30 h 481"/>
              <a:gd name="T54" fmla="*/ 463 w 531"/>
              <a:gd name="T55" fmla="*/ 31 h 481"/>
              <a:gd name="T56" fmla="*/ 481 w 531"/>
              <a:gd name="T57" fmla="*/ 41 h 481"/>
              <a:gd name="T58" fmla="*/ 504 w 531"/>
              <a:gd name="T59" fmla="*/ 59 h 481"/>
              <a:gd name="T60" fmla="*/ 527 w 531"/>
              <a:gd name="T61" fmla="*/ 86 h 481"/>
              <a:gd name="T62" fmla="*/ 524 w 531"/>
              <a:gd name="T63" fmla="*/ 107 h 481"/>
              <a:gd name="T64" fmla="*/ 511 w 531"/>
              <a:gd name="T65" fmla="*/ 120 h 481"/>
              <a:gd name="T66" fmla="*/ 493 w 531"/>
              <a:gd name="T67" fmla="*/ 136 h 481"/>
              <a:gd name="T68" fmla="*/ 481 w 531"/>
              <a:gd name="T69" fmla="*/ 151 h 481"/>
              <a:gd name="T70" fmla="*/ 474 w 531"/>
              <a:gd name="T71" fmla="*/ 241 h 481"/>
              <a:gd name="T72" fmla="*/ 473 w 531"/>
              <a:gd name="T73" fmla="*/ 253 h 481"/>
              <a:gd name="T74" fmla="*/ 493 w 531"/>
              <a:gd name="T75" fmla="*/ 297 h 481"/>
              <a:gd name="T76" fmla="*/ 503 w 531"/>
              <a:gd name="T77" fmla="*/ 330 h 481"/>
              <a:gd name="T78" fmla="*/ 468 w 531"/>
              <a:gd name="T79" fmla="*/ 355 h 481"/>
              <a:gd name="T80" fmla="*/ 470 w 531"/>
              <a:gd name="T81" fmla="*/ 385 h 481"/>
              <a:gd name="T82" fmla="*/ 457 w 531"/>
              <a:gd name="T83" fmla="*/ 408 h 481"/>
              <a:gd name="T84" fmla="*/ 447 w 531"/>
              <a:gd name="T85" fmla="*/ 424 h 481"/>
              <a:gd name="T86" fmla="*/ 429 w 531"/>
              <a:gd name="T87" fmla="*/ 478 h 481"/>
              <a:gd name="T88" fmla="*/ 393 w 531"/>
              <a:gd name="T89" fmla="*/ 473 h 481"/>
              <a:gd name="T90" fmla="*/ 363 w 531"/>
              <a:gd name="T91" fmla="*/ 467 h 481"/>
              <a:gd name="T92" fmla="*/ 342 w 531"/>
              <a:gd name="T93" fmla="*/ 468 h 481"/>
              <a:gd name="T94" fmla="*/ 325 w 531"/>
              <a:gd name="T95" fmla="*/ 481 h 481"/>
              <a:gd name="T96" fmla="*/ 238 w 531"/>
              <a:gd name="T97" fmla="*/ 452 h 481"/>
              <a:gd name="T98" fmla="*/ 105 w 531"/>
              <a:gd name="T99" fmla="*/ 42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31" h="481">
                <a:moveTo>
                  <a:pt x="63" y="421"/>
                </a:moveTo>
                <a:lnTo>
                  <a:pt x="54" y="411"/>
                </a:lnTo>
                <a:lnTo>
                  <a:pt x="48" y="412"/>
                </a:lnTo>
                <a:lnTo>
                  <a:pt x="36" y="403"/>
                </a:lnTo>
                <a:lnTo>
                  <a:pt x="33" y="393"/>
                </a:lnTo>
                <a:lnTo>
                  <a:pt x="23" y="385"/>
                </a:lnTo>
                <a:lnTo>
                  <a:pt x="17" y="385"/>
                </a:lnTo>
                <a:lnTo>
                  <a:pt x="8" y="380"/>
                </a:lnTo>
                <a:lnTo>
                  <a:pt x="2" y="371"/>
                </a:lnTo>
                <a:lnTo>
                  <a:pt x="0" y="360"/>
                </a:lnTo>
                <a:lnTo>
                  <a:pt x="2" y="347"/>
                </a:lnTo>
                <a:lnTo>
                  <a:pt x="3" y="327"/>
                </a:lnTo>
                <a:lnTo>
                  <a:pt x="5" y="309"/>
                </a:lnTo>
                <a:lnTo>
                  <a:pt x="5" y="294"/>
                </a:lnTo>
                <a:lnTo>
                  <a:pt x="7" y="281"/>
                </a:lnTo>
                <a:lnTo>
                  <a:pt x="12" y="265"/>
                </a:lnTo>
                <a:lnTo>
                  <a:pt x="17" y="243"/>
                </a:lnTo>
                <a:lnTo>
                  <a:pt x="23" y="217"/>
                </a:lnTo>
                <a:lnTo>
                  <a:pt x="30" y="194"/>
                </a:lnTo>
                <a:lnTo>
                  <a:pt x="35" y="176"/>
                </a:lnTo>
                <a:lnTo>
                  <a:pt x="38" y="161"/>
                </a:lnTo>
                <a:lnTo>
                  <a:pt x="41" y="146"/>
                </a:lnTo>
                <a:lnTo>
                  <a:pt x="43" y="133"/>
                </a:lnTo>
                <a:lnTo>
                  <a:pt x="48" y="123"/>
                </a:lnTo>
                <a:lnTo>
                  <a:pt x="53" y="115"/>
                </a:lnTo>
                <a:lnTo>
                  <a:pt x="59" y="102"/>
                </a:lnTo>
                <a:lnTo>
                  <a:pt x="63" y="90"/>
                </a:lnTo>
                <a:lnTo>
                  <a:pt x="69" y="81"/>
                </a:lnTo>
                <a:lnTo>
                  <a:pt x="81" y="69"/>
                </a:lnTo>
                <a:lnTo>
                  <a:pt x="90" y="58"/>
                </a:lnTo>
                <a:lnTo>
                  <a:pt x="107" y="43"/>
                </a:lnTo>
                <a:lnTo>
                  <a:pt x="128" y="28"/>
                </a:lnTo>
                <a:lnTo>
                  <a:pt x="145" y="20"/>
                </a:lnTo>
                <a:lnTo>
                  <a:pt x="156" y="20"/>
                </a:lnTo>
                <a:lnTo>
                  <a:pt x="169" y="17"/>
                </a:lnTo>
                <a:lnTo>
                  <a:pt x="186" y="12"/>
                </a:lnTo>
                <a:lnTo>
                  <a:pt x="204" y="7"/>
                </a:lnTo>
                <a:lnTo>
                  <a:pt x="227" y="2"/>
                </a:lnTo>
                <a:lnTo>
                  <a:pt x="261" y="0"/>
                </a:lnTo>
                <a:lnTo>
                  <a:pt x="296" y="3"/>
                </a:lnTo>
                <a:lnTo>
                  <a:pt x="325" y="12"/>
                </a:lnTo>
                <a:lnTo>
                  <a:pt x="342" y="20"/>
                </a:lnTo>
                <a:lnTo>
                  <a:pt x="350" y="21"/>
                </a:lnTo>
                <a:lnTo>
                  <a:pt x="368" y="23"/>
                </a:lnTo>
                <a:lnTo>
                  <a:pt x="383" y="28"/>
                </a:lnTo>
                <a:lnTo>
                  <a:pt x="398" y="26"/>
                </a:lnTo>
                <a:lnTo>
                  <a:pt x="404" y="21"/>
                </a:lnTo>
                <a:lnTo>
                  <a:pt x="402" y="12"/>
                </a:lnTo>
                <a:lnTo>
                  <a:pt x="419" y="20"/>
                </a:lnTo>
                <a:lnTo>
                  <a:pt x="419" y="38"/>
                </a:lnTo>
                <a:lnTo>
                  <a:pt x="439" y="35"/>
                </a:lnTo>
                <a:lnTo>
                  <a:pt x="448" y="35"/>
                </a:lnTo>
                <a:lnTo>
                  <a:pt x="450" y="28"/>
                </a:lnTo>
                <a:lnTo>
                  <a:pt x="453" y="30"/>
                </a:lnTo>
                <a:lnTo>
                  <a:pt x="457" y="36"/>
                </a:lnTo>
                <a:lnTo>
                  <a:pt x="463" y="31"/>
                </a:lnTo>
                <a:lnTo>
                  <a:pt x="470" y="33"/>
                </a:lnTo>
                <a:lnTo>
                  <a:pt x="481" y="41"/>
                </a:lnTo>
                <a:lnTo>
                  <a:pt x="491" y="51"/>
                </a:lnTo>
                <a:lnTo>
                  <a:pt x="504" y="59"/>
                </a:lnTo>
                <a:lnTo>
                  <a:pt x="519" y="71"/>
                </a:lnTo>
                <a:lnTo>
                  <a:pt x="527" y="86"/>
                </a:lnTo>
                <a:lnTo>
                  <a:pt x="531" y="105"/>
                </a:lnTo>
                <a:lnTo>
                  <a:pt x="524" y="107"/>
                </a:lnTo>
                <a:lnTo>
                  <a:pt x="516" y="127"/>
                </a:lnTo>
                <a:lnTo>
                  <a:pt x="511" y="120"/>
                </a:lnTo>
                <a:lnTo>
                  <a:pt x="499" y="132"/>
                </a:lnTo>
                <a:lnTo>
                  <a:pt x="493" y="136"/>
                </a:lnTo>
                <a:lnTo>
                  <a:pt x="485" y="138"/>
                </a:lnTo>
                <a:lnTo>
                  <a:pt x="481" y="151"/>
                </a:lnTo>
                <a:lnTo>
                  <a:pt x="486" y="184"/>
                </a:lnTo>
                <a:lnTo>
                  <a:pt x="474" y="241"/>
                </a:lnTo>
                <a:lnTo>
                  <a:pt x="494" y="256"/>
                </a:lnTo>
                <a:lnTo>
                  <a:pt x="473" y="253"/>
                </a:lnTo>
                <a:lnTo>
                  <a:pt x="476" y="263"/>
                </a:lnTo>
                <a:lnTo>
                  <a:pt x="493" y="297"/>
                </a:lnTo>
                <a:lnTo>
                  <a:pt x="503" y="316"/>
                </a:lnTo>
                <a:lnTo>
                  <a:pt x="503" y="330"/>
                </a:lnTo>
                <a:lnTo>
                  <a:pt x="477" y="337"/>
                </a:lnTo>
                <a:lnTo>
                  <a:pt x="468" y="355"/>
                </a:lnTo>
                <a:lnTo>
                  <a:pt x="471" y="368"/>
                </a:lnTo>
                <a:lnTo>
                  <a:pt x="470" y="385"/>
                </a:lnTo>
                <a:lnTo>
                  <a:pt x="462" y="389"/>
                </a:lnTo>
                <a:lnTo>
                  <a:pt x="457" y="408"/>
                </a:lnTo>
                <a:lnTo>
                  <a:pt x="457" y="419"/>
                </a:lnTo>
                <a:lnTo>
                  <a:pt x="447" y="424"/>
                </a:lnTo>
                <a:lnTo>
                  <a:pt x="447" y="452"/>
                </a:lnTo>
                <a:lnTo>
                  <a:pt x="429" y="478"/>
                </a:lnTo>
                <a:lnTo>
                  <a:pt x="409" y="478"/>
                </a:lnTo>
                <a:lnTo>
                  <a:pt x="393" y="473"/>
                </a:lnTo>
                <a:lnTo>
                  <a:pt x="378" y="468"/>
                </a:lnTo>
                <a:lnTo>
                  <a:pt x="363" y="467"/>
                </a:lnTo>
                <a:lnTo>
                  <a:pt x="352" y="465"/>
                </a:lnTo>
                <a:lnTo>
                  <a:pt x="342" y="468"/>
                </a:lnTo>
                <a:lnTo>
                  <a:pt x="335" y="470"/>
                </a:lnTo>
                <a:lnTo>
                  <a:pt x="325" y="481"/>
                </a:lnTo>
                <a:lnTo>
                  <a:pt x="288" y="465"/>
                </a:lnTo>
                <a:lnTo>
                  <a:pt x="238" y="452"/>
                </a:lnTo>
                <a:lnTo>
                  <a:pt x="169" y="435"/>
                </a:lnTo>
                <a:lnTo>
                  <a:pt x="105" y="429"/>
                </a:lnTo>
                <a:lnTo>
                  <a:pt x="63" y="4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27"/>
          <p:cNvSpPr>
            <a:spLocks/>
          </p:cNvSpPr>
          <p:nvPr/>
        </p:nvSpPr>
        <p:spPr bwMode="auto">
          <a:xfrm>
            <a:off x="7162800" y="3416300"/>
            <a:ext cx="752475" cy="638175"/>
          </a:xfrm>
          <a:custGeom>
            <a:avLst/>
            <a:gdLst>
              <a:gd name="T0" fmla="*/ 0 w 474"/>
              <a:gd name="T1" fmla="*/ 376 h 402"/>
              <a:gd name="T2" fmla="*/ 474 w 474"/>
              <a:gd name="T3" fmla="*/ 0 h 402"/>
            </a:gdLst>
            <a:ahLst/>
            <a:cxnLst>
              <a:cxn ang="0">
                <a:pos x="T0" y="T1"/>
              </a:cxn>
              <a:cxn ang="0">
                <a:pos x="T2" y="T3"/>
              </a:cxn>
            </a:cxnLst>
            <a:rect l="0" t="0" r="r" b="b"/>
            <a:pathLst>
              <a:path w="474" h="402">
                <a:moveTo>
                  <a:pt x="0" y="376"/>
                </a:moveTo>
                <a:cubicBezTo>
                  <a:pt x="76" y="402"/>
                  <a:pt x="398" y="62"/>
                  <a:pt x="474" y="0"/>
                </a:cubicBezTo>
              </a:path>
            </a:pathLst>
          </a:custGeom>
          <a:noFill/>
          <a:ln w="19050" cap="flat" cmpd="sng">
            <a:solidFill>
              <a:schemeClr val="bg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14" name="Line 28"/>
          <p:cNvSpPr>
            <a:spLocks noChangeShapeType="1"/>
          </p:cNvSpPr>
          <p:nvPr/>
        </p:nvSpPr>
        <p:spPr bwMode="auto">
          <a:xfrm flipV="1">
            <a:off x="7883525" y="3365500"/>
            <a:ext cx="138113" cy="138113"/>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15" name="Freeform 29"/>
          <p:cNvSpPr>
            <a:spLocks/>
          </p:cNvSpPr>
          <p:nvPr/>
        </p:nvSpPr>
        <p:spPr bwMode="auto">
          <a:xfrm>
            <a:off x="7856538" y="3276600"/>
            <a:ext cx="60325" cy="180975"/>
          </a:xfrm>
          <a:custGeom>
            <a:avLst/>
            <a:gdLst>
              <a:gd name="T0" fmla="*/ 0 w 66"/>
              <a:gd name="T1" fmla="*/ 78 h 78"/>
              <a:gd name="T2" fmla="*/ 66 w 66"/>
              <a:gd name="T3" fmla="*/ 0 h 78"/>
            </a:gdLst>
            <a:ahLst/>
            <a:cxnLst>
              <a:cxn ang="0">
                <a:pos x="T0" y="T1"/>
              </a:cxn>
              <a:cxn ang="0">
                <a:pos x="T2" y="T3"/>
              </a:cxn>
            </a:cxnLst>
            <a:rect l="0" t="0" r="r" b="b"/>
            <a:pathLst>
              <a:path w="66" h="78">
                <a:moveTo>
                  <a:pt x="0" y="78"/>
                </a:moveTo>
                <a:lnTo>
                  <a:pt x="66" y="0"/>
                </a:lnTo>
              </a:path>
            </a:pathLst>
          </a:custGeom>
          <a:noFill/>
          <a:ln w="1905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16" name="Rectangle 30"/>
          <p:cNvSpPr>
            <a:spLocks noChangeArrowheads="1"/>
          </p:cNvSpPr>
          <p:nvPr/>
        </p:nvSpPr>
        <p:spPr bwMode="auto">
          <a:xfrm rot="536045">
            <a:off x="7575550" y="3784600"/>
            <a:ext cx="42863" cy="249238"/>
          </a:xfrm>
          <a:prstGeom prst="rect">
            <a:avLst/>
          </a:prstGeom>
          <a:solidFill>
            <a:schemeClr val="bg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7" name="Line 31"/>
          <p:cNvSpPr>
            <a:spLocks noChangeShapeType="1"/>
          </p:cNvSpPr>
          <p:nvPr/>
        </p:nvSpPr>
        <p:spPr bwMode="auto">
          <a:xfrm flipH="1">
            <a:off x="7200900" y="3419475"/>
            <a:ext cx="730250" cy="704850"/>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18" name="Freeform 32"/>
          <p:cNvSpPr>
            <a:spLocks/>
          </p:cNvSpPr>
          <p:nvPr/>
        </p:nvSpPr>
        <p:spPr bwMode="auto">
          <a:xfrm>
            <a:off x="7156450" y="3413125"/>
            <a:ext cx="758825" cy="596900"/>
          </a:xfrm>
          <a:custGeom>
            <a:avLst/>
            <a:gdLst>
              <a:gd name="T0" fmla="*/ 0 w 478"/>
              <a:gd name="T1" fmla="*/ 326 h 376"/>
              <a:gd name="T2" fmla="*/ 478 w 478"/>
              <a:gd name="T3" fmla="*/ 0 h 376"/>
            </a:gdLst>
            <a:ahLst/>
            <a:cxnLst>
              <a:cxn ang="0">
                <a:pos x="T0" y="T1"/>
              </a:cxn>
              <a:cxn ang="0">
                <a:pos x="T2" y="T3"/>
              </a:cxn>
            </a:cxnLst>
            <a:rect l="0" t="0" r="r" b="b"/>
            <a:pathLst>
              <a:path w="478" h="376">
                <a:moveTo>
                  <a:pt x="0" y="326"/>
                </a:moveTo>
                <a:cubicBezTo>
                  <a:pt x="84" y="376"/>
                  <a:pt x="400" y="59"/>
                  <a:pt x="478" y="0"/>
                </a:cubicBezTo>
              </a:path>
            </a:pathLst>
          </a:custGeom>
          <a:noFill/>
          <a:ln w="19050" cap="flat" cmpd="sng">
            <a:solidFill>
              <a:schemeClr val="bg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19" name="Freeform 33"/>
          <p:cNvSpPr>
            <a:spLocks/>
          </p:cNvSpPr>
          <p:nvPr/>
        </p:nvSpPr>
        <p:spPr bwMode="auto">
          <a:xfrm>
            <a:off x="7367588" y="3776663"/>
            <a:ext cx="274637" cy="285750"/>
          </a:xfrm>
          <a:custGeom>
            <a:avLst/>
            <a:gdLst>
              <a:gd name="T0" fmla="*/ 13 w 173"/>
              <a:gd name="T1" fmla="*/ 150 h 180"/>
              <a:gd name="T2" fmla="*/ 88 w 173"/>
              <a:gd name="T3" fmla="*/ 150 h 180"/>
              <a:gd name="T4" fmla="*/ 167 w 173"/>
              <a:gd name="T5" fmla="*/ 0 h 180"/>
              <a:gd name="T6" fmla="*/ 13 w 173"/>
              <a:gd name="T7" fmla="*/ 150 h 180"/>
            </a:gdLst>
            <a:ahLst/>
            <a:cxnLst>
              <a:cxn ang="0">
                <a:pos x="T0" y="T1"/>
              </a:cxn>
              <a:cxn ang="0">
                <a:pos x="T2" y="T3"/>
              </a:cxn>
              <a:cxn ang="0">
                <a:pos x="T4" y="T5"/>
              </a:cxn>
              <a:cxn ang="0">
                <a:pos x="T6" y="T7"/>
              </a:cxn>
            </a:cxnLst>
            <a:rect l="0" t="0" r="r" b="b"/>
            <a:pathLst>
              <a:path w="173" h="180">
                <a:moveTo>
                  <a:pt x="13" y="150"/>
                </a:moveTo>
                <a:cubicBezTo>
                  <a:pt x="0" y="175"/>
                  <a:pt x="63" y="180"/>
                  <a:pt x="88" y="150"/>
                </a:cubicBezTo>
                <a:cubicBezTo>
                  <a:pt x="160" y="84"/>
                  <a:pt x="173" y="2"/>
                  <a:pt x="167" y="0"/>
                </a:cubicBezTo>
                <a:lnTo>
                  <a:pt x="13" y="150"/>
                </a:ln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20" name="Freeform 34"/>
          <p:cNvSpPr>
            <a:spLocks/>
          </p:cNvSpPr>
          <p:nvPr/>
        </p:nvSpPr>
        <p:spPr bwMode="auto">
          <a:xfrm>
            <a:off x="7304088" y="3894138"/>
            <a:ext cx="122237" cy="127000"/>
          </a:xfrm>
          <a:custGeom>
            <a:avLst/>
            <a:gdLst>
              <a:gd name="T0" fmla="*/ 3 w 77"/>
              <a:gd name="T1" fmla="*/ 80 h 80"/>
              <a:gd name="T2" fmla="*/ 0 w 77"/>
              <a:gd name="T3" fmla="*/ 40 h 80"/>
              <a:gd name="T4" fmla="*/ 24 w 77"/>
              <a:gd name="T5" fmla="*/ 7 h 80"/>
              <a:gd name="T6" fmla="*/ 63 w 77"/>
              <a:gd name="T7" fmla="*/ 0 h 80"/>
              <a:gd name="T8" fmla="*/ 77 w 77"/>
              <a:gd name="T9" fmla="*/ 18 h 80"/>
              <a:gd name="T10" fmla="*/ 3 w 77"/>
              <a:gd name="T11" fmla="*/ 80 h 80"/>
            </a:gdLst>
            <a:ahLst/>
            <a:cxnLst>
              <a:cxn ang="0">
                <a:pos x="T0" y="T1"/>
              </a:cxn>
              <a:cxn ang="0">
                <a:pos x="T2" y="T3"/>
              </a:cxn>
              <a:cxn ang="0">
                <a:pos x="T4" y="T5"/>
              </a:cxn>
              <a:cxn ang="0">
                <a:pos x="T6" y="T7"/>
              </a:cxn>
              <a:cxn ang="0">
                <a:pos x="T8" y="T9"/>
              </a:cxn>
              <a:cxn ang="0">
                <a:pos x="T10" y="T11"/>
              </a:cxn>
            </a:cxnLst>
            <a:rect l="0" t="0" r="r" b="b"/>
            <a:pathLst>
              <a:path w="77" h="80">
                <a:moveTo>
                  <a:pt x="3" y="80"/>
                </a:moveTo>
                <a:lnTo>
                  <a:pt x="0" y="40"/>
                </a:lnTo>
                <a:lnTo>
                  <a:pt x="24" y="7"/>
                </a:lnTo>
                <a:lnTo>
                  <a:pt x="63" y="0"/>
                </a:lnTo>
                <a:lnTo>
                  <a:pt x="77" y="18"/>
                </a:lnTo>
                <a:lnTo>
                  <a:pt x="3" y="80"/>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21" name="Freeform 35"/>
          <p:cNvSpPr>
            <a:spLocks/>
          </p:cNvSpPr>
          <p:nvPr/>
        </p:nvSpPr>
        <p:spPr bwMode="auto">
          <a:xfrm>
            <a:off x="7883525" y="3328988"/>
            <a:ext cx="73025" cy="66675"/>
          </a:xfrm>
          <a:custGeom>
            <a:avLst/>
            <a:gdLst>
              <a:gd name="T0" fmla="*/ 0 w 46"/>
              <a:gd name="T1" fmla="*/ 41 h 42"/>
              <a:gd name="T2" fmla="*/ 46 w 46"/>
              <a:gd name="T3" fmla="*/ 42 h 42"/>
              <a:gd name="T4" fmla="*/ 13 w 46"/>
              <a:gd name="T5" fmla="*/ 0 h 42"/>
              <a:gd name="T6" fmla="*/ 0 w 46"/>
              <a:gd name="T7" fmla="*/ 41 h 42"/>
            </a:gdLst>
            <a:ahLst/>
            <a:cxnLst>
              <a:cxn ang="0">
                <a:pos x="T0" y="T1"/>
              </a:cxn>
              <a:cxn ang="0">
                <a:pos x="T2" y="T3"/>
              </a:cxn>
              <a:cxn ang="0">
                <a:pos x="T4" y="T5"/>
              </a:cxn>
              <a:cxn ang="0">
                <a:pos x="T6" y="T7"/>
              </a:cxn>
            </a:cxnLst>
            <a:rect l="0" t="0" r="r" b="b"/>
            <a:pathLst>
              <a:path w="46" h="42">
                <a:moveTo>
                  <a:pt x="0" y="41"/>
                </a:moveTo>
                <a:lnTo>
                  <a:pt x="46" y="42"/>
                </a:lnTo>
                <a:lnTo>
                  <a:pt x="13" y="0"/>
                </a:lnTo>
                <a:lnTo>
                  <a:pt x="0" y="41"/>
                </a:lnTo>
                <a:close/>
              </a:path>
            </a:pathLst>
          </a:custGeom>
          <a:solidFill>
            <a:schemeClr val="bg2"/>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22" name="Oval 36"/>
          <p:cNvSpPr>
            <a:spLocks noChangeArrowheads="1"/>
          </p:cNvSpPr>
          <p:nvPr/>
        </p:nvSpPr>
        <p:spPr bwMode="auto">
          <a:xfrm>
            <a:off x="7926388" y="3365500"/>
            <a:ext cx="58737" cy="58738"/>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23" name="Rectangle 37"/>
          <p:cNvSpPr>
            <a:spLocks noChangeArrowheads="1"/>
          </p:cNvSpPr>
          <p:nvPr/>
        </p:nvSpPr>
        <p:spPr bwMode="auto">
          <a:xfrm>
            <a:off x="7550150" y="3800475"/>
            <a:ext cx="42863" cy="238125"/>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24" name="Rectangle 44"/>
          <p:cNvSpPr>
            <a:spLocks noChangeArrowheads="1"/>
          </p:cNvSpPr>
          <p:nvPr/>
        </p:nvSpPr>
        <p:spPr bwMode="auto">
          <a:xfrm>
            <a:off x="1430338" y="2325688"/>
            <a:ext cx="2474912" cy="3381375"/>
          </a:xfrm>
          <a:prstGeom prst="rect">
            <a:avLst/>
          </a:prstGeom>
          <a:solidFill>
            <a:srgbClr val="FFFFCC"/>
          </a:solidFill>
          <a:ln w="12700">
            <a:solidFill>
              <a:srgbClr val="990033"/>
            </a:solidFill>
            <a:miter lim="800000"/>
            <a:headEnd/>
            <a:tailEnd/>
          </a:ln>
        </p:spPr>
        <p:txBody>
          <a:bodyPr/>
          <a:lstStyle/>
          <a:p>
            <a:endParaRPr lang="en-US"/>
          </a:p>
        </p:txBody>
      </p:sp>
      <p:sp>
        <p:nvSpPr>
          <p:cNvPr id="25" name="Rectangle 45"/>
          <p:cNvSpPr>
            <a:spLocks noChangeArrowheads="1"/>
          </p:cNvSpPr>
          <p:nvPr/>
        </p:nvSpPr>
        <p:spPr bwMode="auto">
          <a:xfrm>
            <a:off x="2174875" y="2435225"/>
            <a:ext cx="1066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Professor</a:t>
            </a:r>
            <a:endParaRPr lang="en-US" sz="1800"/>
          </a:p>
        </p:txBody>
      </p:sp>
      <p:sp>
        <p:nvSpPr>
          <p:cNvPr id="26" name="Rectangle 46"/>
          <p:cNvSpPr>
            <a:spLocks noChangeArrowheads="1"/>
          </p:cNvSpPr>
          <p:nvPr/>
        </p:nvSpPr>
        <p:spPr bwMode="auto">
          <a:xfrm>
            <a:off x="1430338" y="2786063"/>
            <a:ext cx="2474912" cy="291147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Rectangle 47"/>
          <p:cNvSpPr>
            <a:spLocks noChangeArrowheads="1"/>
          </p:cNvSpPr>
          <p:nvPr/>
        </p:nvSpPr>
        <p:spPr bwMode="auto">
          <a:xfrm>
            <a:off x="1430338" y="4376738"/>
            <a:ext cx="2474912" cy="132873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Rectangle 48"/>
          <p:cNvSpPr>
            <a:spLocks noChangeArrowheads="1"/>
          </p:cNvSpPr>
          <p:nvPr/>
        </p:nvSpPr>
        <p:spPr bwMode="auto">
          <a:xfrm>
            <a:off x="1479550" y="2832100"/>
            <a:ext cx="6334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 name</a:t>
            </a:r>
            <a:endParaRPr lang="en-US" b="0"/>
          </a:p>
        </p:txBody>
      </p:sp>
      <p:sp>
        <p:nvSpPr>
          <p:cNvPr id="29" name="Rectangle 49"/>
          <p:cNvSpPr>
            <a:spLocks noChangeArrowheads="1"/>
          </p:cNvSpPr>
          <p:nvPr/>
        </p:nvSpPr>
        <p:spPr bwMode="auto">
          <a:xfrm>
            <a:off x="1479550" y="3078163"/>
            <a:ext cx="22240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 employeeID : UniqueID</a:t>
            </a:r>
            <a:endParaRPr lang="en-US" b="0"/>
          </a:p>
        </p:txBody>
      </p:sp>
      <p:sp>
        <p:nvSpPr>
          <p:cNvPr id="30" name="Rectangle 50"/>
          <p:cNvSpPr>
            <a:spLocks noChangeArrowheads="1"/>
          </p:cNvSpPr>
          <p:nvPr/>
        </p:nvSpPr>
        <p:spPr bwMode="auto">
          <a:xfrm>
            <a:off x="1479550" y="3324225"/>
            <a:ext cx="892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 hireDate</a:t>
            </a:r>
            <a:endParaRPr lang="en-US" b="0"/>
          </a:p>
        </p:txBody>
      </p:sp>
      <p:sp>
        <p:nvSpPr>
          <p:cNvPr id="31" name="Rectangle 51"/>
          <p:cNvSpPr>
            <a:spLocks noChangeArrowheads="1"/>
          </p:cNvSpPr>
          <p:nvPr/>
        </p:nvSpPr>
        <p:spPr bwMode="auto">
          <a:xfrm>
            <a:off x="1479550" y="3570288"/>
            <a:ext cx="6683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 status</a:t>
            </a:r>
            <a:endParaRPr lang="en-US" b="0"/>
          </a:p>
        </p:txBody>
      </p:sp>
      <p:sp>
        <p:nvSpPr>
          <p:cNvPr id="32" name="Rectangle 52"/>
          <p:cNvSpPr>
            <a:spLocks noChangeArrowheads="1"/>
          </p:cNvSpPr>
          <p:nvPr/>
        </p:nvSpPr>
        <p:spPr bwMode="auto">
          <a:xfrm>
            <a:off x="1479550" y="3816350"/>
            <a:ext cx="9572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 discipline</a:t>
            </a:r>
            <a:endParaRPr lang="en-US" b="0"/>
          </a:p>
        </p:txBody>
      </p:sp>
      <p:sp>
        <p:nvSpPr>
          <p:cNvPr id="33" name="Rectangle 53"/>
          <p:cNvSpPr>
            <a:spLocks noChangeArrowheads="1"/>
          </p:cNvSpPr>
          <p:nvPr/>
        </p:nvSpPr>
        <p:spPr bwMode="auto">
          <a:xfrm>
            <a:off x="1479550" y="4062413"/>
            <a:ext cx="9604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 maxLoad</a:t>
            </a:r>
            <a:endParaRPr lang="en-US" b="0"/>
          </a:p>
        </p:txBody>
      </p:sp>
      <p:sp>
        <p:nvSpPr>
          <p:cNvPr id="34" name="Rectangle 54"/>
          <p:cNvSpPr>
            <a:spLocks noChangeArrowheads="1"/>
          </p:cNvSpPr>
          <p:nvPr/>
        </p:nvSpPr>
        <p:spPr bwMode="auto">
          <a:xfrm>
            <a:off x="1479550" y="4425950"/>
            <a:ext cx="19145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 submitFinalGrade()</a:t>
            </a:r>
            <a:endParaRPr lang="en-US" b="0"/>
          </a:p>
        </p:txBody>
      </p:sp>
      <p:sp>
        <p:nvSpPr>
          <p:cNvPr id="35" name="Rectangle 55"/>
          <p:cNvSpPr>
            <a:spLocks noChangeArrowheads="1"/>
          </p:cNvSpPr>
          <p:nvPr/>
        </p:nvSpPr>
        <p:spPr bwMode="auto">
          <a:xfrm>
            <a:off x="1479550" y="4672013"/>
            <a:ext cx="2289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 acceptCourseOffering()</a:t>
            </a:r>
            <a:endParaRPr lang="en-US" b="0"/>
          </a:p>
        </p:txBody>
      </p:sp>
      <p:sp>
        <p:nvSpPr>
          <p:cNvPr id="36" name="Rectangle 56"/>
          <p:cNvSpPr>
            <a:spLocks noChangeArrowheads="1"/>
          </p:cNvSpPr>
          <p:nvPr/>
        </p:nvSpPr>
        <p:spPr bwMode="auto">
          <a:xfrm>
            <a:off x="1479550" y="4918075"/>
            <a:ext cx="1419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 setMaxLoad()</a:t>
            </a:r>
            <a:endParaRPr lang="en-US" b="0"/>
          </a:p>
        </p:txBody>
      </p:sp>
      <p:sp>
        <p:nvSpPr>
          <p:cNvPr id="37" name="Rectangle 57"/>
          <p:cNvSpPr>
            <a:spLocks noChangeArrowheads="1"/>
          </p:cNvSpPr>
          <p:nvPr/>
        </p:nvSpPr>
        <p:spPr bwMode="auto">
          <a:xfrm>
            <a:off x="1479550" y="5164138"/>
            <a:ext cx="164306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 takeSabbatical()</a:t>
            </a:r>
          </a:p>
          <a:p>
            <a:r>
              <a:rPr lang="en-US" sz="1600" b="0">
                <a:solidFill>
                  <a:srgbClr val="000000"/>
                </a:solidFill>
              </a:rPr>
              <a:t>+ teachClass()</a:t>
            </a:r>
            <a:endParaRPr lang="en-US" b="0"/>
          </a:p>
        </p:txBody>
      </p:sp>
    </p:spTree>
    <p:extLst>
      <p:ext uri="{BB962C8B-B14F-4D97-AF65-F5344CB8AC3E}">
        <p14:creationId xmlns:p14="http://schemas.microsoft.com/office/powerpoint/2010/main" val="2281429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en-US" altLang="en-US" sz="3200" b="1" smtClean="0">
                <a:solidFill>
                  <a:srgbClr val="C00000"/>
                </a:solidFill>
              </a:rPr>
              <a:t>NỘI DUNG</a:t>
            </a:r>
          </a:p>
        </p:txBody>
      </p:sp>
      <p:sp>
        <p:nvSpPr>
          <p:cNvPr id="6" name="Rectangle 3"/>
          <p:cNvSpPr>
            <a:spLocks noGrp="1" noChangeArrowheads="1"/>
          </p:cNvSpPr>
          <p:nvPr>
            <p:ph idx="4294967295"/>
          </p:nvPr>
        </p:nvSpPr>
        <p:spPr>
          <a:xfrm>
            <a:off x="457200" y="1066800"/>
            <a:ext cx="8305800" cy="4187825"/>
          </a:xfrm>
        </p:spPr>
        <p:txBody>
          <a:bodyPr lIns="182880" tIns="91440"/>
          <a:lstStyle/>
          <a:p>
            <a:pPr marL="682625" indent="-682625" algn="just">
              <a:spcAft>
                <a:spcPts val="600"/>
              </a:spcAft>
              <a:buNone/>
            </a:pPr>
            <a:r>
              <a:rPr lang="en-US" sz="2800"/>
              <a:t>2.1. </a:t>
            </a:r>
            <a:r>
              <a:rPr lang="en-US" sz="2800" smtClean="0"/>
              <a:t>Tổng quan về phân tích thiết kế hướng đối tượng OOAD (</a:t>
            </a:r>
            <a:r>
              <a:rPr lang="en-US" altLang="en-US" sz="2800"/>
              <a:t>Object-Oriented Analysis and </a:t>
            </a:r>
            <a:r>
              <a:rPr lang="en-US" altLang="en-US" sz="2800" smtClean="0"/>
              <a:t>Design)</a:t>
            </a:r>
            <a:endParaRPr lang="en-US" sz="2800" smtClean="0"/>
          </a:p>
          <a:p>
            <a:pPr marL="682625" indent="-682625" algn="just">
              <a:spcAft>
                <a:spcPts val="600"/>
              </a:spcAft>
              <a:buNone/>
            </a:pPr>
            <a:r>
              <a:rPr lang="en-US" sz="2800" smtClean="0"/>
              <a:t>2.2. Các </a:t>
            </a:r>
            <a:r>
              <a:rPr lang="en-US" sz="2800"/>
              <a:t>đặc trưng của phương pháp hướng đối tượng</a:t>
            </a:r>
          </a:p>
          <a:p>
            <a:pPr marL="682625" indent="-682625" algn="just">
              <a:spcAft>
                <a:spcPts val="600"/>
              </a:spcAft>
              <a:buNone/>
            </a:pPr>
            <a:r>
              <a:rPr lang="en-US" sz="2800" smtClean="0"/>
              <a:t>2.3. Giới </a:t>
            </a:r>
            <a:r>
              <a:rPr lang="en-US" sz="2800"/>
              <a:t>thiệu về hướng đối tượng: Object và class, các đặc trưng của class: kế thừa, đóng gói và đa </a:t>
            </a:r>
            <a:r>
              <a:rPr lang="en-US" sz="2800" smtClean="0"/>
              <a:t>hình</a:t>
            </a:r>
          </a:p>
          <a:p>
            <a:pPr marL="682625" indent="-682625" algn="just">
              <a:spcAft>
                <a:spcPts val="600"/>
              </a:spcAft>
              <a:buNone/>
            </a:pPr>
            <a:r>
              <a:rPr lang="en-US" sz="2800" smtClean="0"/>
              <a:t>2.4. </a:t>
            </a:r>
            <a:r>
              <a:rPr lang="en-US" sz="2800"/>
              <a:t>Unified Modeling Language (UML</a:t>
            </a:r>
            <a:r>
              <a:rPr lang="en-US" sz="2800" smtClean="0"/>
              <a:t>)</a:t>
            </a:r>
          </a:p>
          <a:p>
            <a:pPr marL="682625" indent="-682625" algn="just">
              <a:spcAft>
                <a:spcPts val="600"/>
              </a:spcAft>
              <a:buNone/>
            </a:pPr>
            <a:r>
              <a:rPr lang="en-US" sz="2800" smtClean="0"/>
              <a:t>2.5. Tiến </a:t>
            </a:r>
            <a:r>
              <a:rPr lang="en-US" sz="2800"/>
              <a:t>trình RUP</a:t>
            </a:r>
          </a:p>
          <a:p>
            <a:pPr marL="682625" indent="-682625" algn="just">
              <a:spcAft>
                <a:spcPts val="600"/>
              </a:spcAft>
              <a:buNone/>
            </a:pPr>
            <a:endParaRPr lang="en-US" sz="2800"/>
          </a:p>
          <a:p>
            <a:pPr marL="682625" indent="-682625" algn="just">
              <a:spcAft>
                <a:spcPts val="600"/>
              </a:spcAft>
              <a:buNone/>
            </a:pPr>
            <a:r>
              <a:rPr lang="vi-VN" sz="2800" smtClean="0"/>
              <a:t> </a:t>
            </a:r>
            <a:endParaRPr lang="vi-VN"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en-US" altLang="en-US" sz="3200" b="1" smtClean="0">
                <a:solidFill>
                  <a:srgbClr val="C00000"/>
                </a:solidFill>
              </a:rPr>
              <a:t>LỚP (CLASS)</a:t>
            </a:r>
          </a:p>
        </p:txBody>
      </p:sp>
      <p:sp>
        <p:nvSpPr>
          <p:cNvPr id="6" name="Rectangle 3"/>
          <p:cNvSpPr>
            <a:spLocks noGrp="1" noChangeArrowheads="1"/>
          </p:cNvSpPr>
          <p:nvPr>
            <p:ph idx="4294967295"/>
          </p:nvPr>
        </p:nvSpPr>
        <p:spPr>
          <a:xfrm>
            <a:off x="457200" y="1066800"/>
            <a:ext cx="8305800" cy="4187825"/>
          </a:xfrm>
        </p:spPr>
        <p:txBody>
          <a:bodyPr lIns="182880" tIns="91440"/>
          <a:lstStyle/>
          <a:p>
            <a:r>
              <a:rPr lang="en-US" sz="2400" smtClean="0"/>
              <a:t>Có </a:t>
            </a:r>
            <a:r>
              <a:rPr lang="en-US" sz="2400"/>
              <a:t>2 loại tầm vực: </a:t>
            </a:r>
          </a:p>
          <a:p>
            <a:pPr lvl="1"/>
            <a:r>
              <a:rPr lang="en-US" sz="2400"/>
              <a:t>Tầm vực lớp: thuộc tính chung cho tất cả đối tượng của 1 lớp</a:t>
            </a:r>
          </a:p>
          <a:p>
            <a:pPr lvl="1"/>
            <a:r>
              <a:rPr lang="en-US" sz="2400"/>
              <a:t>Tầm vực đối tượng: thuộc tính của từng đối tượng (có thể mang giá trị khác nhau)</a:t>
            </a:r>
          </a:p>
          <a:p>
            <a:r>
              <a:rPr lang="en-US" sz="2400"/>
              <a:t>Bậc của thuộc tính chỉ ra số lượng dữ liệu mà bản thân thuộc tính có thể nắm giữ: 0..1, 1..*, 10…20.</a:t>
            </a:r>
          </a:p>
          <a:p>
            <a:pPr lvl="1"/>
            <a:endParaRPr lang="en-US" sz="2400"/>
          </a:p>
        </p:txBody>
      </p:sp>
    </p:spTree>
    <p:extLst>
      <p:ext uri="{BB962C8B-B14F-4D97-AF65-F5344CB8AC3E}">
        <p14:creationId xmlns:p14="http://schemas.microsoft.com/office/powerpoint/2010/main" val="7218334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en-US" altLang="en-US" sz="3200" b="1" smtClean="0">
                <a:solidFill>
                  <a:srgbClr val="C00000"/>
                </a:solidFill>
              </a:rPr>
              <a:t>LỚP (CLASS)</a:t>
            </a:r>
          </a:p>
        </p:txBody>
      </p:sp>
      <p:sp>
        <p:nvSpPr>
          <p:cNvPr id="6" name="Rectangle 3"/>
          <p:cNvSpPr>
            <a:spLocks noGrp="1" noChangeArrowheads="1"/>
          </p:cNvSpPr>
          <p:nvPr>
            <p:ph idx="4294967295"/>
          </p:nvPr>
        </p:nvSpPr>
        <p:spPr>
          <a:xfrm>
            <a:off x="457200" y="1066800"/>
            <a:ext cx="8305800" cy="4187825"/>
          </a:xfrm>
        </p:spPr>
        <p:txBody>
          <a:bodyPr lIns="182880" tIns="91440"/>
          <a:lstStyle/>
          <a:p>
            <a:pPr algn="just"/>
            <a:r>
              <a:rPr lang="en-US" sz="2400" b="1" smtClean="0"/>
              <a:t>Tác </a:t>
            </a:r>
            <a:r>
              <a:rPr lang="en-US" sz="2400" b="1"/>
              <a:t>vụ (operation)</a:t>
            </a:r>
            <a:r>
              <a:rPr lang="en-US" sz="2400"/>
              <a:t>Là một dịch vụ có thể yêu cầu từ phía đối tượng để thực hiện hành vi</a:t>
            </a:r>
          </a:p>
          <a:p>
            <a:pPr algn="just"/>
            <a:r>
              <a:rPr lang="en-US" sz="2400"/>
              <a:t>Dấu hiệu nhận dạng của tác vụ (signature) xác định các thông số truyền cũng như kết quả trả về.</a:t>
            </a:r>
          </a:p>
          <a:p>
            <a:pPr algn="just"/>
            <a:r>
              <a:rPr lang="en-US" sz="2400"/>
              <a:t>Phương thức (method) là phần hiện thực của tác vụ</a:t>
            </a:r>
          </a:p>
          <a:p>
            <a:pPr algn="just"/>
            <a:r>
              <a:rPr lang="en-US" sz="2400"/>
              <a:t>Tác vụ có thể bị che dấu hoặc truy xuất từ bên ngoài</a:t>
            </a:r>
          </a:p>
          <a:p>
            <a:pPr algn="just"/>
            <a:r>
              <a:rPr lang="en-US" sz="2400"/>
              <a:t>Tác vụ có thể được override trong các lớp con thừa kế</a:t>
            </a:r>
          </a:p>
          <a:p>
            <a:pPr lvl="1" algn="just"/>
            <a:r>
              <a:rPr lang="en-US" sz="2400"/>
              <a:t>Trừu tượng(abstract): không có hiện thực</a:t>
            </a:r>
          </a:p>
          <a:p>
            <a:pPr algn="just"/>
            <a:r>
              <a:rPr lang="en-US" sz="2400"/>
              <a:t>Một số ngôn ngữ lập trình cho phép định nghĩa: </a:t>
            </a:r>
          </a:p>
          <a:p>
            <a:pPr lvl="1" algn="just"/>
            <a:r>
              <a:rPr lang="en-US" sz="2400"/>
              <a:t>Tác vụ khởi tạo(constructor)</a:t>
            </a:r>
          </a:p>
          <a:p>
            <a:pPr lvl="1" algn="just"/>
            <a:r>
              <a:rPr lang="en-US" sz="2400"/>
              <a:t>Tác vụ hủy (destructor)</a:t>
            </a:r>
          </a:p>
          <a:p>
            <a:pPr lvl="1" algn="just"/>
            <a:endParaRPr lang="en-US" sz="2400"/>
          </a:p>
        </p:txBody>
      </p:sp>
    </p:spTree>
    <p:extLst>
      <p:ext uri="{BB962C8B-B14F-4D97-AF65-F5344CB8AC3E}">
        <p14:creationId xmlns:p14="http://schemas.microsoft.com/office/powerpoint/2010/main" val="15085640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en-US" altLang="en-US" sz="3200" b="1" smtClean="0">
                <a:solidFill>
                  <a:srgbClr val="C00000"/>
                </a:solidFill>
              </a:rPr>
              <a:t>LỚP (CLASS)</a:t>
            </a:r>
          </a:p>
        </p:txBody>
      </p:sp>
      <p:sp>
        <p:nvSpPr>
          <p:cNvPr id="6" name="Rectangle 3"/>
          <p:cNvSpPr>
            <a:spLocks noGrp="1" noChangeArrowheads="1"/>
          </p:cNvSpPr>
          <p:nvPr>
            <p:ph idx="4294967295"/>
          </p:nvPr>
        </p:nvSpPr>
        <p:spPr>
          <a:xfrm>
            <a:off x="457200" y="1066800"/>
            <a:ext cx="8305800" cy="4187825"/>
          </a:xfrm>
        </p:spPr>
        <p:txBody>
          <a:bodyPr lIns="182880" tIns="91440"/>
          <a:lstStyle/>
          <a:p>
            <a:pPr marL="0" indent="0">
              <a:buNone/>
            </a:pPr>
            <a:r>
              <a:rPr lang="en-US" sz="2400" b="1"/>
              <a:t>Class </a:t>
            </a:r>
            <a:r>
              <a:rPr lang="en-US" sz="2400" b="1" smtClean="0"/>
              <a:t>Relationships:</a:t>
            </a:r>
          </a:p>
        </p:txBody>
      </p:sp>
      <p:sp>
        <p:nvSpPr>
          <p:cNvPr id="5" name="Rectangle 3078"/>
          <p:cNvSpPr>
            <a:spLocks noChangeArrowheads="1"/>
          </p:cNvSpPr>
          <p:nvPr/>
        </p:nvSpPr>
        <p:spPr bwMode="auto">
          <a:xfrm>
            <a:off x="1052513" y="3170238"/>
            <a:ext cx="3681412" cy="4508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 name="Text Box 3079"/>
          <p:cNvSpPr txBox="1">
            <a:spLocks noChangeArrowheads="1"/>
          </p:cNvSpPr>
          <p:nvPr/>
        </p:nvSpPr>
        <p:spPr bwMode="auto">
          <a:xfrm>
            <a:off x="421341" y="2825731"/>
            <a:ext cx="3402013" cy="25908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marL="800100" lvl="1" indent="-342900" eaLnBrk="1" hangingPunct="1">
              <a:lnSpc>
                <a:spcPct val="87000"/>
              </a:lnSpc>
              <a:spcBef>
                <a:spcPct val="30000"/>
              </a:spcBef>
              <a:buClr>
                <a:srgbClr val="3333CC"/>
              </a:buClr>
              <a:buFont typeface="Wingdings" panose="05000000000000000000" pitchFamily="2" charset="2"/>
              <a:buChar char="v"/>
            </a:pPr>
            <a:r>
              <a:rPr lang="en-US" b="0"/>
              <a:t> Association</a:t>
            </a:r>
          </a:p>
          <a:p>
            <a:pPr marL="800100" lvl="1" indent="-342900" eaLnBrk="1" hangingPunct="1">
              <a:lnSpc>
                <a:spcPct val="87000"/>
              </a:lnSpc>
              <a:spcBef>
                <a:spcPct val="30000"/>
              </a:spcBef>
              <a:buClr>
                <a:srgbClr val="3333CC"/>
              </a:buClr>
              <a:buFont typeface="Wingdings" panose="05000000000000000000" pitchFamily="2" charset="2"/>
              <a:buChar char="v"/>
            </a:pPr>
            <a:r>
              <a:rPr lang="en-US" b="0"/>
              <a:t> Aggregation</a:t>
            </a:r>
          </a:p>
          <a:p>
            <a:pPr marL="800100" lvl="1" indent="-342900" eaLnBrk="1" hangingPunct="1">
              <a:lnSpc>
                <a:spcPct val="87000"/>
              </a:lnSpc>
              <a:spcBef>
                <a:spcPct val="30000"/>
              </a:spcBef>
              <a:buClr>
                <a:srgbClr val="3333CC"/>
              </a:buClr>
              <a:buFont typeface="Wingdings" panose="05000000000000000000" pitchFamily="2" charset="2"/>
              <a:buChar char="v"/>
            </a:pPr>
            <a:r>
              <a:rPr lang="en-US" b="0"/>
              <a:t> Composition</a:t>
            </a:r>
          </a:p>
          <a:p>
            <a:pPr marL="800100" lvl="1" indent="-342900" eaLnBrk="1" hangingPunct="1">
              <a:lnSpc>
                <a:spcPct val="87000"/>
              </a:lnSpc>
              <a:spcBef>
                <a:spcPct val="30000"/>
              </a:spcBef>
              <a:buClr>
                <a:srgbClr val="3333CC"/>
              </a:buClr>
              <a:buFont typeface="Wingdings" panose="05000000000000000000" pitchFamily="2" charset="2"/>
              <a:buChar char="v"/>
            </a:pPr>
            <a:r>
              <a:rPr lang="en-US" b="0"/>
              <a:t> Generalization</a:t>
            </a:r>
          </a:p>
          <a:p>
            <a:pPr marL="800100" lvl="1" indent="-342900" eaLnBrk="1" hangingPunct="1">
              <a:lnSpc>
                <a:spcPct val="87000"/>
              </a:lnSpc>
              <a:spcBef>
                <a:spcPct val="30000"/>
              </a:spcBef>
              <a:buClr>
                <a:srgbClr val="3333CC"/>
              </a:buClr>
              <a:buFont typeface="Wingdings" panose="05000000000000000000" pitchFamily="2" charset="2"/>
              <a:buChar char="v"/>
            </a:pPr>
            <a:r>
              <a:rPr lang="en-US" b="0"/>
              <a:t> Dependency</a:t>
            </a:r>
          </a:p>
          <a:p>
            <a:pPr marL="800100" lvl="1" indent="-342900" eaLnBrk="1" hangingPunct="1">
              <a:lnSpc>
                <a:spcPct val="87000"/>
              </a:lnSpc>
              <a:spcBef>
                <a:spcPct val="30000"/>
              </a:spcBef>
              <a:buClr>
                <a:srgbClr val="3333CC"/>
              </a:buClr>
              <a:buFont typeface="Wingdings" panose="05000000000000000000" pitchFamily="2" charset="2"/>
              <a:buChar char="v"/>
            </a:pPr>
            <a:r>
              <a:rPr lang="en-US" b="0"/>
              <a:t> Realization</a:t>
            </a:r>
          </a:p>
        </p:txBody>
      </p:sp>
      <p:grpSp>
        <p:nvGrpSpPr>
          <p:cNvPr id="8" name="Group 3080"/>
          <p:cNvGrpSpPr>
            <a:grpSpLocks/>
          </p:cNvGrpSpPr>
          <p:nvPr/>
        </p:nvGrpSpPr>
        <p:grpSpPr bwMode="auto">
          <a:xfrm>
            <a:off x="3962400" y="5410200"/>
            <a:ext cx="1876425" cy="304800"/>
            <a:chOff x="2496" y="2112"/>
            <a:chExt cx="1182" cy="192"/>
          </a:xfrm>
        </p:grpSpPr>
        <p:sp>
          <p:nvSpPr>
            <p:cNvPr id="9" name="AutoShape 3081"/>
            <p:cNvSpPr>
              <a:spLocks noChangeArrowheads="1"/>
            </p:cNvSpPr>
            <p:nvPr/>
          </p:nvSpPr>
          <p:spPr bwMode="auto">
            <a:xfrm rot="5400000">
              <a:off x="3495" y="2121"/>
              <a:ext cx="192" cy="174"/>
            </a:xfrm>
            <a:prstGeom prst="triangle">
              <a:avLst>
                <a:gd name="adj" fmla="val 50000"/>
              </a:avLst>
            </a:prstGeom>
            <a:noFill/>
            <a:ln w="19050">
              <a:solidFill>
                <a:srgbClr val="CC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3082"/>
            <p:cNvSpPr>
              <a:spLocks noChangeShapeType="1"/>
            </p:cNvSpPr>
            <p:nvPr/>
          </p:nvSpPr>
          <p:spPr bwMode="auto">
            <a:xfrm rot="5400000">
              <a:off x="2992" y="1712"/>
              <a:ext cx="0" cy="992"/>
            </a:xfrm>
            <a:prstGeom prst="line">
              <a:avLst/>
            </a:prstGeom>
            <a:noFill/>
            <a:ln w="19050">
              <a:solidFill>
                <a:srgbClr val="CC33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grpSp>
      <p:grpSp>
        <p:nvGrpSpPr>
          <p:cNvPr id="11" name="Group 3083"/>
          <p:cNvGrpSpPr>
            <a:grpSpLocks/>
          </p:cNvGrpSpPr>
          <p:nvPr/>
        </p:nvGrpSpPr>
        <p:grpSpPr bwMode="auto">
          <a:xfrm>
            <a:off x="3962400" y="4343400"/>
            <a:ext cx="1870075" cy="304800"/>
            <a:chOff x="2496" y="1152"/>
            <a:chExt cx="1178" cy="192"/>
          </a:xfrm>
        </p:grpSpPr>
        <p:sp>
          <p:nvSpPr>
            <p:cNvPr id="12" name="AutoShape 3084"/>
            <p:cNvSpPr>
              <a:spLocks noChangeArrowheads="1"/>
            </p:cNvSpPr>
            <p:nvPr/>
          </p:nvSpPr>
          <p:spPr bwMode="auto">
            <a:xfrm rot="5400000">
              <a:off x="3493" y="1163"/>
              <a:ext cx="192" cy="170"/>
            </a:xfrm>
            <a:prstGeom prst="triangle">
              <a:avLst>
                <a:gd name="adj" fmla="val 50000"/>
              </a:avLst>
            </a:prstGeom>
            <a:noFill/>
            <a:ln w="9525">
              <a:solidFill>
                <a:srgbClr val="CC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3085"/>
            <p:cNvSpPr>
              <a:spLocks noChangeShapeType="1"/>
            </p:cNvSpPr>
            <p:nvPr/>
          </p:nvSpPr>
          <p:spPr bwMode="auto">
            <a:xfrm rot="16200000" flipV="1">
              <a:off x="2998" y="746"/>
              <a:ext cx="1" cy="1005"/>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grpSp>
      <p:sp>
        <p:nvSpPr>
          <p:cNvPr id="14" name="Line 3086"/>
          <p:cNvSpPr>
            <a:spLocks noChangeShapeType="1"/>
          </p:cNvSpPr>
          <p:nvPr/>
        </p:nvSpPr>
        <p:spPr bwMode="auto">
          <a:xfrm flipV="1">
            <a:off x="3962400" y="2971800"/>
            <a:ext cx="1895475" cy="0"/>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grpSp>
        <p:nvGrpSpPr>
          <p:cNvPr id="15" name="Group 3087"/>
          <p:cNvGrpSpPr>
            <a:grpSpLocks/>
          </p:cNvGrpSpPr>
          <p:nvPr/>
        </p:nvGrpSpPr>
        <p:grpSpPr bwMode="auto">
          <a:xfrm>
            <a:off x="3962400" y="3352800"/>
            <a:ext cx="1927225" cy="233363"/>
            <a:chOff x="2496" y="2112"/>
            <a:chExt cx="1214" cy="147"/>
          </a:xfrm>
        </p:grpSpPr>
        <p:sp>
          <p:nvSpPr>
            <p:cNvPr id="16" name="Freeform 3088"/>
            <p:cNvSpPr>
              <a:spLocks/>
            </p:cNvSpPr>
            <p:nvPr/>
          </p:nvSpPr>
          <p:spPr bwMode="auto">
            <a:xfrm>
              <a:off x="2496" y="2112"/>
              <a:ext cx="278" cy="147"/>
            </a:xfrm>
            <a:custGeom>
              <a:avLst/>
              <a:gdLst>
                <a:gd name="T0" fmla="*/ 0 w 102"/>
                <a:gd name="T1" fmla="*/ 30 h 54"/>
                <a:gd name="T2" fmla="*/ 48 w 102"/>
                <a:gd name="T3" fmla="*/ 54 h 54"/>
                <a:gd name="T4" fmla="*/ 102 w 102"/>
                <a:gd name="T5" fmla="*/ 30 h 54"/>
                <a:gd name="T6" fmla="*/ 48 w 102"/>
                <a:gd name="T7" fmla="*/ 0 h 54"/>
                <a:gd name="T8" fmla="*/ 0 w 102"/>
                <a:gd name="T9" fmla="*/ 30 h 54"/>
              </a:gdLst>
              <a:ahLst/>
              <a:cxnLst>
                <a:cxn ang="0">
                  <a:pos x="T0" y="T1"/>
                </a:cxn>
                <a:cxn ang="0">
                  <a:pos x="T2" y="T3"/>
                </a:cxn>
                <a:cxn ang="0">
                  <a:pos x="T4" y="T5"/>
                </a:cxn>
                <a:cxn ang="0">
                  <a:pos x="T6" y="T7"/>
                </a:cxn>
                <a:cxn ang="0">
                  <a:pos x="T8" y="T9"/>
                </a:cxn>
              </a:cxnLst>
              <a:rect l="0" t="0" r="r" b="b"/>
              <a:pathLst>
                <a:path w="102" h="54">
                  <a:moveTo>
                    <a:pt x="0" y="30"/>
                  </a:moveTo>
                  <a:lnTo>
                    <a:pt x="48" y="54"/>
                  </a:lnTo>
                  <a:lnTo>
                    <a:pt x="102" y="30"/>
                  </a:lnTo>
                  <a:lnTo>
                    <a:pt x="48" y="0"/>
                  </a:lnTo>
                  <a:lnTo>
                    <a:pt x="0" y="30"/>
                  </a:lnTo>
                  <a:close/>
                </a:path>
              </a:pathLst>
            </a:custGeom>
            <a:noFill/>
            <a:ln w="19050" cmpd="sng">
              <a:solidFill>
                <a:srgbClr val="CC33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Line 3089"/>
            <p:cNvSpPr>
              <a:spLocks noChangeShapeType="1"/>
            </p:cNvSpPr>
            <p:nvPr/>
          </p:nvSpPr>
          <p:spPr bwMode="auto">
            <a:xfrm>
              <a:off x="2774" y="2189"/>
              <a:ext cx="936" cy="0"/>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grpSp>
      <p:sp>
        <p:nvSpPr>
          <p:cNvPr id="18" name="Line 3090"/>
          <p:cNvSpPr>
            <a:spLocks noChangeShapeType="1"/>
          </p:cNvSpPr>
          <p:nvPr/>
        </p:nvSpPr>
        <p:spPr bwMode="auto">
          <a:xfrm>
            <a:off x="3962400" y="5029200"/>
            <a:ext cx="1784350" cy="0"/>
          </a:xfrm>
          <a:prstGeom prst="line">
            <a:avLst/>
          </a:prstGeom>
          <a:noFill/>
          <a:ln w="19050">
            <a:solidFill>
              <a:srgbClr val="CC3300"/>
            </a:solidFill>
            <a:prstDash val="lgDash"/>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19" name="Line 3091"/>
          <p:cNvSpPr>
            <a:spLocks noChangeShapeType="1"/>
          </p:cNvSpPr>
          <p:nvPr/>
        </p:nvSpPr>
        <p:spPr bwMode="auto">
          <a:xfrm flipV="1">
            <a:off x="6438900" y="2971800"/>
            <a:ext cx="1895475" cy="0"/>
          </a:xfrm>
          <a:prstGeom prst="line">
            <a:avLst/>
          </a:prstGeom>
          <a:noFill/>
          <a:ln w="19050">
            <a:solidFill>
              <a:srgbClr val="CC3300"/>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grpSp>
        <p:nvGrpSpPr>
          <p:cNvPr id="20" name="Group 3092"/>
          <p:cNvGrpSpPr>
            <a:grpSpLocks/>
          </p:cNvGrpSpPr>
          <p:nvPr/>
        </p:nvGrpSpPr>
        <p:grpSpPr bwMode="auto">
          <a:xfrm>
            <a:off x="3973513" y="3887788"/>
            <a:ext cx="1916112" cy="233362"/>
            <a:chOff x="2503" y="2449"/>
            <a:chExt cx="1207" cy="147"/>
          </a:xfrm>
        </p:grpSpPr>
        <p:sp>
          <p:nvSpPr>
            <p:cNvPr id="21" name="Freeform 3093"/>
            <p:cNvSpPr>
              <a:spLocks/>
            </p:cNvSpPr>
            <p:nvPr/>
          </p:nvSpPr>
          <p:spPr bwMode="auto">
            <a:xfrm>
              <a:off x="2503" y="2449"/>
              <a:ext cx="278" cy="147"/>
            </a:xfrm>
            <a:custGeom>
              <a:avLst/>
              <a:gdLst>
                <a:gd name="T0" fmla="*/ 0 w 102"/>
                <a:gd name="T1" fmla="*/ 30 h 54"/>
                <a:gd name="T2" fmla="*/ 48 w 102"/>
                <a:gd name="T3" fmla="*/ 54 h 54"/>
                <a:gd name="T4" fmla="*/ 102 w 102"/>
                <a:gd name="T5" fmla="*/ 30 h 54"/>
                <a:gd name="T6" fmla="*/ 48 w 102"/>
                <a:gd name="T7" fmla="*/ 0 h 54"/>
                <a:gd name="T8" fmla="*/ 0 w 102"/>
                <a:gd name="T9" fmla="*/ 30 h 54"/>
              </a:gdLst>
              <a:ahLst/>
              <a:cxnLst>
                <a:cxn ang="0">
                  <a:pos x="T0" y="T1"/>
                </a:cxn>
                <a:cxn ang="0">
                  <a:pos x="T2" y="T3"/>
                </a:cxn>
                <a:cxn ang="0">
                  <a:pos x="T4" y="T5"/>
                </a:cxn>
                <a:cxn ang="0">
                  <a:pos x="T6" y="T7"/>
                </a:cxn>
                <a:cxn ang="0">
                  <a:pos x="T8" y="T9"/>
                </a:cxn>
              </a:cxnLst>
              <a:rect l="0" t="0" r="r" b="b"/>
              <a:pathLst>
                <a:path w="102" h="54">
                  <a:moveTo>
                    <a:pt x="0" y="30"/>
                  </a:moveTo>
                  <a:lnTo>
                    <a:pt x="48" y="54"/>
                  </a:lnTo>
                  <a:lnTo>
                    <a:pt x="102" y="30"/>
                  </a:lnTo>
                  <a:lnTo>
                    <a:pt x="48" y="0"/>
                  </a:lnTo>
                  <a:lnTo>
                    <a:pt x="0" y="30"/>
                  </a:lnTo>
                  <a:close/>
                </a:path>
              </a:pathLst>
            </a:custGeom>
            <a:solidFill>
              <a:schemeClr val="hlink"/>
            </a:solidFill>
            <a:ln w="19050" cmpd="sng">
              <a:solidFill>
                <a:srgbClr val="CC3300"/>
              </a:solidFill>
              <a:prstDash val="solid"/>
              <a:round/>
              <a:headEnd/>
              <a:tailEnd/>
            </a:ln>
          </p:spPr>
          <p:txBody>
            <a:bodyPr/>
            <a:lstStyle/>
            <a:p>
              <a:endParaRPr lang="en-US"/>
            </a:p>
          </p:txBody>
        </p:sp>
        <p:sp>
          <p:nvSpPr>
            <p:cNvPr id="22" name="Line 3094"/>
            <p:cNvSpPr>
              <a:spLocks noChangeShapeType="1"/>
            </p:cNvSpPr>
            <p:nvPr/>
          </p:nvSpPr>
          <p:spPr bwMode="auto">
            <a:xfrm>
              <a:off x="2774" y="2531"/>
              <a:ext cx="936" cy="0"/>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grpSp>
      <p:sp>
        <p:nvSpPr>
          <p:cNvPr id="23" name="Text Box 3095"/>
          <p:cNvSpPr txBox="1">
            <a:spLocks noChangeArrowheads="1"/>
          </p:cNvSpPr>
          <p:nvPr/>
        </p:nvSpPr>
        <p:spPr bwMode="auto">
          <a:xfrm>
            <a:off x="5881688" y="2797175"/>
            <a:ext cx="558800" cy="382588"/>
          </a:xfrm>
          <a:prstGeom prst="rect">
            <a:avLst/>
          </a:prstGeom>
          <a:noFill/>
          <a:ln w="2857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algn="ctr"/>
            <a:r>
              <a:rPr lang="en-US" sz="1800" b="0"/>
              <a:t>OR</a:t>
            </a:r>
          </a:p>
        </p:txBody>
      </p:sp>
      <p:sp>
        <p:nvSpPr>
          <p:cNvPr id="24" name="Text Box 3096"/>
          <p:cNvSpPr txBox="1">
            <a:spLocks noChangeArrowheads="1"/>
          </p:cNvSpPr>
          <p:nvPr/>
        </p:nvSpPr>
        <p:spPr bwMode="auto">
          <a:xfrm>
            <a:off x="5881688" y="3292475"/>
            <a:ext cx="558800" cy="382588"/>
          </a:xfrm>
          <a:prstGeom prst="rect">
            <a:avLst/>
          </a:prstGeom>
          <a:noFill/>
          <a:ln w="2857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algn="ctr"/>
            <a:r>
              <a:rPr lang="en-US" sz="1800" b="0"/>
              <a:t>OR</a:t>
            </a:r>
          </a:p>
        </p:txBody>
      </p:sp>
      <p:sp>
        <p:nvSpPr>
          <p:cNvPr id="25" name="Text Box 3097"/>
          <p:cNvSpPr txBox="1">
            <a:spLocks noChangeArrowheads="1"/>
          </p:cNvSpPr>
          <p:nvPr/>
        </p:nvSpPr>
        <p:spPr bwMode="auto">
          <a:xfrm>
            <a:off x="5881688" y="3813175"/>
            <a:ext cx="558800" cy="382588"/>
          </a:xfrm>
          <a:prstGeom prst="rect">
            <a:avLst/>
          </a:prstGeom>
          <a:noFill/>
          <a:ln w="2857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algn="ctr"/>
            <a:r>
              <a:rPr lang="en-US" sz="1800" b="0"/>
              <a:t>OR</a:t>
            </a:r>
          </a:p>
        </p:txBody>
      </p:sp>
      <p:grpSp>
        <p:nvGrpSpPr>
          <p:cNvPr id="26" name="Group 3098"/>
          <p:cNvGrpSpPr>
            <a:grpSpLocks/>
          </p:cNvGrpSpPr>
          <p:nvPr/>
        </p:nvGrpSpPr>
        <p:grpSpPr bwMode="auto">
          <a:xfrm>
            <a:off x="6464300" y="3365500"/>
            <a:ext cx="1882775" cy="233363"/>
            <a:chOff x="4072" y="2104"/>
            <a:chExt cx="1186" cy="147"/>
          </a:xfrm>
        </p:grpSpPr>
        <p:sp>
          <p:nvSpPr>
            <p:cNvPr id="27" name="Line 3099"/>
            <p:cNvSpPr>
              <a:spLocks noChangeShapeType="1"/>
            </p:cNvSpPr>
            <p:nvPr/>
          </p:nvSpPr>
          <p:spPr bwMode="auto">
            <a:xfrm flipV="1">
              <a:off x="4344" y="2184"/>
              <a:ext cx="914" cy="0"/>
            </a:xfrm>
            <a:prstGeom prst="line">
              <a:avLst/>
            </a:prstGeom>
            <a:noFill/>
            <a:ln w="19050">
              <a:solidFill>
                <a:srgbClr val="CC3300"/>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28" name="Freeform 3100"/>
            <p:cNvSpPr>
              <a:spLocks/>
            </p:cNvSpPr>
            <p:nvPr/>
          </p:nvSpPr>
          <p:spPr bwMode="auto">
            <a:xfrm>
              <a:off x="4072" y="2104"/>
              <a:ext cx="278" cy="147"/>
            </a:xfrm>
            <a:custGeom>
              <a:avLst/>
              <a:gdLst>
                <a:gd name="T0" fmla="*/ 0 w 102"/>
                <a:gd name="T1" fmla="*/ 30 h 54"/>
                <a:gd name="T2" fmla="*/ 48 w 102"/>
                <a:gd name="T3" fmla="*/ 54 h 54"/>
                <a:gd name="T4" fmla="*/ 102 w 102"/>
                <a:gd name="T5" fmla="*/ 30 h 54"/>
                <a:gd name="T6" fmla="*/ 48 w 102"/>
                <a:gd name="T7" fmla="*/ 0 h 54"/>
                <a:gd name="T8" fmla="*/ 0 w 102"/>
                <a:gd name="T9" fmla="*/ 30 h 54"/>
              </a:gdLst>
              <a:ahLst/>
              <a:cxnLst>
                <a:cxn ang="0">
                  <a:pos x="T0" y="T1"/>
                </a:cxn>
                <a:cxn ang="0">
                  <a:pos x="T2" y="T3"/>
                </a:cxn>
                <a:cxn ang="0">
                  <a:pos x="T4" y="T5"/>
                </a:cxn>
                <a:cxn ang="0">
                  <a:pos x="T6" y="T7"/>
                </a:cxn>
                <a:cxn ang="0">
                  <a:pos x="T8" y="T9"/>
                </a:cxn>
              </a:cxnLst>
              <a:rect l="0" t="0" r="r" b="b"/>
              <a:pathLst>
                <a:path w="102" h="54">
                  <a:moveTo>
                    <a:pt x="0" y="30"/>
                  </a:moveTo>
                  <a:lnTo>
                    <a:pt x="48" y="54"/>
                  </a:lnTo>
                  <a:lnTo>
                    <a:pt x="102" y="30"/>
                  </a:lnTo>
                  <a:lnTo>
                    <a:pt x="48" y="0"/>
                  </a:lnTo>
                  <a:lnTo>
                    <a:pt x="0" y="30"/>
                  </a:lnTo>
                  <a:close/>
                </a:path>
              </a:pathLst>
            </a:custGeom>
            <a:noFill/>
            <a:ln w="19050" cmpd="sng">
              <a:solidFill>
                <a:srgbClr val="CC33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9" name="Group 3101"/>
          <p:cNvGrpSpPr>
            <a:grpSpLocks/>
          </p:cNvGrpSpPr>
          <p:nvPr/>
        </p:nvGrpSpPr>
        <p:grpSpPr bwMode="auto">
          <a:xfrm>
            <a:off x="6464300" y="3887788"/>
            <a:ext cx="1895475" cy="233362"/>
            <a:chOff x="4072" y="2433"/>
            <a:chExt cx="1194" cy="147"/>
          </a:xfrm>
        </p:grpSpPr>
        <p:sp>
          <p:nvSpPr>
            <p:cNvPr id="30" name="Line 3102"/>
            <p:cNvSpPr>
              <a:spLocks noChangeShapeType="1"/>
            </p:cNvSpPr>
            <p:nvPr/>
          </p:nvSpPr>
          <p:spPr bwMode="auto">
            <a:xfrm flipV="1">
              <a:off x="4072" y="2512"/>
              <a:ext cx="1194" cy="0"/>
            </a:xfrm>
            <a:prstGeom prst="line">
              <a:avLst/>
            </a:prstGeom>
            <a:noFill/>
            <a:ln w="19050">
              <a:solidFill>
                <a:srgbClr val="CC3300"/>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31" name="Freeform 3103"/>
            <p:cNvSpPr>
              <a:spLocks/>
            </p:cNvSpPr>
            <p:nvPr/>
          </p:nvSpPr>
          <p:spPr bwMode="auto">
            <a:xfrm>
              <a:off x="4079" y="2433"/>
              <a:ext cx="278" cy="147"/>
            </a:xfrm>
            <a:custGeom>
              <a:avLst/>
              <a:gdLst>
                <a:gd name="T0" fmla="*/ 0 w 102"/>
                <a:gd name="T1" fmla="*/ 30 h 54"/>
                <a:gd name="T2" fmla="*/ 48 w 102"/>
                <a:gd name="T3" fmla="*/ 54 h 54"/>
                <a:gd name="T4" fmla="*/ 102 w 102"/>
                <a:gd name="T5" fmla="*/ 30 h 54"/>
                <a:gd name="T6" fmla="*/ 48 w 102"/>
                <a:gd name="T7" fmla="*/ 0 h 54"/>
                <a:gd name="T8" fmla="*/ 0 w 102"/>
                <a:gd name="T9" fmla="*/ 30 h 54"/>
              </a:gdLst>
              <a:ahLst/>
              <a:cxnLst>
                <a:cxn ang="0">
                  <a:pos x="T0" y="T1"/>
                </a:cxn>
                <a:cxn ang="0">
                  <a:pos x="T2" y="T3"/>
                </a:cxn>
                <a:cxn ang="0">
                  <a:pos x="T4" y="T5"/>
                </a:cxn>
                <a:cxn ang="0">
                  <a:pos x="T6" y="T7"/>
                </a:cxn>
                <a:cxn ang="0">
                  <a:pos x="T8" y="T9"/>
                </a:cxn>
              </a:cxnLst>
              <a:rect l="0" t="0" r="r" b="b"/>
              <a:pathLst>
                <a:path w="102" h="54">
                  <a:moveTo>
                    <a:pt x="0" y="30"/>
                  </a:moveTo>
                  <a:lnTo>
                    <a:pt x="48" y="54"/>
                  </a:lnTo>
                  <a:lnTo>
                    <a:pt x="102" y="30"/>
                  </a:lnTo>
                  <a:lnTo>
                    <a:pt x="48" y="0"/>
                  </a:lnTo>
                  <a:lnTo>
                    <a:pt x="0" y="30"/>
                  </a:lnTo>
                  <a:close/>
                </a:path>
              </a:pathLst>
            </a:custGeom>
            <a:solidFill>
              <a:schemeClr val="hlink"/>
            </a:solidFill>
            <a:ln w="19050" cmpd="sng">
              <a:solidFill>
                <a:srgbClr val="CC3300"/>
              </a:solidFill>
              <a:prstDash val="solid"/>
              <a:round/>
              <a:headEnd/>
              <a:tailEnd/>
            </a:ln>
          </p:spPr>
          <p:txBody>
            <a:bodyPr/>
            <a:lstStyle/>
            <a:p>
              <a:endParaRPr lang="en-US"/>
            </a:p>
          </p:txBody>
        </p:sp>
      </p:grpSp>
    </p:spTree>
    <p:extLst>
      <p:ext uri="{BB962C8B-B14F-4D97-AF65-F5344CB8AC3E}">
        <p14:creationId xmlns:p14="http://schemas.microsoft.com/office/powerpoint/2010/main" val="20989030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en-US" altLang="en-US" sz="3200" b="1" smtClean="0">
                <a:solidFill>
                  <a:srgbClr val="C00000"/>
                </a:solidFill>
              </a:rPr>
              <a:t>LỚP (CLASS) - </a:t>
            </a:r>
            <a:r>
              <a:rPr lang="en-GB" altLang="ja-JP" sz="3200"/>
              <a:t>Association and Links</a:t>
            </a:r>
            <a:endParaRPr lang="en-US" altLang="en-US" sz="3200" b="1" smtClean="0">
              <a:solidFill>
                <a:srgbClr val="C00000"/>
              </a:solidFill>
            </a:endParaRPr>
          </a:p>
        </p:txBody>
      </p:sp>
      <p:sp>
        <p:nvSpPr>
          <p:cNvPr id="6" name="Rectangle 3"/>
          <p:cNvSpPr>
            <a:spLocks noGrp="1" noChangeArrowheads="1"/>
          </p:cNvSpPr>
          <p:nvPr>
            <p:ph idx="4294967295"/>
          </p:nvPr>
        </p:nvSpPr>
        <p:spPr>
          <a:xfrm>
            <a:off x="304800" y="914400"/>
            <a:ext cx="8305800" cy="4187825"/>
          </a:xfrm>
        </p:spPr>
        <p:txBody>
          <a:bodyPr lIns="182880" tIns="91440"/>
          <a:lstStyle/>
          <a:p>
            <a:r>
              <a:rPr lang="vi-VN" sz="2400" smtClean="0"/>
              <a:t>Quan </a:t>
            </a:r>
            <a:r>
              <a:rPr lang="vi-VN" sz="2400"/>
              <a:t>hệ ngữ nghĩa giữa 2 hay nhiều lớp xác định kết nối giữa các giữa các điển hình của hai lớp đó. </a:t>
            </a:r>
          </a:p>
          <a:p>
            <a:pPr lvl="1"/>
            <a:endParaRPr lang="en-US" sz="2400"/>
          </a:p>
        </p:txBody>
      </p:sp>
      <p:sp>
        <p:nvSpPr>
          <p:cNvPr id="4" name="Rectangle 3"/>
          <p:cNvSpPr>
            <a:spLocks noChangeArrowheads="1"/>
          </p:cNvSpPr>
          <p:nvPr/>
        </p:nvSpPr>
        <p:spPr bwMode="auto">
          <a:xfrm>
            <a:off x="1149350" y="1841500"/>
            <a:ext cx="1511300" cy="977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5" name="Line 4"/>
          <p:cNvSpPr>
            <a:spLocks noChangeShapeType="1"/>
          </p:cNvSpPr>
          <p:nvPr/>
        </p:nvSpPr>
        <p:spPr bwMode="auto">
          <a:xfrm>
            <a:off x="1149350" y="2292350"/>
            <a:ext cx="15113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Rectangle 5"/>
          <p:cNvSpPr>
            <a:spLocks noChangeArrowheads="1"/>
          </p:cNvSpPr>
          <p:nvPr/>
        </p:nvSpPr>
        <p:spPr bwMode="auto">
          <a:xfrm>
            <a:off x="1376363" y="1909763"/>
            <a:ext cx="1057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b="1">
                <a:latin typeface="Arial" panose="020B0604020202020204" pitchFamily="34" charset="0"/>
              </a:rPr>
              <a:t>Country</a:t>
            </a:r>
          </a:p>
        </p:txBody>
      </p:sp>
      <p:sp>
        <p:nvSpPr>
          <p:cNvPr id="8" name="Rectangle 6"/>
          <p:cNvSpPr>
            <a:spLocks noChangeArrowheads="1"/>
          </p:cNvSpPr>
          <p:nvPr/>
        </p:nvSpPr>
        <p:spPr bwMode="auto">
          <a:xfrm>
            <a:off x="1447800" y="2443163"/>
            <a:ext cx="782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a:latin typeface="Arial" panose="020B0604020202020204" pitchFamily="34" charset="0"/>
              </a:rPr>
              <a:t>name</a:t>
            </a:r>
          </a:p>
        </p:txBody>
      </p:sp>
      <p:sp>
        <p:nvSpPr>
          <p:cNvPr id="9" name="AutoShape 7"/>
          <p:cNvSpPr>
            <a:spLocks noChangeArrowheads="1"/>
          </p:cNvSpPr>
          <p:nvPr/>
        </p:nvSpPr>
        <p:spPr bwMode="auto">
          <a:xfrm>
            <a:off x="1225550" y="3441700"/>
            <a:ext cx="1435100" cy="901700"/>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10" name="Line 8"/>
          <p:cNvSpPr>
            <a:spLocks noChangeShapeType="1"/>
          </p:cNvSpPr>
          <p:nvPr/>
        </p:nvSpPr>
        <p:spPr bwMode="auto">
          <a:xfrm>
            <a:off x="1225550" y="3892550"/>
            <a:ext cx="1435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Rectangle 9"/>
          <p:cNvSpPr>
            <a:spLocks noChangeArrowheads="1"/>
          </p:cNvSpPr>
          <p:nvPr/>
        </p:nvSpPr>
        <p:spPr bwMode="auto">
          <a:xfrm>
            <a:off x="1300163" y="3509963"/>
            <a:ext cx="1209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b="1">
                <a:latin typeface="Arial" panose="020B0604020202020204" pitchFamily="34" charset="0"/>
              </a:rPr>
              <a:t>(Country)</a:t>
            </a:r>
          </a:p>
        </p:txBody>
      </p:sp>
      <p:sp>
        <p:nvSpPr>
          <p:cNvPr id="12" name="Rectangle 10"/>
          <p:cNvSpPr>
            <a:spLocks noChangeArrowheads="1"/>
          </p:cNvSpPr>
          <p:nvPr/>
        </p:nvSpPr>
        <p:spPr bwMode="auto">
          <a:xfrm>
            <a:off x="1414463" y="3967163"/>
            <a:ext cx="981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a:latin typeface="Arial" panose="020B0604020202020204" pitchFamily="34" charset="0"/>
              </a:rPr>
              <a:t>Canada</a:t>
            </a:r>
          </a:p>
        </p:txBody>
      </p:sp>
      <p:sp>
        <p:nvSpPr>
          <p:cNvPr id="13" name="Rectangle 11"/>
          <p:cNvSpPr>
            <a:spLocks noChangeArrowheads="1"/>
          </p:cNvSpPr>
          <p:nvPr/>
        </p:nvSpPr>
        <p:spPr bwMode="auto">
          <a:xfrm>
            <a:off x="4730750" y="1841500"/>
            <a:ext cx="1511300" cy="977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14" name="Line 12"/>
          <p:cNvSpPr>
            <a:spLocks noChangeShapeType="1"/>
          </p:cNvSpPr>
          <p:nvPr/>
        </p:nvSpPr>
        <p:spPr bwMode="auto">
          <a:xfrm>
            <a:off x="4730750" y="2292350"/>
            <a:ext cx="15113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Rectangle 13"/>
          <p:cNvSpPr>
            <a:spLocks noChangeArrowheads="1"/>
          </p:cNvSpPr>
          <p:nvPr/>
        </p:nvSpPr>
        <p:spPr bwMode="auto">
          <a:xfrm>
            <a:off x="5180013" y="1909763"/>
            <a:ext cx="612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b="1">
                <a:latin typeface="Arial" panose="020B0604020202020204" pitchFamily="34" charset="0"/>
              </a:rPr>
              <a:t>City</a:t>
            </a:r>
          </a:p>
        </p:txBody>
      </p:sp>
      <p:sp>
        <p:nvSpPr>
          <p:cNvPr id="16" name="Rectangle 14"/>
          <p:cNvSpPr>
            <a:spLocks noChangeArrowheads="1"/>
          </p:cNvSpPr>
          <p:nvPr/>
        </p:nvSpPr>
        <p:spPr bwMode="auto">
          <a:xfrm>
            <a:off x="5029200" y="2444750"/>
            <a:ext cx="801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a:latin typeface="Arial" panose="020B0604020202020204" pitchFamily="34" charset="0"/>
              </a:rPr>
              <a:t>name</a:t>
            </a:r>
          </a:p>
        </p:txBody>
      </p:sp>
      <p:sp>
        <p:nvSpPr>
          <p:cNvPr id="17" name="Line 15"/>
          <p:cNvSpPr>
            <a:spLocks noChangeShapeType="1"/>
          </p:cNvSpPr>
          <p:nvPr/>
        </p:nvSpPr>
        <p:spPr bwMode="auto">
          <a:xfrm>
            <a:off x="2673350" y="2139950"/>
            <a:ext cx="2044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Rectangle 16"/>
          <p:cNvSpPr>
            <a:spLocks noChangeArrowheads="1"/>
          </p:cNvSpPr>
          <p:nvPr/>
        </p:nvSpPr>
        <p:spPr bwMode="auto">
          <a:xfrm>
            <a:off x="3090863" y="1833563"/>
            <a:ext cx="1285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i="1">
                <a:latin typeface="Arial" panose="020B0604020202020204" pitchFamily="34" charset="0"/>
              </a:rPr>
              <a:t>has-capital</a:t>
            </a:r>
          </a:p>
        </p:txBody>
      </p:sp>
      <p:sp>
        <p:nvSpPr>
          <p:cNvPr id="19" name="AutoShape 17"/>
          <p:cNvSpPr>
            <a:spLocks noChangeArrowheads="1"/>
          </p:cNvSpPr>
          <p:nvPr/>
        </p:nvSpPr>
        <p:spPr bwMode="auto">
          <a:xfrm>
            <a:off x="4730750" y="3441700"/>
            <a:ext cx="1435100" cy="901700"/>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20" name="Line 18"/>
          <p:cNvSpPr>
            <a:spLocks noChangeShapeType="1"/>
          </p:cNvSpPr>
          <p:nvPr/>
        </p:nvSpPr>
        <p:spPr bwMode="auto">
          <a:xfrm>
            <a:off x="4730750" y="3892550"/>
            <a:ext cx="1435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Rectangle 19"/>
          <p:cNvSpPr>
            <a:spLocks noChangeArrowheads="1"/>
          </p:cNvSpPr>
          <p:nvPr/>
        </p:nvSpPr>
        <p:spPr bwMode="auto">
          <a:xfrm>
            <a:off x="5027613" y="3509963"/>
            <a:ext cx="765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b="1">
                <a:latin typeface="Arial" panose="020B0604020202020204" pitchFamily="34" charset="0"/>
              </a:rPr>
              <a:t>(City)</a:t>
            </a:r>
          </a:p>
        </p:txBody>
      </p:sp>
      <p:sp>
        <p:nvSpPr>
          <p:cNvPr id="22" name="Rectangle 20"/>
          <p:cNvSpPr>
            <a:spLocks noChangeArrowheads="1"/>
          </p:cNvSpPr>
          <p:nvPr/>
        </p:nvSpPr>
        <p:spPr bwMode="auto">
          <a:xfrm>
            <a:off x="4957763" y="3967163"/>
            <a:ext cx="904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a:latin typeface="Arial" panose="020B0604020202020204" pitchFamily="34" charset="0"/>
              </a:rPr>
              <a:t>Ottawa</a:t>
            </a:r>
          </a:p>
        </p:txBody>
      </p:sp>
      <p:sp>
        <p:nvSpPr>
          <p:cNvPr id="23" name="Line 21"/>
          <p:cNvSpPr>
            <a:spLocks noChangeShapeType="1"/>
          </p:cNvSpPr>
          <p:nvPr/>
        </p:nvSpPr>
        <p:spPr bwMode="auto">
          <a:xfrm>
            <a:off x="2673350" y="3816350"/>
            <a:ext cx="2044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Rectangle 22"/>
          <p:cNvSpPr>
            <a:spLocks noChangeArrowheads="1"/>
          </p:cNvSpPr>
          <p:nvPr/>
        </p:nvSpPr>
        <p:spPr bwMode="auto">
          <a:xfrm>
            <a:off x="3090863" y="3509963"/>
            <a:ext cx="1285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i="1">
                <a:latin typeface="Arial" panose="020B0604020202020204" pitchFamily="34" charset="0"/>
              </a:rPr>
              <a:t>has-capital</a:t>
            </a:r>
          </a:p>
        </p:txBody>
      </p:sp>
      <p:sp>
        <p:nvSpPr>
          <p:cNvPr id="25" name="AutoShape 23"/>
          <p:cNvSpPr>
            <a:spLocks noChangeArrowheads="1"/>
          </p:cNvSpPr>
          <p:nvPr/>
        </p:nvSpPr>
        <p:spPr bwMode="auto">
          <a:xfrm>
            <a:off x="1225550" y="4584700"/>
            <a:ext cx="1435100" cy="901700"/>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26" name="Line 24"/>
          <p:cNvSpPr>
            <a:spLocks noChangeShapeType="1"/>
          </p:cNvSpPr>
          <p:nvPr/>
        </p:nvSpPr>
        <p:spPr bwMode="auto">
          <a:xfrm>
            <a:off x="1225550" y="5035550"/>
            <a:ext cx="1435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Rectangle 25"/>
          <p:cNvSpPr>
            <a:spLocks noChangeArrowheads="1"/>
          </p:cNvSpPr>
          <p:nvPr/>
        </p:nvSpPr>
        <p:spPr bwMode="auto">
          <a:xfrm>
            <a:off x="1300163" y="4652963"/>
            <a:ext cx="1209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b="1">
                <a:latin typeface="Arial" panose="020B0604020202020204" pitchFamily="34" charset="0"/>
              </a:rPr>
              <a:t>(Country)</a:t>
            </a:r>
          </a:p>
        </p:txBody>
      </p:sp>
      <p:sp>
        <p:nvSpPr>
          <p:cNvPr id="28" name="Rectangle 26"/>
          <p:cNvSpPr>
            <a:spLocks noChangeArrowheads="1"/>
          </p:cNvSpPr>
          <p:nvPr/>
        </p:nvSpPr>
        <p:spPr bwMode="auto">
          <a:xfrm>
            <a:off x="1458913" y="5110163"/>
            <a:ext cx="892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a:latin typeface="Arial" panose="020B0604020202020204" pitchFamily="34" charset="0"/>
              </a:rPr>
              <a:t>France</a:t>
            </a:r>
          </a:p>
        </p:txBody>
      </p:sp>
      <p:sp>
        <p:nvSpPr>
          <p:cNvPr id="29" name="AutoShape 27"/>
          <p:cNvSpPr>
            <a:spLocks noChangeArrowheads="1"/>
          </p:cNvSpPr>
          <p:nvPr/>
        </p:nvSpPr>
        <p:spPr bwMode="auto">
          <a:xfrm>
            <a:off x="4730750" y="4584700"/>
            <a:ext cx="1435100" cy="901700"/>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30" name="Line 28"/>
          <p:cNvSpPr>
            <a:spLocks noChangeShapeType="1"/>
          </p:cNvSpPr>
          <p:nvPr/>
        </p:nvSpPr>
        <p:spPr bwMode="auto">
          <a:xfrm>
            <a:off x="4730750" y="5035550"/>
            <a:ext cx="1435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Rectangle 29"/>
          <p:cNvSpPr>
            <a:spLocks noChangeArrowheads="1"/>
          </p:cNvSpPr>
          <p:nvPr/>
        </p:nvSpPr>
        <p:spPr bwMode="auto">
          <a:xfrm>
            <a:off x="5027613" y="4652963"/>
            <a:ext cx="765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b="1">
                <a:latin typeface="Arial" panose="020B0604020202020204" pitchFamily="34" charset="0"/>
              </a:rPr>
              <a:t>(City)</a:t>
            </a:r>
          </a:p>
        </p:txBody>
      </p:sp>
      <p:sp>
        <p:nvSpPr>
          <p:cNvPr id="32" name="Rectangle 30"/>
          <p:cNvSpPr>
            <a:spLocks noChangeArrowheads="1"/>
          </p:cNvSpPr>
          <p:nvPr/>
        </p:nvSpPr>
        <p:spPr bwMode="auto">
          <a:xfrm>
            <a:off x="5057775" y="5110163"/>
            <a:ext cx="701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a:latin typeface="Arial" panose="020B0604020202020204" pitchFamily="34" charset="0"/>
              </a:rPr>
              <a:t>Paris</a:t>
            </a:r>
          </a:p>
        </p:txBody>
      </p:sp>
      <p:sp>
        <p:nvSpPr>
          <p:cNvPr id="33" name="Line 31"/>
          <p:cNvSpPr>
            <a:spLocks noChangeShapeType="1"/>
          </p:cNvSpPr>
          <p:nvPr/>
        </p:nvSpPr>
        <p:spPr bwMode="auto">
          <a:xfrm>
            <a:off x="2673350" y="4959350"/>
            <a:ext cx="2044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Rectangle 32"/>
          <p:cNvSpPr>
            <a:spLocks noChangeArrowheads="1"/>
          </p:cNvSpPr>
          <p:nvPr/>
        </p:nvSpPr>
        <p:spPr bwMode="auto">
          <a:xfrm>
            <a:off x="3090863" y="4652963"/>
            <a:ext cx="1285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i="1">
                <a:latin typeface="Arial" panose="020B0604020202020204" pitchFamily="34" charset="0"/>
              </a:rPr>
              <a:t>has-capital</a:t>
            </a:r>
          </a:p>
        </p:txBody>
      </p:sp>
      <p:sp>
        <p:nvSpPr>
          <p:cNvPr id="35" name="AutoShape 33"/>
          <p:cNvSpPr>
            <a:spLocks noChangeArrowheads="1"/>
          </p:cNvSpPr>
          <p:nvPr/>
        </p:nvSpPr>
        <p:spPr bwMode="auto">
          <a:xfrm>
            <a:off x="1225550" y="5727700"/>
            <a:ext cx="1435100" cy="901700"/>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36" name="Line 34"/>
          <p:cNvSpPr>
            <a:spLocks noChangeShapeType="1"/>
          </p:cNvSpPr>
          <p:nvPr/>
        </p:nvSpPr>
        <p:spPr bwMode="auto">
          <a:xfrm>
            <a:off x="1225550" y="6178550"/>
            <a:ext cx="1435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Rectangle 35"/>
          <p:cNvSpPr>
            <a:spLocks noChangeArrowheads="1"/>
          </p:cNvSpPr>
          <p:nvPr/>
        </p:nvSpPr>
        <p:spPr bwMode="auto">
          <a:xfrm>
            <a:off x="1300163" y="5795963"/>
            <a:ext cx="1209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b="1">
                <a:latin typeface="Arial" panose="020B0604020202020204" pitchFamily="34" charset="0"/>
              </a:rPr>
              <a:t>(Country)</a:t>
            </a:r>
          </a:p>
        </p:txBody>
      </p:sp>
      <p:sp>
        <p:nvSpPr>
          <p:cNvPr id="38" name="Rectangle 36"/>
          <p:cNvSpPr>
            <a:spLocks noChangeArrowheads="1"/>
          </p:cNvSpPr>
          <p:nvPr/>
        </p:nvSpPr>
        <p:spPr bwMode="auto">
          <a:xfrm>
            <a:off x="1458913" y="6253163"/>
            <a:ext cx="892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a:latin typeface="Arial" panose="020B0604020202020204" pitchFamily="34" charset="0"/>
              </a:rPr>
              <a:t>Austria</a:t>
            </a:r>
          </a:p>
        </p:txBody>
      </p:sp>
      <p:sp>
        <p:nvSpPr>
          <p:cNvPr id="39" name="AutoShape 37"/>
          <p:cNvSpPr>
            <a:spLocks noChangeArrowheads="1"/>
          </p:cNvSpPr>
          <p:nvPr/>
        </p:nvSpPr>
        <p:spPr bwMode="auto">
          <a:xfrm>
            <a:off x="4730750" y="5727700"/>
            <a:ext cx="1435100" cy="901700"/>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40" name="Line 38"/>
          <p:cNvSpPr>
            <a:spLocks noChangeShapeType="1"/>
          </p:cNvSpPr>
          <p:nvPr/>
        </p:nvSpPr>
        <p:spPr bwMode="auto">
          <a:xfrm>
            <a:off x="4730750" y="6178550"/>
            <a:ext cx="1435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Rectangle 39"/>
          <p:cNvSpPr>
            <a:spLocks noChangeArrowheads="1"/>
          </p:cNvSpPr>
          <p:nvPr/>
        </p:nvSpPr>
        <p:spPr bwMode="auto">
          <a:xfrm>
            <a:off x="5027613" y="5795963"/>
            <a:ext cx="765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b="1">
                <a:latin typeface="Arial" panose="020B0604020202020204" pitchFamily="34" charset="0"/>
              </a:rPr>
              <a:t>(City)</a:t>
            </a:r>
          </a:p>
        </p:txBody>
      </p:sp>
      <p:sp>
        <p:nvSpPr>
          <p:cNvPr id="42" name="Rectangle 40"/>
          <p:cNvSpPr>
            <a:spLocks noChangeArrowheads="1"/>
          </p:cNvSpPr>
          <p:nvPr/>
        </p:nvSpPr>
        <p:spPr bwMode="auto">
          <a:xfrm>
            <a:off x="4964113" y="6253163"/>
            <a:ext cx="892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a:latin typeface="Arial" panose="020B0604020202020204" pitchFamily="34" charset="0"/>
              </a:rPr>
              <a:t>Vienna</a:t>
            </a:r>
          </a:p>
        </p:txBody>
      </p:sp>
      <p:sp>
        <p:nvSpPr>
          <p:cNvPr id="43" name="Line 41"/>
          <p:cNvSpPr>
            <a:spLocks noChangeShapeType="1"/>
          </p:cNvSpPr>
          <p:nvPr/>
        </p:nvSpPr>
        <p:spPr bwMode="auto">
          <a:xfrm>
            <a:off x="2673350" y="6102350"/>
            <a:ext cx="2044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Rectangle 42"/>
          <p:cNvSpPr>
            <a:spLocks noChangeArrowheads="1"/>
          </p:cNvSpPr>
          <p:nvPr/>
        </p:nvSpPr>
        <p:spPr bwMode="auto">
          <a:xfrm>
            <a:off x="3090863" y="5795963"/>
            <a:ext cx="1285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i="1">
                <a:latin typeface="Arial" panose="020B0604020202020204" pitchFamily="34" charset="0"/>
              </a:rPr>
              <a:t>has-capital</a:t>
            </a:r>
          </a:p>
        </p:txBody>
      </p:sp>
      <p:sp>
        <p:nvSpPr>
          <p:cNvPr id="45" name="Rectangle 43"/>
          <p:cNvSpPr>
            <a:spLocks noChangeArrowheads="1"/>
          </p:cNvSpPr>
          <p:nvPr/>
        </p:nvSpPr>
        <p:spPr bwMode="auto">
          <a:xfrm>
            <a:off x="7129463" y="2138363"/>
            <a:ext cx="1743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b="1" i="1">
                <a:latin typeface="Arial" panose="020B0604020202020204" pitchFamily="34" charset="0"/>
              </a:rPr>
              <a:t>Class diagram</a:t>
            </a:r>
          </a:p>
        </p:txBody>
      </p:sp>
      <p:sp>
        <p:nvSpPr>
          <p:cNvPr id="46" name="Rectangle 44"/>
          <p:cNvSpPr>
            <a:spLocks noChangeArrowheads="1"/>
          </p:cNvSpPr>
          <p:nvPr/>
        </p:nvSpPr>
        <p:spPr bwMode="auto">
          <a:xfrm>
            <a:off x="7069138" y="4957763"/>
            <a:ext cx="18637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800" b="1" i="1">
                <a:latin typeface="Arial" panose="020B0604020202020204" pitchFamily="34" charset="0"/>
              </a:rPr>
              <a:t>Object diagram</a:t>
            </a:r>
          </a:p>
        </p:txBody>
      </p:sp>
      <p:grpSp>
        <p:nvGrpSpPr>
          <p:cNvPr id="47" name="Group 54"/>
          <p:cNvGrpSpPr>
            <a:grpSpLocks/>
          </p:cNvGrpSpPr>
          <p:nvPr/>
        </p:nvGrpSpPr>
        <p:grpSpPr bwMode="auto">
          <a:xfrm>
            <a:off x="388938" y="1995488"/>
            <a:ext cx="755650" cy="4252912"/>
            <a:chOff x="245" y="1061"/>
            <a:chExt cx="476" cy="2679"/>
          </a:xfrm>
        </p:grpSpPr>
        <p:grpSp>
          <p:nvGrpSpPr>
            <p:cNvPr id="48" name="Group 47"/>
            <p:cNvGrpSpPr>
              <a:grpSpLocks/>
            </p:cNvGrpSpPr>
            <p:nvPr/>
          </p:nvGrpSpPr>
          <p:grpSpPr bwMode="auto">
            <a:xfrm>
              <a:off x="581" y="1446"/>
              <a:ext cx="140" cy="855"/>
              <a:chOff x="581" y="1446"/>
              <a:chExt cx="140" cy="855"/>
            </a:xfrm>
          </p:grpSpPr>
          <p:sp>
            <p:nvSpPr>
              <p:cNvPr id="55" name="Arc 45"/>
              <p:cNvSpPr>
                <a:spLocks/>
              </p:cNvSpPr>
              <p:nvPr/>
            </p:nvSpPr>
            <p:spPr bwMode="auto">
              <a:xfrm>
                <a:off x="581" y="1833"/>
                <a:ext cx="140" cy="468"/>
              </a:xfrm>
              <a:custGeom>
                <a:avLst/>
                <a:gdLst>
                  <a:gd name="T0" fmla="*/ 0 w 21600"/>
                  <a:gd name="T1" fmla="*/ 0 h 21646"/>
                  <a:gd name="T2" fmla="*/ 0 w 21600"/>
                  <a:gd name="T3" fmla="*/ 0 h 21646"/>
                  <a:gd name="T4" fmla="*/ 0 w 21600"/>
                  <a:gd name="T5" fmla="*/ 0 h 21646"/>
                  <a:gd name="T6" fmla="*/ 0 60000 65536"/>
                  <a:gd name="T7" fmla="*/ 0 60000 65536"/>
                  <a:gd name="T8" fmla="*/ 0 60000 65536"/>
                  <a:gd name="T9" fmla="*/ 0 w 21600"/>
                  <a:gd name="T10" fmla="*/ 0 h 21646"/>
                  <a:gd name="T11" fmla="*/ 21600 w 21600"/>
                  <a:gd name="T12" fmla="*/ 21646 h 21646"/>
                </a:gdLst>
                <a:ahLst/>
                <a:cxnLst>
                  <a:cxn ang="T6">
                    <a:pos x="T0" y="T1"/>
                  </a:cxn>
                  <a:cxn ang="T7">
                    <a:pos x="T2" y="T3"/>
                  </a:cxn>
                  <a:cxn ang="T8">
                    <a:pos x="T4" y="T5"/>
                  </a:cxn>
                </a:cxnLst>
                <a:rect l="T9" t="T10" r="T11" b="T12"/>
                <a:pathLst>
                  <a:path w="21600" h="21646" fill="none" extrusionOk="0">
                    <a:moveTo>
                      <a:pt x="21600" y="21646"/>
                    </a:moveTo>
                    <a:cubicBezTo>
                      <a:pt x="9670" y="21646"/>
                      <a:pt x="0" y="11975"/>
                      <a:pt x="0" y="46"/>
                    </a:cubicBezTo>
                    <a:cubicBezTo>
                      <a:pt x="-1" y="30"/>
                      <a:pt x="0" y="15"/>
                      <a:pt x="0" y="-1"/>
                    </a:cubicBezTo>
                  </a:path>
                  <a:path w="21600" h="21646" stroke="0" extrusionOk="0">
                    <a:moveTo>
                      <a:pt x="21600" y="21646"/>
                    </a:moveTo>
                    <a:cubicBezTo>
                      <a:pt x="9670" y="21646"/>
                      <a:pt x="0" y="11975"/>
                      <a:pt x="0" y="46"/>
                    </a:cubicBezTo>
                    <a:cubicBezTo>
                      <a:pt x="-1" y="30"/>
                      <a:pt x="0" y="15"/>
                      <a:pt x="0" y="-1"/>
                    </a:cubicBezTo>
                    <a:lnTo>
                      <a:pt x="21600" y="46"/>
                    </a:lnTo>
                    <a:lnTo>
                      <a:pt x="21600" y="21646"/>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6" name="Arc 46"/>
              <p:cNvSpPr>
                <a:spLocks/>
              </p:cNvSpPr>
              <p:nvPr/>
            </p:nvSpPr>
            <p:spPr bwMode="auto">
              <a:xfrm>
                <a:off x="582" y="1446"/>
                <a:ext cx="125" cy="388"/>
              </a:xfrm>
              <a:custGeom>
                <a:avLst/>
                <a:gdLst>
                  <a:gd name="T0" fmla="*/ 0 w 21599"/>
                  <a:gd name="T1" fmla="*/ 0 h 21599"/>
                  <a:gd name="T2" fmla="*/ 0 w 21599"/>
                  <a:gd name="T3" fmla="*/ 0 h 21599"/>
                  <a:gd name="T4" fmla="*/ 0 w 21599"/>
                  <a:gd name="T5" fmla="*/ 0 h 21599"/>
                  <a:gd name="T6" fmla="*/ 0 60000 65536"/>
                  <a:gd name="T7" fmla="*/ 0 60000 65536"/>
                  <a:gd name="T8" fmla="*/ 0 60000 65536"/>
                  <a:gd name="T9" fmla="*/ 0 w 21599"/>
                  <a:gd name="T10" fmla="*/ 0 h 21599"/>
                  <a:gd name="T11" fmla="*/ 21599 w 21599"/>
                  <a:gd name="T12" fmla="*/ 21599 h 21599"/>
                </a:gdLst>
                <a:ahLst/>
                <a:cxnLst>
                  <a:cxn ang="T6">
                    <a:pos x="T0" y="T1"/>
                  </a:cxn>
                  <a:cxn ang="T7">
                    <a:pos x="T2" y="T3"/>
                  </a:cxn>
                  <a:cxn ang="T8">
                    <a:pos x="T4" y="T5"/>
                  </a:cxn>
                </a:cxnLst>
                <a:rect l="T9" t="T10" r="T11" b="T12"/>
                <a:pathLst>
                  <a:path w="21599" h="21599" fill="none" extrusionOk="0">
                    <a:moveTo>
                      <a:pt x="-1" y="21543"/>
                    </a:moveTo>
                    <a:cubicBezTo>
                      <a:pt x="29" y="9702"/>
                      <a:pt x="9587" y="93"/>
                      <a:pt x="21427" y="-1"/>
                    </a:cubicBezTo>
                  </a:path>
                  <a:path w="21599" h="21599" stroke="0" extrusionOk="0">
                    <a:moveTo>
                      <a:pt x="-1" y="21543"/>
                    </a:moveTo>
                    <a:cubicBezTo>
                      <a:pt x="29" y="9702"/>
                      <a:pt x="9587" y="93"/>
                      <a:pt x="21427" y="-1"/>
                    </a:cubicBezTo>
                    <a:lnTo>
                      <a:pt x="21599" y="21599"/>
                    </a:lnTo>
                    <a:lnTo>
                      <a:pt x="-1" y="21543"/>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49" name="Group 50"/>
            <p:cNvGrpSpPr>
              <a:grpSpLocks/>
            </p:cNvGrpSpPr>
            <p:nvPr/>
          </p:nvGrpSpPr>
          <p:grpSpPr bwMode="auto">
            <a:xfrm>
              <a:off x="437" y="1254"/>
              <a:ext cx="284" cy="1767"/>
              <a:chOff x="437" y="1254"/>
              <a:chExt cx="284" cy="1767"/>
            </a:xfrm>
          </p:grpSpPr>
          <p:sp>
            <p:nvSpPr>
              <p:cNvPr id="53" name="Arc 48"/>
              <p:cNvSpPr>
                <a:spLocks/>
              </p:cNvSpPr>
              <p:nvPr/>
            </p:nvSpPr>
            <p:spPr bwMode="auto">
              <a:xfrm>
                <a:off x="437" y="2056"/>
                <a:ext cx="284" cy="965"/>
              </a:xfrm>
              <a:custGeom>
                <a:avLst/>
                <a:gdLst>
                  <a:gd name="T0" fmla="*/ 0 w 21600"/>
                  <a:gd name="T1" fmla="*/ 0 h 21622"/>
                  <a:gd name="T2" fmla="*/ 0 w 21600"/>
                  <a:gd name="T3" fmla="*/ 0 h 21622"/>
                  <a:gd name="T4" fmla="*/ 0 w 21600"/>
                  <a:gd name="T5" fmla="*/ 0 h 21622"/>
                  <a:gd name="T6" fmla="*/ 0 60000 65536"/>
                  <a:gd name="T7" fmla="*/ 0 60000 65536"/>
                  <a:gd name="T8" fmla="*/ 0 60000 65536"/>
                  <a:gd name="T9" fmla="*/ 0 w 21600"/>
                  <a:gd name="T10" fmla="*/ 0 h 21622"/>
                  <a:gd name="T11" fmla="*/ 21600 w 21600"/>
                  <a:gd name="T12" fmla="*/ 21622 h 21622"/>
                </a:gdLst>
                <a:ahLst/>
                <a:cxnLst>
                  <a:cxn ang="T6">
                    <a:pos x="T0" y="T1"/>
                  </a:cxn>
                  <a:cxn ang="T7">
                    <a:pos x="T2" y="T3"/>
                  </a:cxn>
                  <a:cxn ang="T8">
                    <a:pos x="T4" y="T5"/>
                  </a:cxn>
                </a:cxnLst>
                <a:rect l="T9" t="T10" r="T11" b="T12"/>
                <a:pathLst>
                  <a:path w="21600" h="21622" fill="none" extrusionOk="0">
                    <a:moveTo>
                      <a:pt x="21600" y="21622"/>
                    </a:moveTo>
                    <a:cubicBezTo>
                      <a:pt x="9670" y="21622"/>
                      <a:pt x="0" y="11951"/>
                      <a:pt x="0" y="22"/>
                    </a:cubicBezTo>
                    <a:cubicBezTo>
                      <a:pt x="-1" y="14"/>
                      <a:pt x="0" y="7"/>
                      <a:pt x="0" y="-1"/>
                    </a:cubicBezTo>
                  </a:path>
                  <a:path w="21600" h="21622" stroke="0" extrusionOk="0">
                    <a:moveTo>
                      <a:pt x="21600" y="21622"/>
                    </a:moveTo>
                    <a:cubicBezTo>
                      <a:pt x="9670" y="21622"/>
                      <a:pt x="0" y="11951"/>
                      <a:pt x="0" y="22"/>
                    </a:cubicBezTo>
                    <a:cubicBezTo>
                      <a:pt x="-1" y="14"/>
                      <a:pt x="0" y="7"/>
                      <a:pt x="0" y="-1"/>
                    </a:cubicBezTo>
                    <a:lnTo>
                      <a:pt x="21600" y="22"/>
                    </a:lnTo>
                    <a:lnTo>
                      <a:pt x="21600" y="21622"/>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4" name="Arc 49"/>
              <p:cNvSpPr>
                <a:spLocks/>
              </p:cNvSpPr>
              <p:nvPr/>
            </p:nvSpPr>
            <p:spPr bwMode="auto">
              <a:xfrm>
                <a:off x="437" y="1254"/>
                <a:ext cx="255" cy="803"/>
              </a:xfrm>
              <a:custGeom>
                <a:avLst/>
                <a:gdLst>
                  <a:gd name="T0" fmla="*/ 0 w 21599"/>
                  <a:gd name="T1" fmla="*/ 0 h 21599"/>
                  <a:gd name="T2" fmla="*/ 0 w 21599"/>
                  <a:gd name="T3" fmla="*/ 0 h 21599"/>
                  <a:gd name="T4" fmla="*/ 0 w 21599"/>
                  <a:gd name="T5" fmla="*/ 0 h 21599"/>
                  <a:gd name="T6" fmla="*/ 0 60000 65536"/>
                  <a:gd name="T7" fmla="*/ 0 60000 65536"/>
                  <a:gd name="T8" fmla="*/ 0 60000 65536"/>
                  <a:gd name="T9" fmla="*/ 0 w 21599"/>
                  <a:gd name="T10" fmla="*/ 0 h 21599"/>
                  <a:gd name="T11" fmla="*/ 21599 w 21599"/>
                  <a:gd name="T12" fmla="*/ 21599 h 21599"/>
                </a:gdLst>
                <a:ahLst/>
                <a:cxnLst>
                  <a:cxn ang="T6">
                    <a:pos x="T0" y="T1"/>
                  </a:cxn>
                  <a:cxn ang="T7">
                    <a:pos x="T2" y="T3"/>
                  </a:cxn>
                  <a:cxn ang="T8">
                    <a:pos x="T4" y="T5"/>
                  </a:cxn>
                </a:cxnLst>
                <a:rect l="T9" t="T10" r="T11" b="T12"/>
                <a:pathLst>
                  <a:path w="21599" h="21599" fill="none" extrusionOk="0">
                    <a:moveTo>
                      <a:pt x="-1" y="21572"/>
                    </a:moveTo>
                    <a:cubicBezTo>
                      <a:pt x="13" y="9686"/>
                      <a:pt x="9628" y="45"/>
                      <a:pt x="21514" y="-1"/>
                    </a:cubicBezTo>
                  </a:path>
                  <a:path w="21599" h="21599" stroke="0" extrusionOk="0">
                    <a:moveTo>
                      <a:pt x="-1" y="21572"/>
                    </a:moveTo>
                    <a:cubicBezTo>
                      <a:pt x="13" y="9686"/>
                      <a:pt x="9628" y="45"/>
                      <a:pt x="21514" y="-1"/>
                    </a:cubicBezTo>
                    <a:lnTo>
                      <a:pt x="21599" y="21599"/>
                    </a:lnTo>
                    <a:lnTo>
                      <a:pt x="-1" y="21572"/>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50" name="Group 53"/>
            <p:cNvGrpSpPr>
              <a:grpSpLocks/>
            </p:cNvGrpSpPr>
            <p:nvPr/>
          </p:nvGrpSpPr>
          <p:grpSpPr bwMode="auto">
            <a:xfrm>
              <a:off x="245" y="1061"/>
              <a:ext cx="476" cy="2679"/>
              <a:chOff x="245" y="1061"/>
              <a:chExt cx="476" cy="2679"/>
            </a:xfrm>
          </p:grpSpPr>
          <p:sp>
            <p:nvSpPr>
              <p:cNvPr id="51" name="Arc 51"/>
              <p:cNvSpPr>
                <a:spLocks/>
              </p:cNvSpPr>
              <p:nvPr/>
            </p:nvSpPr>
            <p:spPr bwMode="auto">
              <a:xfrm>
                <a:off x="245" y="2278"/>
                <a:ext cx="476" cy="146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2" name="Arc 52"/>
              <p:cNvSpPr>
                <a:spLocks/>
              </p:cNvSpPr>
              <p:nvPr/>
            </p:nvSpPr>
            <p:spPr bwMode="auto">
              <a:xfrm>
                <a:off x="245" y="1061"/>
                <a:ext cx="428" cy="1218"/>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689"/>
                      <a:pt x="9640" y="26"/>
                      <a:pt x="21549" y="-1"/>
                    </a:cubicBezTo>
                  </a:path>
                  <a:path w="21600" h="21599" stroke="0" extrusionOk="0">
                    <a:moveTo>
                      <a:pt x="0" y="21599"/>
                    </a:moveTo>
                    <a:cubicBezTo>
                      <a:pt x="0" y="9689"/>
                      <a:pt x="9640" y="26"/>
                      <a:pt x="21549" y="-1"/>
                    </a:cubicBezTo>
                    <a:lnTo>
                      <a:pt x="21600" y="21599"/>
                    </a:lnTo>
                    <a:lnTo>
                      <a:pt x="0" y="21599"/>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57" name="Group 64"/>
          <p:cNvGrpSpPr>
            <a:grpSpLocks/>
          </p:cNvGrpSpPr>
          <p:nvPr/>
        </p:nvGrpSpPr>
        <p:grpSpPr bwMode="auto">
          <a:xfrm>
            <a:off x="6248400" y="1995488"/>
            <a:ext cx="760413" cy="4252912"/>
            <a:chOff x="3936" y="1061"/>
            <a:chExt cx="479" cy="2679"/>
          </a:xfrm>
        </p:grpSpPr>
        <p:grpSp>
          <p:nvGrpSpPr>
            <p:cNvPr id="58" name="Group 57"/>
            <p:cNvGrpSpPr>
              <a:grpSpLocks/>
            </p:cNvGrpSpPr>
            <p:nvPr/>
          </p:nvGrpSpPr>
          <p:grpSpPr bwMode="auto">
            <a:xfrm>
              <a:off x="3936" y="1445"/>
              <a:ext cx="143" cy="855"/>
              <a:chOff x="3936" y="1445"/>
              <a:chExt cx="143" cy="855"/>
            </a:xfrm>
          </p:grpSpPr>
          <p:sp>
            <p:nvSpPr>
              <p:cNvPr id="65" name="Arc 55"/>
              <p:cNvSpPr>
                <a:spLocks/>
              </p:cNvSpPr>
              <p:nvPr/>
            </p:nvSpPr>
            <p:spPr bwMode="auto">
              <a:xfrm>
                <a:off x="3936" y="1832"/>
                <a:ext cx="140" cy="468"/>
              </a:xfrm>
              <a:custGeom>
                <a:avLst/>
                <a:gdLst>
                  <a:gd name="T0" fmla="*/ 0 w 21600"/>
                  <a:gd name="T1" fmla="*/ 0 h 21646"/>
                  <a:gd name="T2" fmla="*/ 0 w 21600"/>
                  <a:gd name="T3" fmla="*/ 0 h 21646"/>
                  <a:gd name="T4" fmla="*/ 0 w 21600"/>
                  <a:gd name="T5" fmla="*/ 0 h 21646"/>
                  <a:gd name="T6" fmla="*/ 0 60000 65536"/>
                  <a:gd name="T7" fmla="*/ 0 60000 65536"/>
                  <a:gd name="T8" fmla="*/ 0 60000 65536"/>
                  <a:gd name="T9" fmla="*/ 0 w 21600"/>
                  <a:gd name="T10" fmla="*/ 0 h 21646"/>
                  <a:gd name="T11" fmla="*/ 21600 w 21600"/>
                  <a:gd name="T12" fmla="*/ 21646 h 21646"/>
                </a:gdLst>
                <a:ahLst/>
                <a:cxnLst>
                  <a:cxn ang="T6">
                    <a:pos x="T0" y="T1"/>
                  </a:cxn>
                  <a:cxn ang="T7">
                    <a:pos x="T2" y="T3"/>
                  </a:cxn>
                  <a:cxn ang="T8">
                    <a:pos x="T4" y="T5"/>
                  </a:cxn>
                </a:cxnLst>
                <a:rect l="T9" t="T10" r="T11" b="T12"/>
                <a:pathLst>
                  <a:path w="21600" h="21646" fill="none" extrusionOk="0">
                    <a:moveTo>
                      <a:pt x="21599" y="-1"/>
                    </a:moveTo>
                    <a:cubicBezTo>
                      <a:pt x="21599" y="15"/>
                      <a:pt x="21600" y="30"/>
                      <a:pt x="21600" y="46"/>
                    </a:cubicBezTo>
                    <a:cubicBezTo>
                      <a:pt x="21600" y="11975"/>
                      <a:pt x="11929" y="21645"/>
                      <a:pt x="0" y="21646"/>
                    </a:cubicBezTo>
                  </a:path>
                  <a:path w="21600" h="21646" stroke="0" extrusionOk="0">
                    <a:moveTo>
                      <a:pt x="21599" y="-1"/>
                    </a:moveTo>
                    <a:cubicBezTo>
                      <a:pt x="21599" y="15"/>
                      <a:pt x="21600" y="30"/>
                      <a:pt x="21600" y="46"/>
                    </a:cubicBezTo>
                    <a:cubicBezTo>
                      <a:pt x="21600" y="11975"/>
                      <a:pt x="11929" y="21645"/>
                      <a:pt x="0" y="21646"/>
                    </a:cubicBezTo>
                    <a:lnTo>
                      <a:pt x="0" y="46"/>
                    </a:lnTo>
                    <a:lnTo>
                      <a:pt x="21599" y="-1"/>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6" name="Arc 56"/>
              <p:cNvSpPr>
                <a:spLocks/>
              </p:cNvSpPr>
              <p:nvPr/>
            </p:nvSpPr>
            <p:spPr bwMode="auto">
              <a:xfrm>
                <a:off x="3953" y="1445"/>
                <a:ext cx="126" cy="389"/>
              </a:xfrm>
              <a:custGeom>
                <a:avLst/>
                <a:gdLst>
                  <a:gd name="T0" fmla="*/ 0 w 21770"/>
                  <a:gd name="T1" fmla="*/ 0 h 21600"/>
                  <a:gd name="T2" fmla="*/ 0 w 21770"/>
                  <a:gd name="T3" fmla="*/ 0 h 21600"/>
                  <a:gd name="T4" fmla="*/ 0 w 21770"/>
                  <a:gd name="T5" fmla="*/ 0 h 21600"/>
                  <a:gd name="T6" fmla="*/ 0 60000 65536"/>
                  <a:gd name="T7" fmla="*/ 0 60000 65536"/>
                  <a:gd name="T8" fmla="*/ 0 60000 65536"/>
                  <a:gd name="T9" fmla="*/ 0 w 21770"/>
                  <a:gd name="T10" fmla="*/ 0 h 21600"/>
                  <a:gd name="T11" fmla="*/ 21770 w 21770"/>
                  <a:gd name="T12" fmla="*/ 21600 h 21600"/>
                </a:gdLst>
                <a:ahLst/>
                <a:cxnLst>
                  <a:cxn ang="T6">
                    <a:pos x="T0" y="T1"/>
                  </a:cxn>
                  <a:cxn ang="T7">
                    <a:pos x="T2" y="T3"/>
                  </a:cxn>
                  <a:cxn ang="T8">
                    <a:pos x="T4" y="T5"/>
                  </a:cxn>
                </a:cxnLst>
                <a:rect l="T9" t="T10" r="T11" b="T12"/>
                <a:pathLst>
                  <a:path w="21770" h="21600" fill="none" extrusionOk="0">
                    <a:moveTo>
                      <a:pt x="-1" y="0"/>
                    </a:moveTo>
                    <a:cubicBezTo>
                      <a:pt x="56" y="0"/>
                      <a:pt x="113" y="-1"/>
                      <a:pt x="171" y="0"/>
                    </a:cubicBezTo>
                    <a:cubicBezTo>
                      <a:pt x="12078" y="0"/>
                      <a:pt x="21740" y="9637"/>
                      <a:pt x="21770" y="21544"/>
                    </a:cubicBezTo>
                  </a:path>
                  <a:path w="21770" h="21600" stroke="0" extrusionOk="0">
                    <a:moveTo>
                      <a:pt x="-1" y="0"/>
                    </a:moveTo>
                    <a:cubicBezTo>
                      <a:pt x="56" y="0"/>
                      <a:pt x="113" y="-1"/>
                      <a:pt x="171" y="0"/>
                    </a:cubicBezTo>
                    <a:cubicBezTo>
                      <a:pt x="12078" y="0"/>
                      <a:pt x="21740" y="9637"/>
                      <a:pt x="21770" y="21544"/>
                    </a:cubicBezTo>
                    <a:lnTo>
                      <a:pt x="171" y="21600"/>
                    </a:lnTo>
                    <a:lnTo>
                      <a:pt x="-1" y="0"/>
                    </a:lnTo>
                    <a:close/>
                  </a:path>
                </a:pathLst>
              </a:custGeom>
              <a:noFill/>
              <a:ln w="127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59" name="Group 60"/>
            <p:cNvGrpSpPr>
              <a:grpSpLocks/>
            </p:cNvGrpSpPr>
            <p:nvPr/>
          </p:nvGrpSpPr>
          <p:grpSpPr bwMode="auto">
            <a:xfrm>
              <a:off x="3936" y="1253"/>
              <a:ext cx="286" cy="1768"/>
              <a:chOff x="3936" y="1253"/>
              <a:chExt cx="286" cy="1768"/>
            </a:xfrm>
          </p:grpSpPr>
          <p:sp>
            <p:nvSpPr>
              <p:cNvPr id="63" name="Arc 58"/>
              <p:cNvSpPr>
                <a:spLocks/>
              </p:cNvSpPr>
              <p:nvPr/>
            </p:nvSpPr>
            <p:spPr bwMode="auto">
              <a:xfrm>
                <a:off x="3936" y="2056"/>
                <a:ext cx="284" cy="965"/>
              </a:xfrm>
              <a:custGeom>
                <a:avLst/>
                <a:gdLst>
                  <a:gd name="T0" fmla="*/ 0 w 21600"/>
                  <a:gd name="T1" fmla="*/ 0 h 21622"/>
                  <a:gd name="T2" fmla="*/ 0 w 21600"/>
                  <a:gd name="T3" fmla="*/ 0 h 21622"/>
                  <a:gd name="T4" fmla="*/ 0 w 21600"/>
                  <a:gd name="T5" fmla="*/ 0 h 21622"/>
                  <a:gd name="T6" fmla="*/ 0 60000 65536"/>
                  <a:gd name="T7" fmla="*/ 0 60000 65536"/>
                  <a:gd name="T8" fmla="*/ 0 60000 65536"/>
                  <a:gd name="T9" fmla="*/ 0 w 21600"/>
                  <a:gd name="T10" fmla="*/ 0 h 21622"/>
                  <a:gd name="T11" fmla="*/ 21600 w 21600"/>
                  <a:gd name="T12" fmla="*/ 21622 h 21622"/>
                </a:gdLst>
                <a:ahLst/>
                <a:cxnLst>
                  <a:cxn ang="T6">
                    <a:pos x="T0" y="T1"/>
                  </a:cxn>
                  <a:cxn ang="T7">
                    <a:pos x="T2" y="T3"/>
                  </a:cxn>
                  <a:cxn ang="T8">
                    <a:pos x="T4" y="T5"/>
                  </a:cxn>
                </a:cxnLst>
                <a:rect l="T9" t="T10" r="T11" b="T12"/>
                <a:pathLst>
                  <a:path w="21600" h="21622" fill="none" extrusionOk="0">
                    <a:moveTo>
                      <a:pt x="21599" y="-1"/>
                    </a:moveTo>
                    <a:cubicBezTo>
                      <a:pt x="21599" y="7"/>
                      <a:pt x="21600" y="14"/>
                      <a:pt x="21600" y="22"/>
                    </a:cubicBezTo>
                    <a:cubicBezTo>
                      <a:pt x="21600" y="11951"/>
                      <a:pt x="11929" y="21621"/>
                      <a:pt x="0" y="21622"/>
                    </a:cubicBezTo>
                  </a:path>
                  <a:path w="21600" h="21622" stroke="0" extrusionOk="0">
                    <a:moveTo>
                      <a:pt x="21599" y="-1"/>
                    </a:moveTo>
                    <a:cubicBezTo>
                      <a:pt x="21599" y="7"/>
                      <a:pt x="21600" y="14"/>
                      <a:pt x="21600" y="22"/>
                    </a:cubicBezTo>
                    <a:cubicBezTo>
                      <a:pt x="21600" y="11951"/>
                      <a:pt x="11929" y="21621"/>
                      <a:pt x="0" y="21622"/>
                    </a:cubicBezTo>
                    <a:lnTo>
                      <a:pt x="0" y="22"/>
                    </a:lnTo>
                    <a:lnTo>
                      <a:pt x="21599" y="-1"/>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4" name="Arc 59"/>
              <p:cNvSpPr>
                <a:spLocks/>
              </p:cNvSpPr>
              <p:nvPr/>
            </p:nvSpPr>
            <p:spPr bwMode="auto">
              <a:xfrm>
                <a:off x="3966" y="1253"/>
                <a:ext cx="256" cy="804"/>
              </a:xfrm>
              <a:custGeom>
                <a:avLst/>
                <a:gdLst>
                  <a:gd name="T0" fmla="*/ 0 w 21683"/>
                  <a:gd name="T1" fmla="*/ 0 h 21600"/>
                  <a:gd name="T2" fmla="*/ 0 w 21683"/>
                  <a:gd name="T3" fmla="*/ 0 h 21600"/>
                  <a:gd name="T4" fmla="*/ 0 w 21683"/>
                  <a:gd name="T5" fmla="*/ 0 h 21600"/>
                  <a:gd name="T6" fmla="*/ 0 60000 65536"/>
                  <a:gd name="T7" fmla="*/ 0 60000 65536"/>
                  <a:gd name="T8" fmla="*/ 0 60000 65536"/>
                  <a:gd name="T9" fmla="*/ 0 w 21683"/>
                  <a:gd name="T10" fmla="*/ 0 h 21600"/>
                  <a:gd name="T11" fmla="*/ 21683 w 21683"/>
                  <a:gd name="T12" fmla="*/ 21600 h 21600"/>
                </a:gdLst>
                <a:ahLst/>
                <a:cxnLst>
                  <a:cxn ang="T6">
                    <a:pos x="T0" y="T1"/>
                  </a:cxn>
                  <a:cxn ang="T7">
                    <a:pos x="T2" y="T3"/>
                  </a:cxn>
                  <a:cxn ang="T8">
                    <a:pos x="T4" y="T5"/>
                  </a:cxn>
                </a:cxnLst>
                <a:rect l="T9" t="T10" r="T11" b="T12"/>
                <a:pathLst>
                  <a:path w="21683" h="21600" fill="none" extrusionOk="0">
                    <a:moveTo>
                      <a:pt x="-1" y="0"/>
                    </a:moveTo>
                    <a:cubicBezTo>
                      <a:pt x="27" y="0"/>
                      <a:pt x="55" y="-1"/>
                      <a:pt x="84" y="0"/>
                    </a:cubicBezTo>
                    <a:cubicBezTo>
                      <a:pt x="12003" y="0"/>
                      <a:pt x="21669" y="9654"/>
                      <a:pt x="21683" y="21573"/>
                    </a:cubicBezTo>
                  </a:path>
                  <a:path w="21683" h="21600" stroke="0" extrusionOk="0">
                    <a:moveTo>
                      <a:pt x="-1" y="0"/>
                    </a:moveTo>
                    <a:cubicBezTo>
                      <a:pt x="27" y="0"/>
                      <a:pt x="55" y="-1"/>
                      <a:pt x="84" y="0"/>
                    </a:cubicBezTo>
                    <a:cubicBezTo>
                      <a:pt x="12003" y="0"/>
                      <a:pt x="21669" y="9654"/>
                      <a:pt x="21683" y="21573"/>
                    </a:cubicBezTo>
                    <a:lnTo>
                      <a:pt x="84" y="21600"/>
                    </a:lnTo>
                    <a:lnTo>
                      <a:pt x="-1" y="0"/>
                    </a:lnTo>
                    <a:close/>
                  </a:path>
                </a:pathLst>
              </a:custGeom>
              <a:noFill/>
              <a:ln w="127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60" name="Group 63"/>
            <p:cNvGrpSpPr>
              <a:grpSpLocks/>
            </p:cNvGrpSpPr>
            <p:nvPr/>
          </p:nvGrpSpPr>
          <p:grpSpPr bwMode="auto">
            <a:xfrm>
              <a:off x="3936" y="1061"/>
              <a:ext cx="479" cy="2679"/>
              <a:chOff x="3936" y="1061"/>
              <a:chExt cx="479" cy="2679"/>
            </a:xfrm>
          </p:grpSpPr>
          <p:sp>
            <p:nvSpPr>
              <p:cNvPr id="61" name="Arc 61"/>
              <p:cNvSpPr>
                <a:spLocks/>
              </p:cNvSpPr>
              <p:nvPr/>
            </p:nvSpPr>
            <p:spPr bwMode="auto">
              <a:xfrm>
                <a:off x="3936" y="2278"/>
                <a:ext cx="476" cy="146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2" name="Arc 62"/>
              <p:cNvSpPr>
                <a:spLocks/>
              </p:cNvSpPr>
              <p:nvPr/>
            </p:nvSpPr>
            <p:spPr bwMode="auto">
              <a:xfrm>
                <a:off x="3987" y="1061"/>
                <a:ext cx="428" cy="1218"/>
              </a:xfrm>
              <a:custGeom>
                <a:avLst/>
                <a:gdLst>
                  <a:gd name="T0" fmla="*/ 0 w 21650"/>
                  <a:gd name="T1" fmla="*/ 0 h 21600"/>
                  <a:gd name="T2" fmla="*/ 0 w 21650"/>
                  <a:gd name="T3" fmla="*/ 0 h 21600"/>
                  <a:gd name="T4" fmla="*/ 0 w 21650"/>
                  <a:gd name="T5" fmla="*/ 0 h 21600"/>
                  <a:gd name="T6" fmla="*/ 0 60000 65536"/>
                  <a:gd name="T7" fmla="*/ 0 60000 65536"/>
                  <a:gd name="T8" fmla="*/ 0 60000 65536"/>
                  <a:gd name="T9" fmla="*/ 0 w 21650"/>
                  <a:gd name="T10" fmla="*/ 0 h 21600"/>
                  <a:gd name="T11" fmla="*/ 21650 w 21650"/>
                  <a:gd name="T12" fmla="*/ 21600 h 21600"/>
                </a:gdLst>
                <a:ahLst/>
                <a:cxnLst>
                  <a:cxn ang="T6">
                    <a:pos x="T0" y="T1"/>
                  </a:cxn>
                  <a:cxn ang="T7">
                    <a:pos x="T2" y="T3"/>
                  </a:cxn>
                  <a:cxn ang="T8">
                    <a:pos x="T4" y="T5"/>
                  </a:cxn>
                </a:cxnLst>
                <a:rect l="T9" t="T10" r="T11" b="T12"/>
                <a:pathLst>
                  <a:path w="21650" h="21600" fill="none" extrusionOk="0">
                    <a:moveTo>
                      <a:pt x="-1" y="0"/>
                    </a:moveTo>
                    <a:cubicBezTo>
                      <a:pt x="16" y="0"/>
                      <a:pt x="33" y="-1"/>
                      <a:pt x="50" y="0"/>
                    </a:cubicBezTo>
                    <a:cubicBezTo>
                      <a:pt x="11979" y="0"/>
                      <a:pt x="21650" y="9670"/>
                      <a:pt x="21650" y="21600"/>
                    </a:cubicBezTo>
                  </a:path>
                  <a:path w="21650" h="21600" stroke="0" extrusionOk="0">
                    <a:moveTo>
                      <a:pt x="-1" y="0"/>
                    </a:moveTo>
                    <a:cubicBezTo>
                      <a:pt x="16" y="0"/>
                      <a:pt x="33" y="-1"/>
                      <a:pt x="50" y="0"/>
                    </a:cubicBezTo>
                    <a:cubicBezTo>
                      <a:pt x="11979" y="0"/>
                      <a:pt x="21650" y="9670"/>
                      <a:pt x="21650" y="21600"/>
                    </a:cubicBezTo>
                    <a:lnTo>
                      <a:pt x="50" y="21600"/>
                    </a:lnTo>
                    <a:lnTo>
                      <a:pt x="-1" y="0"/>
                    </a:lnTo>
                    <a:close/>
                  </a:path>
                </a:pathLst>
              </a:custGeom>
              <a:noFill/>
              <a:ln w="127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Tree>
    <p:extLst>
      <p:ext uri="{BB962C8B-B14F-4D97-AF65-F5344CB8AC3E}">
        <p14:creationId xmlns:p14="http://schemas.microsoft.com/office/powerpoint/2010/main" val="37505022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en-US" altLang="en-US" sz="3200" b="1" smtClean="0">
                <a:solidFill>
                  <a:srgbClr val="C00000"/>
                </a:solidFill>
              </a:rPr>
              <a:t>LỚP (CLASS)</a:t>
            </a:r>
          </a:p>
        </p:txBody>
      </p:sp>
      <p:sp>
        <p:nvSpPr>
          <p:cNvPr id="4" name="Rectangle 27"/>
          <p:cNvSpPr>
            <a:spLocks noChangeArrowheads="1"/>
          </p:cNvSpPr>
          <p:nvPr/>
        </p:nvSpPr>
        <p:spPr bwMode="auto">
          <a:xfrm>
            <a:off x="6248400" y="990600"/>
            <a:ext cx="1420813" cy="639763"/>
          </a:xfrm>
          <a:prstGeom prst="rect">
            <a:avLst/>
          </a:prstGeom>
          <a:solidFill>
            <a:srgbClr val="FFFFCC"/>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5" name="Rectangle 28"/>
          <p:cNvSpPr>
            <a:spLocks noChangeArrowheads="1"/>
          </p:cNvSpPr>
          <p:nvPr/>
        </p:nvSpPr>
        <p:spPr bwMode="auto">
          <a:xfrm>
            <a:off x="6248400" y="1625600"/>
            <a:ext cx="1420813" cy="639763"/>
          </a:xfrm>
          <a:prstGeom prst="rect">
            <a:avLst/>
          </a:prstGeom>
          <a:solidFill>
            <a:srgbClr val="CCFFCC"/>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7" name="Rectangle 29"/>
          <p:cNvSpPr>
            <a:spLocks noChangeArrowheads="1"/>
          </p:cNvSpPr>
          <p:nvPr/>
        </p:nvSpPr>
        <p:spPr bwMode="auto">
          <a:xfrm>
            <a:off x="6248400" y="2260600"/>
            <a:ext cx="1420813" cy="639763"/>
          </a:xfrm>
          <a:prstGeom prst="rect">
            <a:avLst/>
          </a:prstGeom>
          <a:solidFill>
            <a:srgbClr val="FFFFCC"/>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8" name="Rectangle 30"/>
          <p:cNvSpPr>
            <a:spLocks noChangeArrowheads="1"/>
          </p:cNvSpPr>
          <p:nvPr/>
        </p:nvSpPr>
        <p:spPr bwMode="auto">
          <a:xfrm>
            <a:off x="6248400" y="2894013"/>
            <a:ext cx="1420813" cy="639762"/>
          </a:xfrm>
          <a:prstGeom prst="rect">
            <a:avLst/>
          </a:prstGeom>
          <a:solidFill>
            <a:srgbClr val="CCFFCC"/>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9" name="Rectangle 31"/>
          <p:cNvSpPr>
            <a:spLocks noChangeArrowheads="1"/>
          </p:cNvSpPr>
          <p:nvPr/>
        </p:nvSpPr>
        <p:spPr bwMode="auto">
          <a:xfrm>
            <a:off x="6248400" y="3529013"/>
            <a:ext cx="1420813" cy="639762"/>
          </a:xfrm>
          <a:prstGeom prst="rect">
            <a:avLst/>
          </a:prstGeom>
          <a:solidFill>
            <a:srgbClr val="FFFFCC"/>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0" name="Rectangle 32"/>
          <p:cNvSpPr>
            <a:spLocks noChangeArrowheads="1"/>
          </p:cNvSpPr>
          <p:nvPr/>
        </p:nvSpPr>
        <p:spPr bwMode="auto">
          <a:xfrm>
            <a:off x="6248400" y="4162425"/>
            <a:ext cx="1420813" cy="639763"/>
          </a:xfrm>
          <a:prstGeom prst="rect">
            <a:avLst/>
          </a:prstGeom>
          <a:solidFill>
            <a:srgbClr val="CCFFCC"/>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1" name="Rectangle 33"/>
          <p:cNvSpPr>
            <a:spLocks noChangeArrowheads="1"/>
          </p:cNvSpPr>
          <p:nvPr/>
        </p:nvSpPr>
        <p:spPr bwMode="auto">
          <a:xfrm>
            <a:off x="6248400" y="4797425"/>
            <a:ext cx="1420813" cy="639763"/>
          </a:xfrm>
          <a:prstGeom prst="rect">
            <a:avLst/>
          </a:prstGeom>
          <a:solidFill>
            <a:srgbClr val="FFFFCC"/>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2" name="Rectangle 34"/>
          <p:cNvSpPr>
            <a:spLocks noChangeArrowheads="1"/>
          </p:cNvSpPr>
          <p:nvPr/>
        </p:nvSpPr>
        <p:spPr bwMode="auto">
          <a:xfrm>
            <a:off x="6248400" y="5430838"/>
            <a:ext cx="1420813" cy="639762"/>
          </a:xfrm>
          <a:prstGeom prst="rect">
            <a:avLst/>
          </a:prstGeom>
          <a:solidFill>
            <a:srgbClr val="CCFFCC"/>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3" name="Rectangle 35"/>
          <p:cNvSpPr>
            <a:spLocks noChangeArrowheads="1"/>
          </p:cNvSpPr>
          <p:nvPr/>
        </p:nvSpPr>
        <p:spPr bwMode="auto">
          <a:xfrm>
            <a:off x="1447800" y="990600"/>
            <a:ext cx="4838700" cy="639763"/>
          </a:xfrm>
          <a:prstGeom prst="rect">
            <a:avLst/>
          </a:prstGeom>
          <a:solidFill>
            <a:srgbClr val="FFFFCC"/>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4" name="Rectangle 36"/>
          <p:cNvSpPr>
            <a:spLocks noChangeArrowheads="1"/>
          </p:cNvSpPr>
          <p:nvPr/>
        </p:nvSpPr>
        <p:spPr bwMode="auto">
          <a:xfrm>
            <a:off x="1447800" y="1625600"/>
            <a:ext cx="4838700" cy="639763"/>
          </a:xfrm>
          <a:prstGeom prst="rect">
            <a:avLst/>
          </a:prstGeom>
          <a:solidFill>
            <a:srgbClr val="CCFFCC"/>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5" name="Rectangle 37"/>
          <p:cNvSpPr>
            <a:spLocks noChangeArrowheads="1"/>
          </p:cNvSpPr>
          <p:nvPr/>
        </p:nvSpPr>
        <p:spPr bwMode="auto">
          <a:xfrm>
            <a:off x="1447800" y="2260600"/>
            <a:ext cx="4838700" cy="639763"/>
          </a:xfrm>
          <a:prstGeom prst="rect">
            <a:avLst/>
          </a:prstGeom>
          <a:solidFill>
            <a:srgbClr val="FFFFCC"/>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6" name="Rectangle 38"/>
          <p:cNvSpPr>
            <a:spLocks noChangeArrowheads="1"/>
          </p:cNvSpPr>
          <p:nvPr/>
        </p:nvSpPr>
        <p:spPr bwMode="auto">
          <a:xfrm>
            <a:off x="1447800" y="2894013"/>
            <a:ext cx="4838700" cy="639762"/>
          </a:xfrm>
          <a:prstGeom prst="rect">
            <a:avLst/>
          </a:prstGeom>
          <a:solidFill>
            <a:srgbClr val="CCFFCC"/>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7" name="Rectangle 39"/>
          <p:cNvSpPr>
            <a:spLocks noChangeArrowheads="1"/>
          </p:cNvSpPr>
          <p:nvPr/>
        </p:nvSpPr>
        <p:spPr bwMode="auto">
          <a:xfrm>
            <a:off x="1447800" y="3529013"/>
            <a:ext cx="4838700" cy="639762"/>
          </a:xfrm>
          <a:prstGeom prst="rect">
            <a:avLst/>
          </a:prstGeom>
          <a:solidFill>
            <a:srgbClr val="FFFFCC"/>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8" name="Rectangle 40"/>
          <p:cNvSpPr>
            <a:spLocks noChangeArrowheads="1"/>
          </p:cNvSpPr>
          <p:nvPr/>
        </p:nvSpPr>
        <p:spPr bwMode="auto">
          <a:xfrm>
            <a:off x="1447800" y="4162425"/>
            <a:ext cx="4838700" cy="639763"/>
          </a:xfrm>
          <a:prstGeom prst="rect">
            <a:avLst/>
          </a:prstGeom>
          <a:solidFill>
            <a:srgbClr val="CCFFCC"/>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9" name="Rectangle 41"/>
          <p:cNvSpPr>
            <a:spLocks noChangeArrowheads="1"/>
          </p:cNvSpPr>
          <p:nvPr/>
        </p:nvSpPr>
        <p:spPr bwMode="auto">
          <a:xfrm>
            <a:off x="1447800" y="4797425"/>
            <a:ext cx="4838700" cy="639763"/>
          </a:xfrm>
          <a:prstGeom prst="rect">
            <a:avLst/>
          </a:prstGeom>
          <a:solidFill>
            <a:srgbClr val="FFFFCC"/>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20" name="Rectangle 42"/>
          <p:cNvSpPr>
            <a:spLocks noChangeArrowheads="1"/>
          </p:cNvSpPr>
          <p:nvPr/>
        </p:nvSpPr>
        <p:spPr bwMode="auto">
          <a:xfrm>
            <a:off x="1447800" y="5430838"/>
            <a:ext cx="4838700" cy="639762"/>
          </a:xfrm>
          <a:prstGeom prst="rect">
            <a:avLst/>
          </a:prstGeom>
          <a:solidFill>
            <a:srgbClr val="CCFFCC"/>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21" name="Text Box 43"/>
          <p:cNvSpPr txBox="1">
            <a:spLocks noChangeArrowheads="1"/>
          </p:cNvSpPr>
          <p:nvPr/>
        </p:nvSpPr>
        <p:spPr bwMode="auto">
          <a:xfrm>
            <a:off x="6642100" y="5014913"/>
            <a:ext cx="34624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800" b="0"/>
              <a:t>2..4</a:t>
            </a:r>
          </a:p>
        </p:txBody>
      </p:sp>
      <p:sp>
        <p:nvSpPr>
          <p:cNvPr id="22" name="Text Box 44"/>
          <p:cNvSpPr txBox="1">
            <a:spLocks noChangeArrowheads="1"/>
          </p:cNvSpPr>
          <p:nvPr/>
        </p:nvSpPr>
        <p:spPr bwMode="auto">
          <a:xfrm>
            <a:off x="6642100" y="4367213"/>
            <a:ext cx="34624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800" b="0"/>
              <a:t>0..1</a:t>
            </a:r>
          </a:p>
        </p:txBody>
      </p:sp>
      <p:sp>
        <p:nvSpPr>
          <p:cNvPr id="23" name="Text Box 45"/>
          <p:cNvSpPr txBox="1">
            <a:spLocks noChangeArrowheads="1"/>
          </p:cNvSpPr>
          <p:nvPr/>
        </p:nvSpPr>
        <p:spPr bwMode="auto">
          <a:xfrm>
            <a:off x="6642100" y="3719513"/>
            <a:ext cx="3429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800" b="0"/>
              <a:t>1..*</a:t>
            </a:r>
          </a:p>
        </p:txBody>
      </p:sp>
      <p:sp>
        <p:nvSpPr>
          <p:cNvPr id="24" name="Text Box 46"/>
          <p:cNvSpPr txBox="1">
            <a:spLocks noChangeArrowheads="1"/>
          </p:cNvSpPr>
          <p:nvPr/>
        </p:nvSpPr>
        <p:spPr bwMode="auto">
          <a:xfrm>
            <a:off x="6642100" y="2487613"/>
            <a:ext cx="3429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800" b="0"/>
              <a:t>0..*</a:t>
            </a:r>
          </a:p>
        </p:txBody>
      </p:sp>
      <p:sp>
        <p:nvSpPr>
          <p:cNvPr id="25" name="Text Box 47"/>
          <p:cNvSpPr txBox="1">
            <a:spLocks noChangeArrowheads="1"/>
          </p:cNvSpPr>
          <p:nvPr/>
        </p:nvSpPr>
        <p:spPr bwMode="auto">
          <a:xfrm>
            <a:off x="6642100" y="1828800"/>
            <a:ext cx="11541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800" b="0"/>
              <a:t>1</a:t>
            </a:r>
          </a:p>
        </p:txBody>
      </p:sp>
      <p:sp>
        <p:nvSpPr>
          <p:cNvPr id="26" name="Text Box 48"/>
          <p:cNvSpPr txBox="1">
            <a:spLocks noChangeArrowheads="1"/>
          </p:cNvSpPr>
          <p:nvPr/>
        </p:nvSpPr>
        <p:spPr bwMode="auto">
          <a:xfrm>
            <a:off x="6642100" y="3109913"/>
            <a:ext cx="11541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800" b="0"/>
              <a:t>*</a:t>
            </a:r>
          </a:p>
        </p:txBody>
      </p:sp>
      <p:sp>
        <p:nvSpPr>
          <p:cNvPr id="27" name="Text Box 49"/>
          <p:cNvSpPr txBox="1">
            <a:spLocks noChangeArrowheads="1"/>
          </p:cNvSpPr>
          <p:nvPr/>
        </p:nvSpPr>
        <p:spPr bwMode="auto">
          <a:xfrm>
            <a:off x="6642100" y="5656263"/>
            <a:ext cx="57708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800" b="0"/>
              <a:t>2, 4..6</a:t>
            </a:r>
          </a:p>
        </p:txBody>
      </p:sp>
      <p:sp>
        <p:nvSpPr>
          <p:cNvPr id="28" name="Text Box 50"/>
          <p:cNvSpPr txBox="1">
            <a:spLocks noChangeArrowheads="1"/>
          </p:cNvSpPr>
          <p:nvPr/>
        </p:nvSpPr>
        <p:spPr bwMode="auto">
          <a:xfrm>
            <a:off x="4043363" y="1028700"/>
            <a:ext cx="1703993" cy="478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r>
              <a:rPr lang="en-US" b="0"/>
              <a:t>Unspecified</a:t>
            </a:r>
          </a:p>
        </p:txBody>
      </p:sp>
      <p:sp>
        <p:nvSpPr>
          <p:cNvPr id="29" name="Text Box 51"/>
          <p:cNvSpPr txBox="1">
            <a:spLocks noChangeArrowheads="1"/>
          </p:cNvSpPr>
          <p:nvPr/>
        </p:nvSpPr>
        <p:spPr bwMode="auto">
          <a:xfrm>
            <a:off x="3987800" y="1663700"/>
            <a:ext cx="1745671" cy="478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r>
              <a:rPr lang="en-US" b="0"/>
              <a:t>Exactly One</a:t>
            </a:r>
          </a:p>
        </p:txBody>
      </p:sp>
      <p:sp>
        <p:nvSpPr>
          <p:cNvPr id="30" name="Text Box 52"/>
          <p:cNvSpPr txBox="1">
            <a:spLocks noChangeArrowheads="1"/>
          </p:cNvSpPr>
          <p:nvPr/>
        </p:nvSpPr>
        <p:spPr bwMode="auto">
          <a:xfrm>
            <a:off x="3844925" y="2300288"/>
            <a:ext cx="1875513" cy="478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r>
              <a:rPr lang="en-US" b="0"/>
              <a:t>Zero or More</a:t>
            </a:r>
          </a:p>
        </p:txBody>
      </p:sp>
      <p:sp>
        <p:nvSpPr>
          <p:cNvPr id="31" name="Text Box 54"/>
          <p:cNvSpPr txBox="1">
            <a:spLocks noChangeArrowheads="1"/>
          </p:cNvSpPr>
          <p:nvPr/>
        </p:nvSpPr>
        <p:spPr bwMode="auto">
          <a:xfrm>
            <a:off x="1587500" y="4206875"/>
            <a:ext cx="3964227" cy="478336"/>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r>
              <a:rPr lang="en-US" b="0"/>
              <a:t>Zero or One </a:t>
            </a:r>
            <a:r>
              <a:rPr lang="en-US" sz="2400" b="0"/>
              <a:t>(</a:t>
            </a:r>
            <a:r>
              <a:rPr lang="en-US" sz="2000" b="0"/>
              <a:t>optional scalar role</a:t>
            </a:r>
            <a:r>
              <a:rPr lang="en-US" sz="2400" b="0"/>
              <a:t>)</a:t>
            </a:r>
          </a:p>
        </p:txBody>
      </p:sp>
      <p:sp>
        <p:nvSpPr>
          <p:cNvPr id="32" name="Text Box 55"/>
          <p:cNvSpPr txBox="1">
            <a:spLocks noChangeArrowheads="1"/>
          </p:cNvSpPr>
          <p:nvPr/>
        </p:nvSpPr>
        <p:spPr bwMode="auto">
          <a:xfrm>
            <a:off x="3905250" y="3571875"/>
            <a:ext cx="1808187" cy="478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r>
              <a:rPr lang="en-US" b="0"/>
              <a:t>One or More</a:t>
            </a:r>
          </a:p>
        </p:txBody>
      </p:sp>
      <p:sp>
        <p:nvSpPr>
          <p:cNvPr id="33" name="Text Box 56"/>
          <p:cNvSpPr txBox="1">
            <a:spLocks noChangeArrowheads="1"/>
          </p:cNvSpPr>
          <p:nvPr/>
        </p:nvSpPr>
        <p:spPr bwMode="auto">
          <a:xfrm>
            <a:off x="3290888" y="4843463"/>
            <a:ext cx="2240998" cy="478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r>
              <a:rPr lang="en-US" b="0"/>
              <a:t>Specified Range</a:t>
            </a:r>
          </a:p>
        </p:txBody>
      </p:sp>
      <p:sp>
        <p:nvSpPr>
          <p:cNvPr id="34" name="Text Box 57"/>
          <p:cNvSpPr txBox="1">
            <a:spLocks noChangeArrowheads="1"/>
          </p:cNvSpPr>
          <p:nvPr/>
        </p:nvSpPr>
        <p:spPr bwMode="auto">
          <a:xfrm>
            <a:off x="1984375" y="5480050"/>
            <a:ext cx="3403176" cy="478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r>
              <a:rPr lang="en-US" b="0"/>
              <a:t>Multiple, Disjoint Ranges</a:t>
            </a:r>
          </a:p>
        </p:txBody>
      </p:sp>
      <p:sp>
        <p:nvSpPr>
          <p:cNvPr id="35" name="Rectangle 58"/>
          <p:cNvSpPr>
            <a:spLocks noChangeArrowheads="1"/>
          </p:cNvSpPr>
          <p:nvPr/>
        </p:nvSpPr>
        <p:spPr bwMode="auto">
          <a:xfrm>
            <a:off x="1371600" y="901700"/>
            <a:ext cx="6400800" cy="5270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36" name="Text Box 59"/>
          <p:cNvSpPr txBox="1">
            <a:spLocks noChangeArrowheads="1"/>
          </p:cNvSpPr>
          <p:nvPr/>
        </p:nvSpPr>
        <p:spPr bwMode="auto">
          <a:xfrm>
            <a:off x="3840163" y="2924175"/>
            <a:ext cx="1875513" cy="478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r>
              <a:rPr lang="en-US" b="0"/>
              <a:t>Zero or More</a:t>
            </a:r>
          </a:p>
        </p:txBody>
      </p:sp>
    </p:spTree>
    <p:extLst>
      <p:ext uri="{BB962C8B-B14F-4D97-AF65-F5344CB8AC3E}">
        <p14:creationId xmlns:p14="http://schemas.microsoft.com/office/powerpoint/2010/main" val="10708221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en-US" altLang="en-US" sz="3200" b="1" smtClean="0">
                <a:solidFill>
                  <a:srgbClr val="C00000"/>
                </a:solidFill>
              </a:rPr>
              <a:t>LỚP (CLASS) - </a:t>
            </a:r>
            <a:r>
              <a:rPr lang="en-US" altLang="en-US" sz="3200"/>
              <a:t>Aggregation</a:t>
            </a:r>
            <a:endParaRPr lang="en-US" altLang="en-US" sz="3200" b="1" smtClean="0">
              <a:solidFill>
                <a:srgbClr val="C00000"/>
              </a:solidFill>
            </a:endParaRPr>
          </a:p>
        </p:txBody>
      </p:sp>
      <p:sp>
        <p:nvSpPr>
          <p:cNvPr id="6" name="Rectangle 3"/>
          <p:cNvSpPr>
            <a:spLocks noGrp="1" noChangeArrowheads="1"/>
          </p:cNvSpPr>
          <p:nvPr>
            <p:ph idx="4294967295"/>
          </p:nvPr>
        </p:nvSpPr>
        <p:spPr>
          <a:xfrm>
            <a:off x="304800" y="993775"/>
            <a:ext cx="8305800" cy="4187825"/>
          </a:xfrm>
        </p:spPr>
        <p:txBody>
          <a:bodyPr lIns="182880" tIns="91440"/>
          <a:lstStyle/>
          <a:p>
            <a:r>
              <a:rPr lang="vi-VN" sz="2400" smtClean="0"/>
              <a:t>Aggregation </a:t>
            </a:r>
            <a:r>
              <a:rPr lang="vi-VN" sz="2400"/>
              <a:t>là một dạng đặc biệt của association dùng để mô hình mối quan hệ whole-part</a:t>
            </a:r>
          </a:p>
          <a:p>
            <a:r>
              <a:rPr lang="en-US" sz="2400" smtClean="0"/>
              <a:t>Là </a:t>
            </a:r>
            <a:r>
              <a:rPr lang="en-US" sz="2400"/>
              <a:t>mối quan hệ “Is a part-of”.</a:t>
            </a:r>
          </a:p>
          <a:p>
            <a:pPr lvl="1"/>
            <a:endParaRPr lang="en-US" sz="2400"/>
          </a:p>
        </p:txBody>
      </p:sp>
      <p:pic>
        <p:nvPicPr>
          <p:cNvPr id="6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047999"/>
            <a:ext cx="6013020" cy="2438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727274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en-US" altLang="en-US" sz="3200" b="1" smtClean="0">
                <a:solidFill>
                  <a:srgbClr val="C00000"/>
                </a:solidFill>
              </a:rPr>
              <a:t>LỚP (CLASS) - </a:t>
            </a:r>
            <a:r>
              <a:rPr lang="en-US" altLang="en-US" sz="3200"/>
              <a:t>Composition</a:t>
            </a:r>
            <a:endParaRPr lang="en-US" altLang="en-US" sz="3200" b="1" smtClean="0">
              <a:solidFill>
                <a:srgbClr val="C00000"/>
              </a:solidFill>
            </a:endParaRPr>
          </a:p>
        </p:txBody>
      </p:sp>
      <p:sp>
        <p:nvSpPr>
          <p:cNvPr id="6" name="Rectangle 3"/>
          <p:cNvSpPr>
            <a:spLocks noGrp="1" noChangeArrowheads="1"/>
          </p:cNvSpPr>
          <p:nvPr>
            <p:ph idx="4294967295"/>
          </p:nvPr>
        </p:nvSpPr>
        <p:spPr>
          <a:xfrm>
            <a:off x="304800" y="993775"/>
            <a:ext cx="8305800" cy="4187825"/>
          </a:xfrm>
        </p:spPr>
        <p:txBody>
          <a:bodyPr lIns="182880" tIns="91440"/>
          <a:lstStyle/>
          <a:p>
            <a:r>
              <a:rPr lang="vi-VN" sz="2400" smtClean="0"/>
              <a:t>Composition </a:t>
            </a:r>
            <a:r>
              <a:rPr lang="vi-VN" sz="2400"/>
              <a:t>là 1 dạng association mà hợp tử có nhiệm vụ quản lý các thành phần của nó –chẳng hạn như cấp phát hay hủy bỏ</a:t>
            </a:r>
          </a:p>
          <a:p>
            <a:pPr lvl="1"/>
            <a:endParaRPr lang="en-US" sz="2400"/>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3729" t="64324" r="24470" b="6544"/>
          <a:stretch/>
        </p:blipFill>
        <p:spPr bwMode="auto">
          <a:xfrm>
            <a:off x="1752600" y="2725057"/>
            <a:ext cx="5407758"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1913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915400" cy="914400"/>
          </a:xfrm>
          <a:noFill/>
        </p:spPr>
        <p:txBody>
          <a:bodyPr/>
          <a:lstStyle/>
          <a:p>
            <a:pPr algn="l" eaLnBrk="1" hangingPunct="1"/>
            <a:r>
              <a:rPr lang="en-US" altLang="en-US" sz="3200" b="1" smtClean="0">
                <a:solidFill>
                  <a:srgbClr val="C00000"/>
                </a:solidFill>
              </a:rPr>
              <a:t>LỚP (CLASS) – </a:t>
            </a:r>
            <a:br>
              <a:rPr lang="en-US" altLang="en-US" sz="3200" b="1" smtClean="0">
                <a:solidFill>
                  <a:srgbClr val="C00000"/>
                </a:solidFill>
              </a:rPr>
            </a:br>
            <a:r>
              <a:rPr lang="en-US" sz="2800" smtClean="0"/>
              <a:t>Association</a:t>
            </a:r>
            <a:r>
              <a:rPr lang="en-US" sz="2800"/>
              <a:t>, Aggregation and Composition</a:t>
            </a:r>
            <a:endParaRPr lang="en-US" altLang="en-US" sz="2800" b="1" smtClean="0">
              <a:solidFill>
                <a:srgbClr val="C00000"/>
              </a:solidFill>
            </a:endParaRPr>
          </a:p>
        </p:txBody>
      </p:sp>
      <p:sp>
        <p:nvSpPr>
          <p:cNvPr id="7" name="Rectangle 3"/>
          <p:cNvSpPr>
            <a:spLocks noGrp="1" noChangeArrowheads="1"/>
          </p:cNvSpPr>
          <p:nvPr>
            <p:ph idx="1"/>
          </p:nvPr>
        </p:nvSpPr>
        <p:spPr>
          <a:xfrm>
            <a:off x="395536" y="1268760"/>
            <a:ext cx="5482952" cy="4830763"/>
          </a:xfrm>
        </p:spPr>
        <p:txBody>
          <a:bodyPr/>
          <a:lstStyle/>
          <a:p>
            <a:pPr marL="0" indent="0">
              <a:buNone/>
            </a:pPr>
            <a:r>
              <a:rPr lang="vi-VN" sz="2400" smtClean="0"/>
              <a:t>Mối </a:t>
            </a:r>
            <a:r>
              <a:rPr lang="vi-VN" sz="2400"/>
              <a:t>quan hệ giữa các lớp </a:t>
            </a:r>
            <a:r>
              <a:rPr lang="en-US" sz="2400" smtClean="0"/>
              <a:t>(</a:t>
            </a:r>
            <a:r>
              <a:rPr lang="en-US" sz="2400"/>
              <a:t>relationship) </a:t>
            </a:r>
          </a:p>
          <a:p>
            <a:r>
              <a:rPr lang="vi-VN" sz="2400" smtClean="0"/>
              <a:t>Liên </a:t>
            </a:r>
            <a:r>
              <a:rPr lang="vi-VN" sz="2400"/>
              <a:t>kết (Association) </a:t>
            </a:r>
          </a:p>
          <a:p>
            <a:pPr lvl="1"/>
            <a:r>
              <a:rPr lang="en-US" sz="1900" smtClean="0"/>
              <a:t>Sử </a:t>
            </a:r>
            <a:r>
              <a:rPr lang="en-US" sz="1900"/>
              <a:t>dụng (use-a) </a:t>
            </a:r>
          </a:p>
          <a:p>
            <a:r>
              <a:rPr lang="vi-VN" sz="2400" smtClean="0"/>
              <a:t>Kết </a:t>
            </a:r>
            <a:r>
              <a:rPr lang="vi-VN" sz="2400"/>
              <a:t>tập (Aggregation) </a:t>
            </a:r>
          </a:p>
          <a:p>
            <a:pPr lvl="1"/>
            <a:r>
              <a:rPr lang="en-US" sz="1900" smtClean="0"/>
              <a:t>Strong </a:t>
            </a:r>
            <a:r>
              <a:rPr lang="en-US" sz="1900"/>
              <a:t>association </a:t>
            </a:r>
          </a:p>
          <a:p>
            <a:pPr lvl="1"/>
            <a:r>
              <a:rPr lang="en-US" sz="1900" smtClean="0"/>
              <a:t>has-a/is-a-part </a:t>
            </a:r>
            <a:endParaRPr lang="en-US" sz="1900"/>
          </a:p>
          <a:p>
            <a:r>
              <a:rPr lang="vi-VN" sz="2400" smtClean="0"/>
              <a:t>Hợp </a:t>
            </a:r>
            <a:r>
              <a:rPr lang="vi-VN" sz="2400"/>
              <a:t>thành (Composition) </a:t>
            </a:r>
          </a:p>
          <a:p>
            <a:pPr lvl="1"/>
            <a:r>
              <a:rPr lang="en-US" sz="1900" smtClean="0"/>
              <a:t>Strong </a:t>
            </a:r>
            <a:r>
              <a:rPr lang="en-US" sz="1900"/>
              <a:t>aggregation </a:t>
            </a:r>
          </a:p>
          <a:p>
            <a:pPr lvl="1"/>
            <a:r>
              <a:rPr lang="en-US" sz="1900" smtClean="0"/>
              <a:t>Share </a:t>
            </a:r>
            <a:r>
              <a:rPr lang="en-US" sz="1900"/>
              <a:t>life-time </a:t>
            </a:r>
          </a:p>
          <a:p>
            <a:pPr lvl="2" eaLnBrk="1" hangingPunct="1"/>
            <a:endParaRPr lang="en-US" altLang="en-US" smtClean="0"/>
          </a:p>
        </p:txBody>
      </p:sp>
      <p:pic>
        <p:nvPicPr>
          <p:cNvPr id="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8634" t="31145" r="7521" b="10700"/>
          <a:stretch/>
        </p:blipFill>
        <p:spPr bwMode="auto">
          <a:xfrm>
            <a:off x="4932040" y="1351800"/>
            <a:ext cx="3960440" cy="4957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01265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915400" cy="914400"/>
          </a:xfrm>
          <a:noFill/>
        </p:spPr>
        <p:txBody>
          <a:bodyPr/>
          <a:lstStyle/>
          <a:p>
            <a:pPr algn="l" eaLnBrk="1" hangingPunct="1"/>
            <a:r>
              <a:rPr lang="en-US" altLang="en-US" sz="3200" b="1" smtClean="0">
                <a:solidFill>
                  <a:srgbClr val="C00000"/>
                </a:solidFill>
              </a:rPr>
              <a:t>LỚP (CLASS) – </a:t>
            </a:r>
            <a:br>
              <a:rPr lang="en-US" altLang="en-US" sz="3200" b="1" smtClean="0">
                <a:solidFill>
                  <a:srgbClr val="C00000"/>
                </a:solidFill>
              </a:rPr>
            </a:br>
            <a:r>
              <a:rPr lang="en-US" sz="2800" smtClean="0"/>
              <a:t>Association</a:t>
            </a:r>
            <a:r>
              <a:rPr lang="en-US" sz="2800"/>
              <a:t>, Aggregation and Composition</a:t>
            </a:r>
            <a:endParaRPr lang="en-US" altLang="en-US" sz="2800" b="1" smtClean="0">
              <a:solidFill>
                <a:srgbClr val="C00000"/>
              </a:solidFill>
            </a:endParaRPr>
          </a:p>
        </p:txBody>
      </p:sp>
      <p:sp>
        <p:nvSpPr>
          <p:cNvPr id="6" name="Rectangle 3"/>
          <p:cNvSpPr>
            <a:spLocks noGrp="1" noChangeArrowheads="1"/>
          </p:cNvSpPr>
          <p:nvPr>
            <p:ph idx="1"/>
          </p:nvPr>
        </p:nvSpPr>
        <p:spPr>
          <a:xfrm>
            <a:off x="395536" y="1268760"/>
            <a:ext cx="8280920" cy="4830763"/>
          </a:xfrm>
        </p:spPr>
        <p:txBody>
          <a:bodyPr/>
          <a:lstStyle/>
          <a:p>
            <a:r>
              <a:rPr lang="en-US" sz="2400" smtClean="0"/>
              <a:t>Aggregation </a:t>
            </a:r>
            <a:r>
              <a:rPr lang="en-US" sz="2400"/>
              <a:t>– </a:t>
            </a:r>
            <a:r>
              <a:rPr lang="en-US" sz="2400" i="1"/>
              <a:t>University and Chancellor </a:t>
            </a:r>
            <a:endParaRPr lang="en-US" sz="2400"/>
          </a:p>
          <a:p>
            <a:pPr lvl="1"/>
            <a:r>
              <a:rPr lang="vi-VN" sz="1900" smtClean="0"/>
              <a:t>Nếu </a:t>
            </a:r>
            <a:r>
              <a:rPr lang="vi-VN" sz="1900"/>
              <a:t>không có trường Đại học (</a:t>
            </a:r>
            <a:r>
              <a:rPr lang="vi-VN" sz="1900" i="1"/>
              <a:t>University)</a:t>
            </a:r>
            <a:r>
              <a:rPr lang="vi-VN" sz="1900"/>
              <a:t>, hiệu trưởng (</a:t>
            </a:r>
            <a:r>
              <a:rPr lang="vi-VN" sz="1900" i="1"/>
              <a:t>Chancellor) </a:t>
            </a:r>
            <a:r>
              <a:rPr lang="vi-VN" sz="1900"/>
              <a:t>không thể tồn tại. </a:t>
            </a:r>
          </a:p>
          <a:p>
            <a:pPr lvl="1"/>
            <a:r>
              <a:rPr lang="vi-VN" sz="1900" smtClean="0"/>
              <a:t>Nếu </a:t>
            </a:r>
            <a:r>
              <a:rPr lang="vi-VN" sz="1900"/>
              <a:t>không có </a:t>
            </a:r>
            <a:r>
              <a:rPr lang="vi-VN" sz="1900" i="1"/>
              <a:t>Chancellor</a:t>
            </a:r>
            <a:r>
              <a:rPr lang="vi-VN" sz="1900"/>
              <a:t>, </a:t>
            </a:r>
            <a:r>
              <a:rPr lang="vi-VN" sz="1900" i="1"/>
              <a:t>University </a:t>
            </a:r>
            <a:r>
              <a:rPr lang="vi-VN" sz="1900"/>
              <a:t>vẫn có thể tồn tại </a:t>
            </a:r>
          </a:p>
          <a:p>
            <a:r>
              <a:rPr lang="en-US" sz="2400" smtClean="0"/>
              <a:t>Composition </a:t>
            </a:r>
            <a:r>
              <a:rPr lang="en-US" sz="2400"/>
              <a:t>– </a:t>
            </a:r>
            <a:r>
              <a:rPr lang="en-US" sz="2400" i="1"/>
              <a:t>University and Faculty </a:t>
            </a:r>
            <a:endParaRPr lang="en-US" sz="2400"/>
          </a:p>
          <a:p>
            <a:pPr lvl="1"/>
            <a:r>
              <a:rPr lang="vi-VN" sz="1900" i="1" smtClean="0"/>
              <a:t>University </a:t>
            </a:r>
            <a:r>
              <a:rPr lang="vi-VN" sz="1900"/>
              <a:t>không thể tồn tại nếu không có các giảng viên (</a:t>
            </a:r>
            <a:r>
              <a:rPr lang="vi-VN" sz="1900" i="1"/>
              <a:t>Faculty) </a:t>
            </a:r>
            <a:r>
              <a:rPr lang="vi-VN" sz="1900"/>
              <a:t>và ngược lại (share time-life) </a:t>
            </a:r>
          </a:p>
          <a:p>
            <a:pPr lvl="2"/>
            <a:r>
              <a:rPr lang="vi-VN" sz="1900" smtClean="0"/>
              <a:t>Thời </a:t>
            </a:r>
            <a:r>
              <a:rPr lang="vi-VN" sz="1900"/>
              <a:t>gian sống của </a:t>
            </a:r>
            <a:r>
              <a:rPr lang="vi-VN" sz="1900" i="1"/>
              <a:t>University </a:t>
            </a:r>
            <a:r>
              <a:rPr lang="vi-VN" sz="1900"/>
              <a:t>gắn chặt với thời gian sống của </a:t>
            </a:r>
            <a:r>
              <a:rPr lang="vi-VN" sz="1900" i="1"/>
              <a:t>Faculty </a:t>
            </a:r>
            <a:endParaRPr lang="vi-VN" sz="1900"/>
          </a:p>
          <a:p>
            <a:pPr lvl="2"/>
            <a:r>
              <a:rPr lang="vi-VN" sz="1900" smtClean="0"/>
              <a:t>Nếu </a:t>
            </a:r>
            <a:r>
              <a:rPr lang="vi-VN" sz="1900" i="1"/>
              <a:t>Faculties </a:t>
            </a:r>
            <a:r>
              <a:rPr lang="vi-VN" sz="1900"/>
              <a:t>được giải phóng thì </a:t>
            </a:r>
            <a:r>
              <a:rPr lang="vi-VN" sz="1900" i="1"/>
              <a:t>University </a:t>
            </a:r>
            <a:r>
              <a:rPr lang="vi-VN" sz="1900"/>
              <a:t>không thể tồn tại và ngược lại </a:t>
            </a:r>
          </a:p>
          <a:p>
            <a:pPr lvl="2" eaLnBrk="1" hangingPunct="1"/>
            <a:endParaRPr lang="en-US" altLang="en-US" smtClean="0"/>
          </a:p>
        </p:txBody>
      </p:sp>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026" t="70339" r="17690" b="9534"/>
          <a:stretch/>
        </p:blipFill>
        <p:spPr bwMode="auto">
          <a:xfrm>
            <a:off x="5269424" y="4797152"/>
            <a:ext cx="2758698" cy="14723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275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915400" cy="914400"/>
          </a:xfrm>
          <a:noFill/>
        </p:spPr>
        <p:txBody>
          <a:bodyPr/>
          <a:lstStyle/>
          <a:p>
            <a:pPr algn="l" eaLnBrk="1" hangingPunct="1"/>
            <a:r>
              <a:rPr lang="vi-VN" sz="3200" b="1" smtClean="0">
                <a:solidFill>
                  <a:srgbClr val="C00000"/>
                </a:solidFill>
              </a:rPr>
              <a:t>Tổng </a:t>
            </a:r>
            <a:r>
              <a:rPr lang="vi-VN" sz="3200" b="1">
                <a:solidFill>
                  <a:srgbClr val="C00000"/>
                </a:solidFill>
              </a:rPr>
              <a:t>quát hóa (Generalization) </a:t>
            </a:r>
            <a:endParaRPr lang="en-US" altLang="en-US" sz="3200" b="1" smtClean="0">
              <a:solidFill>
                <a:srgbClr val="C00000"/>
              </a:solidFill>
            </a:endParaRPr>
          </a:p>
        </p:txBody>
      </p:sp>
      <p:sp>
        <p:nvSpPr>
          <p:cNvPr id="6" name="Rectangle 3"/>
          <p:cNvSpPr>
            <a:spLocks noGrp="1" noChangeArrowheads="1"/>
          </p:cNvSpPr>
          <p:nvPr>
            <p:ph idx="1"/>
          </p:nvPr>
        </p:nvSpPr>
        <p:spPr>
          <a:xfrm>
            <a:off x="395536" y="1268760"/>
            <a:ext cx="8280920" cy="4830763"/>
          </a:xfrm>
        </p:spPr>
        <p:txBody>
          <a:bodyPr/>
          <a:lstStyle/>
          <a:p>
            <a:pPr algn="just"/>
            <a:r>
              <a:rPr lang="vi-VN" sz="2400"/>
              <a:t>Mối quan hệ giữa các lớp trong đó một lớp chia sẻ cấu trúc và/hoặc hành vi với một hoặc nhiều lớp khác </a:t>
            </a:r>
          </a:p>
          <a:p>
            <a:pPr algn="just"/>
            <a:r>
              <a:rPr lang="vi-VN" sz="2400"/>
              <a:t>Xác định sự phân cấp về mức độ trừu tượng hóa trong đó lớp con kế thừa từ một hoặc nhiều lớp cha </a:t>
            </a:r>
          </a:p>
          <a:p>
            <a:pPr lvl="1" algn="just"/>
            <a:r>
              <a:rPr lang="vi-VN" sz="1900"/>
              <a:t>Đơn kế thừa (Single inheritance) </a:t>
            </a:r>
          </a:p>
          <a:p>
            <a:pPr lvl="1" algn="just"/>
            <a:r>
              <a:rPr lang="vi-VN" sz="1900"/>
              <a:t>Đa kế thừa (Multiple inheritance) </a:t>
            </a:r>
          </a:p>
          <a:p>
            <a:pPr algn="just"/>
            <a:r>
              <a:rPr lang="vi-VN" sz="2400"/>
              <a:t>Là mối liên hệ “là một loại” (“is a kind of”) </a:t>
            </a:r>
          </a:p>
          <a:p>
            <a:pPr lvl="2" eaLnBrk="1" hangingPunct="1"/>
            <a:endParaRPr lang="en-US" altLang="en-US" smtClean="0"/>
          </a:p>
        </p:txBody>
      </p:sp>
    </p:spTree>
    <p:extLst>
      <p:ext uri="{BB962C8B-B14F-4D97-AF65-F5344CB8AC3E}">
        <p14:creationId xmlns:p14="http://schemas.microsoft.com/office/powerpoint/2010/main" val="34036198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en-US" altLang="en-US" sz="3200" b="1" smtClean="0">
                <a:solidFill>
                  <a:srgbClr val="C00000"/>
                </a:solidFill>
              </a:rPr>
              <a:t>TỔNG QUAN VỀ OOAD</a:t>
            </a:r>
          </a:p>
        </p:txBody>
      </p:sp>
      <p:sp>
        <p:nvSpPr>
          <p:cNvPr id="6" name="Rectangle 3"/>
          <p:cNvSpPr>
            <a:spLocks noGrp="1" noChangeArrowheads="1"/>
          </p:cNvSpPr>
          <p:nvPr>
            <p:ph idx="4294967295"/>
          </p:nvPr>
        </p:nvSpPr>
        <p:spPr>
          <a:xfrm>
            <a:off x="457200" y="1066800"/>
            <a:ext cx="8305800" cy="4187825"/>
          </a:xfrm>
        </p:spPr>
        <p:txBody>
          <a:bodyPr lIns="182880" tIns="91440"/>
          <a:lstStyle/>
          <a:p>
            <a:r>
              <a:rPr lang="en-US" sz="2400"/>
              <a:t>Mô hình hướng đối tượng giới thiệu một quan điểm lập trình và phân tích/thiết kế khác hẳn so với trường phái cổ điển (có cấu trúc)</a:t>
            </a:r>
          </a:p>
          <a:p>
            <a:r>
              <a:rPr lang="en-US" sz="2400"/>
              <a:t>Bắt đầu nhen nhóm vào những năm cuối 60s và đến đầu 90s trở nên rất phổ biến trong công nghiệp phần mềm</a:t>
            </a:r>
          </a:p>
          <a:p>
            <a:r>
              <a:rPr lang="en-US" sz="2400"/>
              <a:t>Những ngôn ngữ hướng đối tượng đầu tiên: Smalltalk, Eiffel. Sau đó xuất hiện thêm: Object Pascal, C++, Java…</a:t>
            </a:r>
          </a:p>
          <a:p>
            <a:r>
              <a:rPr lang="en-US" sz="2400"/>
              <a:t>Hình thành các phương pháp phân tích/thiết kế hướng đối tượng.</a:t>
            </a:r>
          </a:p>
          <a:p>
            <a:pPr algn="just"/>
            <a:endParaRPr lang="en-US" altLang="en-US" sz="2400"/>
          </a:p>
          <a:p>
            <a:pPr algn="just"/>
            <a:endParaRPr lang="vi-VN" sz="2400"/>
          </a:p>
          <a:p>
            <a:pPr algn="just"/>
            <a:endParaRPr lang="en-US" sz="2400"/>
          </a:p>
          <a:p>
            <a:pPr marL="0" indent="0" algn="just">
              <a:buNone/>
            </a:pPr>
            <a:r>
              <a:rPr lang="en-US" sz="2400" smtClean="0"/>
              <a:t> </a:t>
            </a:r>
            <a:endParaRPr lang="vi-VN" sz="2400"/>
          </a:p>
        </p:txBody>
      </p:sp>
    </p:spTree>
    <p:extLst>
      <p:ext uri="{BB962C8B-B14F-4D97-AF65-F5344CB8AC3E}">
        <p14:creationId xmlns:p14="http://schemas.microsoft.com/office/powerpoint/2010/main" val="246899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915400" cy="914400"/>
          </a:xfrm>
          <a:noFill/>
        </p:spPr>
        <p:txBody>
          <a:bodyPr/>
          <a:lstStyle/>
          <a:p>
            <a:pPr algn="l" eaLnBrk="1" hangingPunct="1"/>
            <a:r>
              <a:rPr lang="vi-VN" sz="3200" b="1" smtClean="0">
                <a:solidFill>
                  <a:srgbClr val="C00000"/>
                </a:solidFill>
              </a:rPr>
              <a:t>Tổng </a:t>
            </a:r>
            <a:r>
              <a:rPr lang="vi-VN" sz="3200" b="1">
                <a:solidFill>
                  <a:srgbClr val="C00000"/>
                </a:solidFill>
              </a:rPr>
              <a:t>quát hóa (Generalization) </a:t>
            </a:r>
            <a:endParaRPr lang="en-US" altLang="en-US" sz="3200" b="1" smtClean="0">
              <a:solidFill>
                <a:srgbClr val="C00000"/>
              </a:solidFill>
            </a:endParaRPr>
          </a:p>
        </p:txBody>
      </p:sp>
      <p:pic>
        <p:nvPicPr>
          <p:cNvPr id="71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0537" t="17064" r="26339" b="27579"/>
          <a:stretch/>
        </p:blipFill>
        <p:spPr bwMode="auto">
          <a:xfrm>
            <a:off x="1447800" y="1705856"/>
            <a:ext cx="5715000" cy="4694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838199" y="1079472"/>
            <a:ext cx="7942943" cy="461665"/>
          </a:xfrm>
          <a:prstGeom prst="rect">
            <a:avLst/>
          </a:prstGeom>
        </p:spPr>
        <p:txBody>
          <a:bodyPr wrap="square">
            <a:spAutoFit/>
          </a:bodyPr>
          <a:lstStyle/>
          <a:p>
            <a:r>
              <a:rPr lang="vi-VN" b="1" smtClean="0"/>
              <a:t>S</a:t>
            </a:r>
            <a:r>
              <a:rPr lang="en-US" b="1"/>
              <a:t>ơ</a:t>
            </a:r>
            <a:r>
              <a:rPr lang="vi-VN" b="1" smtClean="0"/>
              <a:t> đ</a:t>
            </a:r>
            <a:r>
              <a:rPr lang="en-US" b="1" smtClean="0"/>
              <a:t>ồ</a:t>
            </a:r>
            <a:r>
              <a:rPr lang="vi-VN" b="1" smtClean="0"/>
              <a:t> </a:t>
            </a:r>
            <a:r>
              <a:rPr lang="vi-VN" b="1"/>
              <a:t>1: </a:t>
            </a:r>
            <a:r>
              <a:rPr lang="vi-VN" smtClean="0"/>
              <a:t>L</a:t>
            </a:r>
            <a:r>
              <a:rPr lang="en-US" smtClean="0"/>
              <a:t>ớ</a:t>
            </a:r>
            <a:r>
              <a:rPr lang="vi-VN" smtClean="0"/>
              <a:t>p </a:t>
            </a:r>
            <a:r>
              <a:rPr lang="vi-VN"/>
              <a:t>B dẫn xuất từ </a:t>
            </a:r>
            <a:r>
              <a:rPr lang="vi-VN" smtClean="0"/>
              <a:t>l</a:t>
            </a:r>
            <a:r>
              <a:rPr lang="en-US" smtClean="0"/>
              <a:t>ớ</a:t>
            </a:r>
            <a:r>
              <a:rPr lang="vi-VN" smtClean="0"/>
              <a:t>p </a:t>
            </a:r>
            <a:r>
              <a:rPr lang="vi-VN"/>
              <a:t>A, </a:t>
            </a:r>
            <a:r>
              <a:rPr lang="vi-VN" smtClean="0"/>
              <a:t>l</a:t>
            </a:r>
            <a:r>
              <a:rPr lang="en-US" smtClean="0"/>
              <a:t>ớ</a:t>
            </a:r>
            <a:r>
              <a:rPr lang="vi-VN" smtClean="0"/>
              <a:t>p </a:t>
            </a:r>
            <a:r>
              <a:rPr lang="vi-VN"/>
              <a:t>C dẫn xuất từ </a:t>
            </a:r>
            <a:r>
              <a:rPr lang="vi-VN" smtClean="0"/>
              <a:t>l</a:t>
            </a:r>
            <a:r>
              <a:rPr lang="en-US" smtClean="0"/>
              <a:t>ớ</a:t>
            </a:r>
            <a:r>
              <a:rPr lang="vi-VN" smtClean="0"/>
              <a:t>p</a:t>
            </a:r>
            <a:r>
              <a:rPr lang="en-US" smtClean="0"/>
              <a:t> B</a:t>
            </a:r>
            <a:endParaRPr lang="en-US"/>
          </a:p>
        </p:txBody>
      </p:sp>
    </p:spTree>
    <p:extLst>
      <p:ext uri="{BB962C8B-B14F-4D97-AF65-F5344CB8AC3E}">
        <p14:creationId xmlns:p14="http://schemas.microsoft.com/office/powerpoint/2010/main" val="21079626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915400" cy="914400"/>
          </a:xfrm>
          <a:noFill/>
        </p:spPr>
        <p:txBody>
          <a:bodyPr/>
          <a:lstStyle/>
          <a:p>
            <a:pPr algn="l" eaLnBrk="1" hangingPunct="1"/>
            <a:r>
              <a:rPr lang="vi-VN" sz="3200" b="1" smtClean="0">
                <a:solidFill>
                  <a:srgbClr val="C00000"/>
                </a:solidFill>
              </a:rPr>
              <a:t>Tổng </a:t>
            </a:r>
            <a:r>
              <a:rPr lang="vi-VN" sz="3200" b="1">
                <a:solidFill>
                  <a:srgbClr val="C00000"/>
                </a:solidFill>
              </a:rPr>
              <a:t>quát hóa (Generalization) </a:t>
            </a:r>
            <a:endParaRPr lang="en-US" altLang="en-US" sz="3200" b="1" smtClean="0">
              <a:solidFill>
                <a:srgbClr val="C00000"/>
              </a:solidFill>
            </a:endParaRPr>
          </a:p>
        </p:txBody>
      </p:sp>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2173" t="15873" r="29613" b="23016"/>
          <a:stretch/>
        </p:blipFill>
        <p:spPr bwMode="auto">
          <a:xfrm>
            <a:off x="2162628" y="1161142"/>
            <a:ext cx="5533571" cy="5260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50791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915400" cy="914400"/>
          </a:xfrm>
          <a:noFill/>
        </p:spPr>
        <p:txBody>
          <a:bodyPr/>
          <a:lstStyle/>
          <a:p>
            <a:pPr algn="l" eaLnBrk="1" hangingPunct="1"/>
            <a:r>
              <a:rPr lang="vi-VN" sz="3200" b="1" smtClean="0">
                <a:solidFill>
                  <a:srgbClr val="C00000"/>
                </a:solidFill>
              </a:rPr>
              <a:t>Tổng </a:t>
            </a:r>
            <a:r>
              <a:rPr lang="vi-VN" sz="3200" b="1">
                <a:solidFill>
                  <a:srgbClr val="C00000"/>
                </a:solidFill>
              </a:rPr>
              <a:t>quát hóa (Generalization) </a:t>
            </a:r>
            <a:endParaRPr lang="en-US" altLang="en-US" sz="3200" b="1" smtClean="0">
              <a:solidFill>
                <a:srgbClr val="C00000"/>
              </a:solidFill>
            </a:endParaRPr>
          </a:p>
        </p:txBody>
      </p:sp>
      <p:sp>
        <p:nvSpPr>
          <p:cNvPr id="6" name="Rectangle 3"/>
          <p:cNvSpPr>
            <a:spLocks noGrp="1" noChangeArrowheads="1"/>
          </p:cNvSpPr>
          <p:nvPr>
            <p:ph idx="1"/>
          </p:nvPr>
        </p:nvSpPr>
        <p:spPr>
          <a:xfrm>
            <a:off x="418045" y="1272877"/>
            <a:ext cx="8280920" cy="4830763"/>
          </a:xfrm>
        </p:spPr>
        <p:txBody>
          <a:bodyPr/>
          <a:lstStyle/>
          <a:p>
            <a:r>
              <a:rPr lang="en-US" sz="2400" smtClean="0"/>
              <a:t>Ví dụ đơn kế thừa: </a:t>
            </a:r>
            <a:r>
              <a:rPr lang="vi-VN" sz="2400" smtClean="0"/>
              <a:t>Một </a:t>
            </a:r>
            <a:r>
              <a:rPr lang="vi-VN" sz="2400"/>
              <a:t>lớp kế thừa từ MỘT lớp khác </a:t>
            </a:r>
          </a:p>
          <a:p>
            <a:pPr lvl="2" eaLnBrk="1" hangingPunct="1"/>
            <a:endParaRPr lang="en-US" altLang="en-US" smtClean="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731" t="37500" r="15148" b="6250"/>
          <a:stretch/>
        </p:blipFill>
        <p:spPr bwMode="auto">
          <a:xfrm>
            <a:off x="1187624" y="1988840"/>
            <a:ext cx="6741763"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6371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915400" cy="914400"/>
          </a:xfrm>
          <a:noFill/>
        </p:spPr>
        <p:txBody>
          <a:bodyPr/>
          <a:lstStyle/>
          <a:p>
            <a:pPr algn="l" eaLnBrk="1" hangingPunct="1"/>
            <a:r>
              <a:rPr lang="vi-VN" sz="3200" b="1" smtClean="0">
                <a:solidFill>
                  <a:srgbClr val="C00000"/>
                </a:solidFill>
              </a:rPr>
              <a:t>Tổng </a:t>
            </a:r>
            <a:r>
              <a:rPr lang="vi-VN" sz="3200" b="1">
                <a:solidFill>
                  <a:srgbClr val="C00000"/>
                </a:solidFill>
              </a:rPr>
              <a:t>quát hóa (Generalization) </a:t>
            </a:r>
            <a:endParaRPr lang="en-US" altLang="en-US" sz="3200" b="1" smtClean="0">
              <a:solidFill>
                <a:srgbClr val="C00000"/>
              </a:solidFill>
            </a:endParaRPr>
          </a:p>
        </p:txBody>
      </p:sp>
      <p:sp>
        <p:nvSpPr>
          <p:cNvPr id="6" name="Rectangle 3"/>
          <p:cNvSpPr>
            <a:spLocks noGrp="1" noChangeArrowheads="1"/>
          </p:cNvSpPr>
          <p:nvPr>
            <p:ph idx="1"/>
          </p:nvPr>
        </p:nvSpPr>
        <p:spPr>
          <a:xfrm>
            <a:off x="395536" y="1268760"/>
            <a:ext cx="8280920" cy="4830763"/>
          </a:xfrm>
        </p:spPr>
        <p:txBody>
          <a:bodyPr/>
          <a:lstStyle/>
          <a:p>
            <a:r>
              <a:rPr lang="en-US" sz="2400" smtClean="0"/>
              <a:t>Ví dụ đa kế thừa:</a:t>
            </a:r>
            <a:r>
              <a:rPr lang="vi-VN" sz="2400"/>
              <a:t>Một lớp có thể kế thừa từ nhiều lớp khác </a:t>
            </a:r>
          </a:p>
          <a:p>
            <a:pPr lvl="2" eaLnBrk="1" hangingPunct="1"/>
            <a:endParaRPr lang="en-US" altLang="en-US" smtClean="0"/>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3029" t="38560" r="10700" b="12923"/>
          <a:stretch/>
        </p:blipFill>
        <p:spPr bwMode="auto">
          <a:xfrm>
            <a:off x="755576" y="2018228"/>
            <a:ext cx="7776864"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26102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915400" cy="914400"/>
          </a:xfrm>
          <a:noFill/>
        </p:spPr>
        <p:txBody>
          <a:bodyPr/>
          <a:lstStyle/>
          <a:p>
            <a:pPr algn="l" eaLnBrk="1" hangingPunct="1"/>
            <a:r>
              <a:rPr lang="vi-VN" sz="2800">
                <a:solidFill>
                  <a:srgbClr val="C00000"/>
                </a:solidFill>
              </a:rPr>
              <a:t>Lớp trừu tượng và lớp cụ thể (Abstract and Concrete Class) </a:t>
            </a:r>
            <a:endParaRPr lang="en-US" altLang="en-US" sz="2800" b="1" smtClean="0">
              <a:solidFill>
                <a:srgbClr val="C00000"/>
              </a:solidFill>
            </a:endParaRPr>
          </a:p>
        </p:txBody>
      </p:sp>
      <p:sp>
        <p:nvSpPr>
          <p:cNvPr id="6" name="Rectangle 3"/>
          <p:cNvSpPr>
            <a:spLocks noGrp="1" noChangeArrowheads="1"/>
          </p:cNvSpPr>
          <p:nvPr>
            <p:ph idx="1"/>
          </p:nvPr>
        </p:nvSpPr>
        <p:spPr>
          <a:xfrm>
            <a:off x="395536" y="1268760"/>
            <a:ext cx="8280920" cy="4830763"/>
          </a:xfrm>
        </p:spPr>
        <p:txBody>
          <a:bodyPr/>
          <a:lstStyle/>
          <a:p>
            <a:r>
              <a:rPr lang="vi-VN" sz="2400"/>
              <a:t>Lớp trừu tượng không thể có đối tượng </a:t>
            </a:r>
          </a:p>
          <a:p>
            <a:pPr lvl="1"/>
            <a:r>
              <a:rPr lang="vi-VN" sz="1900"/>
              <a:t>Chứa phương thức trừu tượng </a:t>
            </a:r>
          </a:p>
          <a:p>
            <a:pPr lvl="1"/>
            <a:r>
              <a:rPr lang="vi-VN" sz="1900"/>
              <a:t>Chữ nghiêng </a:t>
            </a:r>
          </a:p>
          <a:p>
            <a:r>
              <a:rPr lang="vi-VN" sz="2400"/>
              <a:t>Lớp cụ thể có thể có đối tượng </a:t>
            </a:r>
          </a:p>
          <a:p>
            <a:pPr lvl="2" eaLnBrk="1" hangingPunct="1"/>
            <a:endParaRPr lang="en-US" altLang="en-US" smtClean="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4618" t="51483" r="13718" b="7839"/>
          <a:stretch/>
        </p:blipFill>
        <p:spPr bwMode="auto">
          <a:xfrm>
            <a:off x="827584" y="3068960"/>
            <a:ext cx="7704856"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712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915400" cy="914400"/>
          </a:xfrm>
          <a:noFill/>
        </p:spPr>
        <p:txBody>
          <a:bodyPr/>
          <a:lstStyle/>
          <a:p>
            <a:pPr algn="l" eaLnBrk="1" hangingPunct="1"/>
            <a:r>
              <a:rPr lang="vi-VN" sz="3200" b="1" smtClean="0">
                <a:solidFill>
                  <a:srgbClr val="C00000"/>
                </a:solidFill>
              </a:rPr>
              <a:t>Tổng </a:t>
            </a:r>
            <a:r>
              <a:rPr lang="vi-VN" sz="3200" b="1">
                <a:solidFill>
                  <a:srgbClr val="C00000"/>
                </a:solidFill>
              </a:rPr>
              <a:t>quát hóa (Generalization) </a:t>
            </a:r>
            <a:endParaRPr lang="en-US" altLang="en-US" sz="3200" b="1" smtClean="0">
              <a:solidFill>
                <a:srgbClr val="C00000"/>
              </a:solidFill>
            </a:endParaRPr>
          </a:p>
        </p:txBody>
      </p:sp>
      <p:sp>
        <p:nvSpPr>
          <p:cNvPr id="6" name="Rectangle 3"/>
          <p:cNvSpPr>
            <a:spLocks noGrp="1" noChangeArrowheads="1"/>
          </p:cNvSpPr>
          <p:nvPr>
            <p:ph idx="1"/>
          </p:nvPr>
        </p:nvSpPr>
        <p:spPr>
          <a:xfrm>
            <a:off x="395536" y="1268760"/>
            <a:ext cx="8280920" cy="4830763"/>
          </a:xfrm>
        </p:spPr>
        <p:txBody>
          <a:bodyPr/>
          <a:lstStyle/>
          <a:p>
            <a:pPr marL="0" indent="0">
              <a:buNone/>
            </a:pPr>
            <a:r>
              <a:rPr lang="en-US" altLang="ja-JP" sz="2400" b="1"/>
              <a:t>Advantages of </a:t>
            </a:r>
            <a:r>
              <a:rPr lang="en-US" altLang="ja-JP" sz="2400" b="1" smtClean="0"/>
              <a:t>Inheritance</a:t>
            </a:r>
          </a:p>
          <a:p>
            <a:r>
              <a:rPr lang="en-US" sz="2400" b="1"/>
              <a:t>Reusability</a:t>
            </a:r>
            <a:r>
              <a:rPr lang="en-US" sz="2400"/>
              <a:t> – reuse public methods of base class</a:t>
            </a:r>
          </a:p>
          <a:p>
            <a:r>
              <a:rPr lang="en-US" sz="2400" b="1"/>
              <a:t>Extensibility</a:t>
            </a:r>
            <a:r>
              <a:rPr lang="en-US" sz="2400"/>
              <a:t> – Extend the base class</a:t>
            </a:r>
          </a:p>
          <a:p>
            <a:r>
              <a:rPr lang="en-US" altLang="ja-JP" sz="2400" b="1">
                <a:latin typeface="Calibri" panose="020F0502020204030204" pitchFamily="34" charset="0"/>
                <a:ea typeface="ＭＳ Ｐゴシック" panose="020B0600070205080204" pitchFamily="50" charset="-128"/>
              </a:rPr>
              <a:t>Data hiding </a:t>
            </a:r>
            <a:r>
              <a:rPr lang="en-US" altLang="ja-JP" sz="2400">
                <a:latin typeface="Calibri" panose="020F0502020204030204" pitchFamily="34" charset="0"/>
                <a:ea typeface="ＭＳ Ｐゴシック" panose="020B0600070205080204" pitchFamily="50" charset="-128"/>
              </a:rPr>
              <a:t>– base class keeps some data private </a:t>
            </a:r>
            <a:r>
              <a:rPr lang="en-US" altLang="ja-JP" sz="2400">
                <a:latin typeface="Calibri" panose="020F0502020204030204" pitchFamily="34" charset="0"/>
                <a:ea typeface="ＭＳ Ｐゴシック" panose="020B0600070205080204" pitchFamily="50" charset="-128"/>
                <a:sym typeface="Wingdings" panose="05000000000000000000" pitchFamily="2" charset="2"/>
              </a:rPr>
              <a:t> derive class cannot change it</a:t>
            </a:r>
            <a:endParaRPr lang="en-US" altLang="ja-JP" sz="2400">
              <a:latin typeface="Calibri" panose="020F0502020204030204" pitchFamily="34" charset="0"/>
              <a:ea typeface="ＭＳ Ｐゴシック" panose="020B0600070205080204" pitchFamily="50" charset="-128"/>
            </a:endParaRPr>
          </a:p>
          <a:p>
            <a:r>
              <a:rPr lang="en-US" sz="2400" b="1"/>
              <a:t>Rapid prototyping</a:t>
            </a:r>
          </a:p>
          <a:p>
            <a:endParaRPr lang="en-US" altLang="en-US" smtClean="0"/>
          </a:p>
        </p:txBody>
      </p:sp>
    </p:spTree>
    <p:extLst>
      <p:ext uri="{BB962C8B-B14F-4D97-AF65-F5344CB8AC3E}">
        <p14:creationId xmlns:p14="http://schemas.microsoft.com/office/powerpoint/2010/main" val="22115905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915400" cy="914400"/>
          </a:xfrm>
          <a:noFill/>
        </p:spPr>
        <p:txBody>
          <a:bodyPr/>
          <a:lstStyle/>
          <a:p>
            <a:pPr algn="l"/>
            <a:r>
              <a:rPr lang="en-US" sz="3200" smtClean="0">
                <a:solidFill>
                  <a:srgbClr val="C00000"/>
                </a:solidFill>
              </a:rPr>
              <a:t>ĐA HÌNH</a:t>
            </a:r>
            <a:r>
              <a:rPr lang="vi-VN" sz="3200" smtClean="0">
                <a:solidFill>
                  <a:srgbClr val="C00000"/>
                </a:solidFill>
              </a:rPr>
              <a:t> (POLYMORPHISM)  </a:t>
            </a:r>
            <a:endParaRPr lang="en-US" altLang="en-US" sz="3200">
              <a:solidFill>
                <a:srgbClr val="C00000"/>
              </a:solidFill>
            </a:endParaRPr>
          </a:p>
        </p:txBody>
      </p:sp>
      <p:sp>
        <p:nvSpPr>
          <p:cNvPr id="6" name="Rectangle 3"/>
          <p:cNvSpPr>
            <a:spLocks noGrp="1" noChangeArrowheads="1"/>
          </p:cNvSpPr>
          <p:nvPr>
            <p:ph idx="1"/>
          </p:nvPr>
        </p:nvSpPr>
        <p:spPr>
          <a:xfrm>
            <a:off x="284178" y="1059543"/>
            <a:ext cx="8280920" cy="4830763"/>
          </a:xfrm>
        </p:spPr>
        <p:txBody>
          <a:bodyPr/>
          <a:lstStyle/>
          <a:p>
            <a:r>
              <a:rPr lang="vi-VN" sz="2400"/>
              <a:t>Khả năng che giấu các thực thi khác nhau dưới một giao diện duy nhất. </a:t>
            </a:r>
          </a:p>
          <a:p>
            <a:r>
              <a:rPr lang="en-US" sz="2400" smtClean="0"/>
              <a:t>Ví dụ đa hình</a:t>
            </a:r>
            <a:r>
              <a:rPr lang="vi-VN" sz="2400" smtClean="0"/>
              <a:t> </a:t>
            </a:r>
            <a:r>
              <a:rPr lang="vi-VN" sz="2400"/>
              <a:t>(Polymorphism) </a:t>
            </a:r>
            <a:r>
              <a:rPr lang="vi-VN" sz="2400" smtClean="0"/>
              <a:t> </a:t>
            </a:r>
            <a:endParaRPr lang="en-US" altLang="en-US" sz="2400" smtClean="0"/>
          </a:p>
        </p:txBody>
      </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9544" t="42161" r="17214" b="5932"/>
          <a:stretch/>
        </p:blipFill>
        <p:spPr bwMode="auto">
          <a:xfrm>
            <a:off x="971600" y="2444552"/>
            <a:ext cx="7344816"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76719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915400" cy="914400"/>
          </a:xfrm>
          <a:noFill/>
        </p:spPr>
        <p:txBody>
          <a:bodyPr/>
          <a:lstStyle/>
          <a:p>
            <a:pPr algn="l"/>
            <a:r>
              <a:rPr lang="en-US" sz="3200" smtClean="0">
                <a:solidFill>
                  <a:srgbClr val="C00000"/>
                </a:solidFill>
              </a:rPr>
              <a:t>ĐA HÌNH</a:t>
            </a:r>
            <a:r>
              <a:rPr lang="vi-VN" sz="3200" smtClean="0">
                <a:solidFill>
                  <a:srgbClr val="C00000"/>
                </a:solidFill>
              </a:rPr>
              <a:t> (POLYMORPHISM)  </a:t>
            </a:r>
            <a:endParaRPr lang="en-US" altLang="en-US" sz="3200">
              <a:solidFill>
                <a:srgbClr val="C00000"/>
              </a:solidFill>
            </a:endParaRPr>
          </a:p>
        </p:txBody>
      </p:sp>
      <p:sp>
        <p:nvSpPr>
          <p:cNvPr id="6" name="Rectangle 3"/>
          <p:cNvSpPr>
            <a:spLocks noGrp="1" noChangeArrowheads="1"/>
          </p:cNvSpPr>
          <p:nvPr>
            <p:ph idx="1"/>
          </p:nvPr>
        </p:nvSpPr>
        <p:spPr>
          <a:xfrm>
            <a:off x="284178" y="1059543"/>
            <a:ext cx="8280920" cy="4830763"/>
          </a:xfrm>
        </p:spPr>
        <p:txBody>
          <a:bodyPr/>
          <a:lstStyle/>
          <a:p>
            <a:r>
              <a:rPr lang="en-US" sz="2400" smtClean="0"/>
              <a:t>Ví dụ thực thi đa hình</a:t>
            </a:r>
            <a:r>
              <a:rPr lang="vi-VN" sz="2400" smtClean="0"/>
              <a:t> </a:t>
            </a:r>
            <a:r>
              <a:rPr lang="vi-VN" sz="2400"/>
              <a:t>(Polymorphism) </a:t>
            </a:r>
            <a:r>
              <a:rPr lang="vi-VN" sz="2400" smtClean="0"/>
              <a:t> </a:t>
            </a:r>
            <a:endParaRPr lang="en-US" altLang="en-US" sz="2400" smtClean="0"/>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096" t="29237" r="12447" b="6251"/>
          <a:stretch/>
        </p:blipFill>
        <p:spPr bwMode="auto">
          <a:xfrm>
            <a:off x="899592" y="1584648"/>
            <a:ext cx="7632848" cy="4968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65186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915400" cy="914400"/>
          </a:xfrm>
          <a:noFill/>
        </p:spPr>
        <p:txBody>
          <a:bodyPr/>
          <a:lstStyle/>
          <a:p>
            <a:pPr algn="l" eaLnBrk="1" hangingPunct="1"/>
            <a:r>
              <a:rPr lang="en-US" altLang="en-US" sz="3200" b="1" smtClean="0">
                <a:solidFill>
                  <a:srgbClr val="C00000"/>
                </a:solidFill>
              </a:rPr>
              <a:t>THÔNG ĐIỆP – </a:t>
            </a:r>
            <a:r>
              <a:rPr lang="en-US" altLang="en-US" sz="3200" b="1" smtClean="0">
                <a:solidFill>
                  <a:schemeClr val="tx1"/>
                </a:solidFill>
              </a:rPr>
              <a:t>Message</a:t>
            </a:r>
            <a:endParaRPr lang="en-US" altLang="en-US" sz="2800" b="1" smtClean="0">
              <a:solidFill>
                <a:srgbClr val="C00000"/>
              </a:solidFill>
            </a:endParaRPr>
          </a:p>
        </p:txBody>
      </p:sp>
      <p:sp>
        <p:nvSpPr>
          <p:cNvPr id="6" name="Rectangle 3"/>
          <p:cNvSpPr>
            <a:spLocks noGrp="1" noChangeArrowheads="1"/>
          </p:cNvSpPr>
          <p:nvPr>
            <p:ph idx="1"/>
          </p:nvPr>
        </p:nvSpPr>
        <p:spPr>
          <a:xfrm>
            <a:off x="395536" y="1268760"/>
            <a:ext cx="8280920" cy="4830763"/>
          </a:xfrm>
        </p:spPr>
        <p:txBody>
          <a:bodyPr/>
          <a:lstStyle/>
          <a:p>
            <a:r>
              <a:rPr lang="en-US" sz="2800"/>
              <a:t>Thông điệp là một phép gọi tác vụ đến một đối tượng cụ thể.</a:t>
            </a:r>
          </a:p>
          <a:p>
            <a:r>
              <a:rPr lang="en-US" sz="2800"/>
              <a:t>Thông điệp gồm 3 phần: </a:t>
            </a:r>
          </a:p>
          <a:p>
            <a:pPr lvl="1"/>
            <a:r>
              <a:rPr lang="en-US" sz="2400"/>
              <a:t>Đối tượng đích</a:t>
            </a:r>
          </a:p>
          <a:p>
            <a:pPr lvl="1"/>
            <a:r>
              <a:rPr lang="en-US" sz="2400"/>
              <a:t>Dấu hiệu nhận dạng tác vụ muốn gọi</a:t>
            </a:r>
          </a:p>
          <a:p>
            <a:pPr lvl="1"/>
            <a:r>
              <a:rPr lang="en-US" sz="2400"/>
              <a:t>Danh sách thông số gọi</a:t>
            </a:r>
          </a:p>
          <a:p>
            <a:pPr lvl="2" eaLnBrk="1" hangingPunct="1"/>
            <a:endParaRPr lang="en-US" altLang="en-US" sz="2000" smtClean="0"/>
          </a:p>
        </p:txBody>
      </p:sp>
    </p:spTree>
    <p:extLst>
      <p:ext uri="{BB962C8B-B14F-4D97-AF65-F5344CB8AC3E}">
        <p14:creationId xmlns:p14="http://schemas.microsoft.com/office/powerpoint/2010/main" val="21873679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228600" y="152400"/>
            <a:ext cx="8763000" cy="755650"/>
          </a:xfrm>
          <a:noFill/>
        </p:spPr>
        <p:txBody>
          <a:bodyPr/>
          <a:lstStyle/>
          <a:p>
            <a:pPr eaLnBrk="1" hangingPunct="1"/>
            <a:r>
              <a:rPr lang="en-US" altLang="en-US" smtClean="0"/>
              <a:t>Class Modeling - An Example</a:t>
            </a:r>
          </a:p>
        </p:txBody>
      </p:sp>
      <p:sp>
        <p:nvSpPr>
          <p:cNvPr id="75779" name="Rectangle 3"/>
          <p:cNvSpPr>
            <a:spLocks noGrp="1" noChangeArrowheads="1"/>
          </p:cNvSpPr>
          <p:nvPr>
            <p:ph idx="1"/>
          </p:nvPr>
        </p:nvSpPr>
        <p:spPr>
          <a:xfrm>
            <a:off x="523875" y="1377950"/>
            <a:ext cx="8763000" cy="5122863"/>
          </a:xfrm>
        </p:spPr>
        <p:txBody>
          <a:bodyPr/>
          <a:lstStyle/>
          <a:p>
            <a:pPr marL="0" indent="0" eaLnBrk="1" hangingPunct="1">
              <a:buFontTx/>
              <a:buNone/>
            </a:pPr>
            <a:r>
              <a:rPr lang="en-US" altLang="en-US" sz="2800" smtClean="0"/>
              <a:t>FastData Inc. wants a subsystem to process office supply orders via the Web. The user will supply via a form their name, password, account number, and a list of supplies along with an indication of the quantities desired. The subsystem will validate the input, enter the order into a database, and generate a receipt with the order number, expected ship date, and the total cost of the order. If the validation step fails, the subsystem will generate an error message describing the cause of the failure.</a:t>
            </a:r>
          </a:p>
        </p:txBody>
      </p:sp>
    </p:spTree>
    <p:extLst>
      <p:ext uri="{BB962C8B-B14F-4D97-AF65-F5344CB8AC3E}">
        <p14:creationId xmlns:p14="http://schemas.microsoft.com/office/powerpoint/2010/main" val="73893458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3"/>
          <p:cNvSpPr>
            <a:spLocks noGrp="1" noChangeArrowheads="1"/>
          </p:cNvSpPr>
          <p:nvPr>
            <p:ph idx="4294967295"/>
          </p:nvPr>
        </p:nvSpPr>
        <p:spPr>
          <a:xfrm>
            <a:off x="457200" y="1066800"/>
            <a:ext cx="8305800" cy="4187825"/>
          </a:xfrm>
        </p:spPr>
        <p:txBody>
          <a:bodyPr lIns="182880" tIns="91440"/>
          <a:lstStyle/>
          <a:p>
            <a:pPr algn="just"/>
            <a:r>
              <a:rPr lang="en-US" sz="2400" smtClean="0"/>
              <a:t>Chiến </a:t>
            </a:r>
            <a:r>
              <a:rPr lang="en-US" sz="2400"/>
              <a:t>lược phát triển phần mềm hướng đối tượng là quan sát thế giới thực như tập các đối tượng</a:t>
            </a:r>
          </a:p>
          <a:p>
            <a:pPr algn="just"/>
            <a:r>
              <a:rPr lang="en-US" sz="2400"/>
              <a:t>Các tính chất của đối tuợng</a:t>
            </a:r>
          </a:p>
          <a:p>
            <a:pPr lvl="1" algn="just"/>
            <a:r>
              <a:rPr lang="en-US" sz="2400"/>
              <a:t> Ðối tượng có thể là </a:t>
            </a:r>
          </a:p>
          <a:p>
            <a:pPr lvl="2" algn="just"/>
            <a:r>
              <a:rPr lang="en-US"/>
              <a:t> thực thể nhìn thấy được trong thế giới thực (trong pha phân tích yêu cầu) </a:t>
            </a:r>
          </a:p>
          <a:p>
            <a:pPr lvl="2" algn="just"/>
            <a:r>
              <a:rPr lang="en-US"/>
              <a:t> biểu diễn thực thể hệ thống (trong pha thiết kế)</a:t>
            </a:r>
          </a:p>
          <a:p>
            <a:pPr lvl="1" algn="just"/>
            <a:r>
              <a:rPr lang="en-US" sz="2400"/>
              <a:t> Ðối tượng có trách nhiệm quản lý trạng thái của mình, cung cấp dịch vụ cho đối tượng khác khi có yêu cầu</a:t>
            </a:r>
            <a:r>
              <a:rPr lang="en-US" sz="2400">
                <a:sym typeface="Wingdings" pitchFamily="2" charset="2"/>
              </a:rPr>
              <a:t> </a:t>
            </a:r>
            <a:r>
              <a:rPr lang="en-US" sz="2400"/>
              <a:t> dữ liệu và hàm cùng gói trong đối tượng</a:t>
            </a:r>
          </a:p>
          <a:p>
            <a:pPr algn="just"/>
            <a:r>
              <a:rPr lang="en-US" sz="2400"/>
              <a:t>Chức năng hệ thống:  các dịch vụ được yêu cầu và cung cấp như thế nào giữa các đối tượng, không quan tâm đến thay đổi trạng thái bên trong đối tượng</a:t>
            </a:r>
          </a:p>
          <a:p>
            <a:pPr algn="just"/>
            <a:endParaRPr lang="en-US" altLang="en-US" sz="2400"/>
          </a:p>
          <a:p>
            <a:pPr algn="just"/>
            <a:endParaRPr lang="vi-VN" sz="2400"/>
          </a:p>
          <a:p>
            <a:pPr algn="just"/>
            <a:endParaRPr lang="en-US" sz="2400"/>
          </a:p>
          <a:p>
            <a:pPr marL="0" indent="0" algn="just">
              <a:buNone/>
            </a:pPr>
            <a:r>
              <a:rPr lang="en-US" sz="2400" smtClean="0"/>
              <a:t> </a:t>
            </a:r>
            <a:endParaRPr lang="vi-VN" sz="2400"/>
          </a:p>
        </p:txBody>
      </p:sp>
      <p:sp>
        <p:nvSpPr>
          <p:cNvPr id="5" name="Rectangle 2"/>
          <p:cNvSpPr>
            <a:spLocks noGrp="1" noChangeArrowheads="1"/>
          </p:cNvSpPr>
          <p:nvPr>
            <p:ph type="title"/>
          </p:nvPr>
        </p:nvSpPr>
        <p:spPr>
          <a:xfrm>
            <a:off x="228600" y="14288"/>
            <a:ext cx="8686800" cy="914400"/>
          </a:xfrm>
          <a:noFill/>
        </p:spPr>
        <p:txBody>
          <a:bodyPr/>
          <a:lstStyle/>
          <a:p>
            <a:pPr algn="l" eaLnBrk="1" hangingPunct="1"/>
            <a:r>
              <a:rPr lang="en-US" altLang="en-US" sz="3200" b="1" smtClean="0">
                <a:solidFill>
                  <a:srgbClr val="C00000"/>
                </a:solidFill>
              </a:rPr>
              <a:t>TỔNG QUAN VỀ OOAD</a:t>
            </a:r>
          </a:p>
        </p:txBody>
      </p:sp>
    </p:spTree>
    <p:extLst>
      <p:ext uri="{BB962C8B-B14F-4D97-AF65-F5344CB8AC3E}">
        <p14:creationId xmlns:p14="http://schemas.microsoft.com/office/powerpoint/2010/main" val="20999789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228600" y="152400"/>
            <a:ext cx="8763000" cy="755650"/>
          </a:xfrm>
          <a:noFill/>
        </p:spPr>
        <p:txBody>
          <a:bodyPr/>
          <a:lstStyle/>
          <a:p>
            <a:pPr eaLnBrk="1" hangingPunct="1"/>
            <a:r>
              <a:rPr lang="en-US" altLang="en-US" sz="3600" smtClean="0"/>
              <a:t>Class Modeling - Concise Problem Definition</a:t>
            </a:r>
          </a:p>
        </p:txBody>
      </p:sp>
      <p:sp>
        <p:nvSpPr>
          <p:cNvPr id="76803" name="Rectangle 3"/>
          <p:cNvSpPr>
            <a:spLocks noGrp="1" noChangeArrowheads="1"/>
          </p:cNvSpPr>
          <p:nvPr>
            <p:ph idx="1"/>
          </p:nvPr>
        </p:nvSpPr>
        <p:spPr>
          <a:xfrm>
            <a:off x="228600" y="1600200"/>
            <a:ext cx="8763000" cy="4648200"/>
          </a:xfrm>
        </p:spPr>
        <p:txBody>
          <a:bodyPr/>
          <a:lstStyle/>
          <a:p>
            <a:pPr marL="0" indent="0" eaLnBrk="1" hangingPunct="1"/>
            <a:r>
              <a:rPr lang="en-US" altLang="en-US" sz="2800" smtClean="0"/>
              <a:t>Define the problem concisely</a:t>
            </a:r>
          </a:p>
          <a:p>
            <a:pPr lvl="1" eaLnBrk="1" hangingPunct="1"/>
            <a:r>
              <a:rPr lang="en-US" altLang="en-US" sz="2400" smtClean="0"/>
              <a:t>Use only a single sentence</a:t>
            </a:r>
            <a:br>
              <a:rPr lang="en-US" altLang="en-US" sz="2400" smtClean="0"/>
            </a:br>
            <a:endParaRPr lang="en-US" altLang="en-US" sz="2400" smtClean="0"/>
          </a:p>
          <a:p>
            <a:pPr marL="0" indent="0" eaLnBrk="1" hangingPunct="1">
              <a:buFontTx/>
              <a:buNone/>
            </a:pPr>
            <a:r>
              <a:rPr lang="en-US" altLang="en-US" sz="2800" smtClean="0"/>
              <a:t>“FastData, Inc. employees may order office supplies via the Web and receive a receipt confirming the order”</a:t>
            </a:r>
            <a:br>
              <a:rPr lang="en-US" altLang="en-US" sz="2800" smtClean="0"/>
            </a:br>
            <a:endParaRPr lang="en-US" altLang="en-US" sz="2800" smtClean="0"/>
          </a:p>
          <a:p>
            <a:pPr marL="0" indent="0" eaLnBrk="1" hangingPunct="1"/>
            <a:r>
              <a:rPr lang="en-US" altLang="en-US" sz="2800" smtClean="0"/>
              <a:t>This is the first step towards identifying the classes of the subsystem</a:t>
            </a:r>
          </a:p>
        </p:txBody>
      </p:sp>
    </p:spTree>
    <p:extLst>
      <p:ext uri="{BB962C8B-B14F-4D97-AF65-F5344CB8AC3E}">
        <p14:creationId xmlns:p14="http://schemas.microsoft.com/office/powerpoint/2010/main" val="3707455656"/>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228600" y="152400"/>
            <a:ext cx="8763000" cy="755650"/>
          </a:xfrm>
          <a:noFill/>
        </p:spPr>
        <p:txBody>
          <a:bodyPr/>
          <a:lstStyle/>
          <a:p>
            <a:pPr eaLnBrk="1" hangingPunct="1"/>
            <a:r>
              <a:rPr lang="en-US" altLang="en-US" smtClean="0"/>
              <a:t>Class Modeling - Informal Strategy</a:t>
            </a:r>
          </a:p>
        </p:txBody>
      </p:sp>
      <p:sp>
        <p:nvSpPr>
          <p:cNvPr id="77827" name="Rectangle 3"/>
          <p:cNvSpPr>
            <a:spLocks noGrp="1" noChangeArrowheads="1"/>
          </p:cNvSpPr>
          <p:nvPr>
            <p:ph idx="1"/>
          </p:nvPr>
        </p:nvSpPr>
        <p:spPr>
          <a:xfrm>
            <a:off x="228600" y="1500188"/>
            <a:ext cx="8763000" cy="3786187"/>
          </a:xfrm>
        </p:spPr>
        <p:txBody>
          <a:bodyPr/>
          <a:lstStyle/>
          <a:p>
            <a:pPr marL="0" indent="0" eaLnBrk="1" hangingPunct="1"/>
            <a:r>
              <a:rPr lang="en-US" altLang="en-US" smtClean="0"/>
              <a:t>Identify the constraints governing the system</a:t>
            </a:r>
          </a:p>
          <a:p>
            <a:pPr lvl="1" eaLnBrk="1" hangingPunct="1"/>
            <a:r>
              <a:rPr lang="en-US" altLang="en-US" smtClean="0"/>
              <a:t>Use only a single paragraph</a:t>
            </a:r>
          </a:p>
          <a:p>
            <a:pPr marL="0" indent="0" eaLnBrk="1" hangingPunct="1">
              <a:buFontTx/>
              <a:buNone/>
            </a:pPr>
            <a:r>
              <a:rPr lang="en-US" altLang="en-US" sz="2000" smtClean="0"/>
              <a:t>“FastData, Inc. employees may order office supplies via the Internal Web and receive a receipt confirming the order. The order must include the user name, user password, account number, and the list of supplies. A receipt must be generated containing an order number, ship date, and total cost. If the order is valid, it must be entered into an order database. If the order is invalid, an error message must be generated.”</a:t>
            </a:r>
          </a:p>
          <a:p>
            <a:pPr marL="0" indent="0" eaLnBrk="1" hangingPunct="1"/>
            <a:r>
              <a:rPr lang="en-US" altLang="en-US" smtClean="0"/>
              <a:t>We now have more information to be used in identifying classes for the subsystem</a:t>
            </a:r>
          </a:p>
        </p:txBody>
      </p:sp>
    </p:spTree>
    <p:extLst>
      <p:ext uri="{BB962C8B-B14F-4D97-AF65-F5344CB8AC3E}">
        <p14:creationId xmlns:p14="http://schemas.microsoft.com/office/powerpoint/2010/main" val="306581722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228600" y="152400"/>
            <a:ext cx="8763000" cy="755650"/>
          </a:xfrm>
          <a:noFill/>
        </p:spPr>
        <p:txBody>
          <a:bodyPr/>
          <a:lstStyle/>
          <a:p>
            <a:pPr eaLnBrk="1" hangingPunct="1"/>
            <a:r>
              <a:rPr lang="en-US" altLang="en-US" sz="3600" smtClean="0">
                <a:solidFill>
                  <a:srgbClr val="C00000"/>
                </a:solidFill>
              </a:rPr>
              <a:t>Class Modeling - Formalize the Strategy</a:t>
            </a:r>
          </a:p>
        </p:txBody>
      </p:sp>
      <p:sp>
        <p:nvSpPr>
          <p:cNvPr id="78851" name="Rectangle 3"/>
          <p:cNvSpPr>
            <a:spLocks noGrp="1" noChangeArrowheads="1"/>
          </p:cNvSpPr>
          <p:nvPr>
            <p:ph idx="1"/>
          </p:nvPr>
        </p:nvSpPr>
        <p:spPr>
          <a:xfrm>
            <a:off x="228600" y="1090613"/>
            <a:ext cx="8763000" cy="5195887"/>
          </a:xfrm>
        </p:spPr>
        <p:txBody>
          <a:bodyPr/>
          <a:lstStyle/>
          <a:p>
            <a:pPr marL="0" indent="0" eaLnBrk="1" hangingPunct="1"/>
            <a:r>
              <a:rPr lang="en-US" altLang="en-US" sz="2400" smtClean="0"/>
              <a:t> Identify the nouns of the description, which serve as the basis for identifying the subsystem’s classes.</a:t>
            </a:r>
          </a:p>
          <a:p>
            <a:pPr lvl="1" eaLnBrk="1" hangingPunct="1"/>
            <a:r>
              <a:rPr lang="en-US" altLang="en-US" smtClean="0"/>
              <a:t>Look for out-of-domain nouns (and throw them out!)</a:t>
            </a:r>
          </a:p>
          <a:p>
            <a:pPr lvl="1" eaLnBrk="1" hangingPunct="1"/>
            <a:r>
              <a:rPr lang="en-US" altLang="en-US" smtClean="0"/>
              <a:t>Look for abstract nouns (use these for attributes)</a:t>
            </a:r>
          </a:p>
          <a:p>
            <a:pPr lvl="1" eaLnBrk="1" hangingPunct="1"/>
            <a:r>
              <a:rPr lang="en-US" altLang="en-US" smtClean="0"/>
              <a:t>The remaining nouns are good candidates!</a:t>
            </a:r>
          </a:p>
          <a:p>
            <a:pPr lvl="1" eaLnBrk="1" hangingPunct="1">
              <a:buFont typeface="Wingdings" panose="05000000000000000000" pitchFamily="2" charset="2"/>
              <a:buNone/>
            </a:pPr>
            <a:endParaRPr lang="en-US" altLang="en-US" sz="800" smtClean="0"/>
          </a:p>
          <a:p>
            <a:pPr marL="0" indent="0" eaLnBrk="1" hangingPunct="1">
              <a:buFontTx/>
              <a:buNone/>
            </a:pPr>
            <a:r>
              <a:rPr lang="en-US" altLang="en-US" sz="2400" smtClean="0"/>
              <a:t>“FastData, Inc. </a:t>
            </a:r>
            <a:r>
              <a:rPr lang="en-US" altLang="en-US" sz="2400" b="1" i="1" smtClean="0"/>
              <a:t>employees</a:t>
            </a:r>
            <a:r>
              <a:rPr lang="en-US" altLang="en-US" sz="2400" smtClean="0"/>
              <a:t> may order </a:t>
            </a:r>
            <a:r>
              <a:rPr lang="en-US" altLang="en-US" sz="2400" b="1" i="1" smtClean="0"/>
              <a:t>office supplies</a:t>
            </a:r>
            <a:r>
              <a:rPr lang="en-US" altLang="en-US" sz="2400" smtClean="0"/>
              <a:t> via the </a:t>
            </a:r>
            <a:r>
              <a:rPr lang="en-US" altLang="en-US" sz="2400" b="1" i="1" smtClean="0"/>
              <a:t>Internal Web</a:t>
            </a:r>
            <a:r>
              <a:rPr lang="en-US" altLang="en-US" sz="2400" smtClean="0"/>
              <a:t> and receive a </a:t>
            </a:r>
            <a:r>
              <a:rPr lang="en-US" altLang="en-US" sz="2400" b="1" i="1" smtClean="0"/>
              <a:t>receipt</a:t>
            </a:r>
            <a:r>
              <a:rPr lang="en-US" altLang="en-US" sz="2400" smtClean="0"/>
              <a:t> confirming the </a:t>
            </a:r>
            <a:r>
              <a:rPr lang="en-US" altLang="en-US" sz="2400" b="1" i="1" smtClean="0"/>
              <a:t>order</a:t>
            </a:r>
            <a:r>
              <a:rPr lang="en-US" altLang="en-US" sz="2400" smtClean="0"/>
              <a:t>. The </a:t>
            </a:r>
            <a:r>
              <a:rPr lang="en-US" altLang="en-US" sz="2400" b="1" i="1" smtClean="0"/>
              <a:t>order</a:t>
            </a:r>
            <a:r>
              <a:rPr lang="en-US" altLang="en-US" sz="2400" smtClean="0"/>
              <a:t> must include the </a:t>
            </a:r>
            <a:r>
              <a:rPr lang="en-US" altLang="en-US" sz="2400" b="1" i="1" smtClean="0"/>
              <a:t>user name</a:t>
            </a:r>
            <a:r>
              <a:rPr lang="en-US" altLang="en-US" sz="2400" smtClean="0"/>
              <a:t>, </a:t>
            </a:r>
            <a:r>
              <a:rPr lang="en-US" altLang="en-US" sz="2400" b="1" i="1" smtClean="0"/>
              <a:t>user password</a:t>
            </a:r>
            <a:r>
              <a:rPr lang="en-US" altLang="en-US" sz="2400" smtClean="0"/>
              <a:t>, </a:t>
            </a:r>
            <a:r>
              <a:rPr lang="en-US" altLang="en-US" sz="2400" b="1" i="1" smtClean="0"/>
              <a:t>account number</a:t>
            </a:r>
            <a:r>
              <a:rPr lang="en-US" altLang="en-US" sz="2400" smtClean="0"/>
              <a:t>, and the </a:t>
            </a:r>
            <a:r>
              <a:rPr lang="en-US" altLang="en-US" sz="2400" b="1" i="1" smtClean="0"/>
              <a:t>list of supplies</a:t>
            </a:r>
            <a:r>
              <a:rPr lang="en-US" altLang="en-US" sz="2400" smtClean="0"/>
              <a:t>. A </a:t>
            </a:r>
            <a:r>
              <a:rPr lang="en-US" altLang="en-US" sz="2400" b="1" i="1" smtClean="0"/>
              <a:t>receipt</a:t>
            </a:r>
            <a:r>
              <a:rPr lang="en-US" altLang="en-US" sz="2400" smtClean="0"/>
              <a:t> must be generated containing an </a:t>
            </a:r>
            <a:r>
              <a:rPr lang="en-US" altLang="en-US" sz="2400" b="1" i="1" smtClean="0"/>
              <a:t>order number</a:t>
            </a:r>
            <a:r>
              <a:rPr lang="en-US" altLang="en-US" sz="2400" smtClean="0"/>
              <a:t>, </a:t>
            </a:r>
            <a:r>
              <a:rPr lang="en-US" altLang="en-US" sz="2400" b="1" i="1" smtClean="0"/>
              <a:t>ship date</a:t>
            </a:r>
            <a:r>
              <a:rPr lang="en-US" altLang="en-US" sz="2400" smtClean="0"/>
              <a:t>, and </a:t>
            </a:r>
            <a:r>
              <a:rPr lang="en-US" altLang="en-US" sz="2400" b="1" i="1" smtClean="0"/>
              <a:t>total cost</a:t>
            </a:r>
            <a:r>
              <a:rPr lang="en-US" altLang="en-US" sz="2400" smtClean="0"/>
              <a:t>. If the </a:t>
            </a:r>
            <a:r>
              <a:rPr lang="en-US" altLang="en-US" sz="2400" b="1" i="1" smtClean="0"/>
              <a:t>order</a:t>
            </a:r>
            <a:r>
              <a:rPr lang="en-US" altLang="en-US" sz="2400" smtClean="0"/>
              <a:t> is valid, it must be entered into an </a:t>
            </a:r>
            <a:r>
              <a:rPr lang="en-US" altLang="en-US" sz="2400" b="1" i="1" smtClean="0"/>
              <a:t>order database</a:t>
            </a:r>
            <a:r>
              <a:rPr lang="en-US" altLang="en-US" sz="2400" smtClean="0"/>
              <a:t>. If the </a:t>
            </a:r>
            <a:r>
              <a:rPr lang="en-US" altLang="en-US" sz="2400" b="1" i="1" smtClean="0"/>
              <a:t>order</a:t>
            </a:r>
            <a:r>
              <a:rPr lang="en-US" altLang="en-US" sz="2400" smtClean="0"/>
              <a:t> is invalid, an </a:t>
            </a:r>
            <a:r>
              <a:rPr lang="en-US" altLang="en-US" sz="2400" b="1" i="1" smtClean="0"/>
              <a:t>error message</a:t>
            </a:r>
            <a:r>
              <a:rPr lang="en-US" altLang="en-US" sz="2400" smtClean="0"/>
              <a:t> must be generated.”</a:t>
            </a:r>
          </a:p>
        </p:txBody>
      </p:sp>
    </p:spTree>
    <p:extLst>
      <p:ext uri="{BB962C8B-B14F-4D97-AF65-F5344CB8AC3E}">
        <p14:creationId xmlns:p14="http://schemas.microsoft.com/office/powerpoint/2010/main" val="1363118290"/>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228600" y="152400"/>
            <a:ext cx="8763000" cy="755650"/>
          </a:xfrm>
          <a:noFill/>
        </p:spPr>
        <p:txBody>
          <a:bodyPr/>
          <a:lstStyle/>
          <a:p>
            <a:pPr eaLnBrk="1" hangingPunct="1"/>
            <a:r>
              <a:rPr lang="en-US" altLang="en-US" smtClean="0"/>
              <a:t>Nouns</a:t>
            </a:r>
          </a:p>
        </p:txBody>
      </p:sp>
      <p:sp>
        <p:nvSpPr>
          <p:cNvPr id="79875" name="Rectangle 3"/>
          <p:cNvSpPr>
            <a:spLocks noGrp="1" noChangeArrowheads="1"/>
          </p:cNvSpPr>
          <p:nvPr>
            <p:ph sz="half" idx="1"/>
          </p:nvPr>
        </p:nvSpPr>
        <p:spPr>
          <a:xfrm>
            <a:off x="228600" y="1196975"/>
            <a:ext cx="4305300" cy="5051425"/>
          </a:xfrm>
        </p:spPr>
        <p:txBody>
          <a:bodyPr/>
          <a:lstStyle/>
          <a:p>
            <a:pPr eaLnBrk="1" hangingPunct="1"/>
            <a:r>
              <a:rPr lang="en-US" altLang="en-US" sz="2400" smtClean="0"/>
              <a:t>Out-of-Domain</a:t>
            </a:r>
            <a:endParaRPr lang="en-US" altLang="en-US" sz="2000" smtClean="0"/>
          </a:p>
          <a:p>
            <a:pPr lvl="1" eaLnBrk="1" hangingPunct="1"/>
            <a:r>
              <a:rPr lang="en-US" altLang="en-US" sz="2000" smtClean="0"/>
              <a:t>Internal Web</a:t>
            </a:r>
          </a:p>
          <a:p>
            <a:pPr eaLnBrk="1" hangingPunct="1"/>
            <a:r>
              <a:rPr lang="en-US" altLang="en-US" sz="2400" smtClean="0"/>
              <a:t>Abstract</a:t>
            </a:r>
          </a:p>
          <a:p>
            <a:pPr lvl="1" eaLnBrk="1" hangingPunct="1"/>
            <a:r>
              <a:rPr lang="en-US" altLang="en-US" sz="2000" smtClean="0"/>
              <a:t>user name</a:t>
            </a:r>
          </a:p>
          <a:p>
            <a:pPr lvl="1" eaLnBrk="1" hangingPunct="1"/>
            <a:r>
              <a:rPr lang="en-US" altLang="en-US" sz="2000" smtClean="0"/>
              <a:t>user password</a:t>
            </a:r>
          </a:p>
          <a:p>
            <a:pPr lvl="1" eaLnBrk="1" hangingPunct="1"/>
            <a:r>
              <a:rPr lang="en-US" altLang="en-US" sz="2000" smtClean="0"/>
              <a:t>account number</a:t>
            </a:r>
          </a:p>
          <a:p>
            <a:pPr lvl="1" eaLnBrk="1" hangingPunct="1"/>
            <a:r>
              <a:rPr lang="en-US" altLang="en-US" sz="2000" smtClean="0"/>
              <a:t>order number</a:t>
            </a:r>
          </a:p>
          <a:p>
            <a:pPr lvl="1" eaLnBrk="1" hangingPunct="1"/>
            <a:r>
              <a:rPr lang="en-US" altLang="en-US" sz="2000" smtClean="0"/>
              <a:t>ship date</a:t>
            </a:r>
          </a:p>
          <a:p>
            <a:pPr lvl="1" eaLnBrk="1" hangingPunct="1"/>
            <a:r>
              <a:rPr lang="en-US" altLang="en-US" sz="2000" smtClean="0"/>
              <a:t>total cost</a:t>
            </a:r>
          </a:p>
          <a:p>
            <a:pPr lvl="1" eaLnBrk="1" hangingPunct="1"/>
            <a:r>
              <a:rPr lang="en-US" altLang="en-US" sz="2000" smtClean="0"/>
              <a:t>list of supplies</a:t>
            </a:r>
          </a:p>
          <a:p>
            <a:pPr lvl="1" eaLnBrk="1" hangingPunct="1"/>
            <a:r>
              <a:rPr lang="en-US" altLang="en-US" sz="2000" smtClean="0"/>
              <a:t>office supplies -&gt; item</a:t>
            </a:r>
          </a:p>
          <a:p>
            <a:pPr eaLnBrk="1" hangingPunct="1"/>
            <a:endParaRPr lang="en-US" altLang="en-US" sz="2000" smtClean="0"/>
          </a:p>
        </p:txBody>
      </p:sp>
      <p:sp>
        <p:nvSpPr>
          <p:cNvPr id="79876" name="Rectangle 4"/>
          <p:cNvSpPr>
            <a:spLocks noGrp="1" noChangeArrowheads="1"/>
          </p:cNvSpPr>
          <p:nvPr>
            <p:ph sz="half" idx="2"/>
          </p:nvPr>
        </p:nvSpPr>
        <p:spPr>
          <a:xfrm>
            <a:off x="4686300" y="1196975"/>
            <a:ext cx="4305300" cy="5051425"/>
          </a:xfrm>
        </p:spPr>
        <p:txBody>
          <a:bodyPr/>
          <a:lstStyle/>
          <a:p>
            <a:pPr eaLnBrk="1" hangingPunct="1"/>
            <a:r>
              <a:rPr lang="en-US" altLang="en-US" sz="2400" smtClean="0"/>
              <a:t>Good Candidates</a:t>
            </a:r>
          </a:p>
          <a:p>
            <a:pPr lvl="1" eaLnBrk="1" hangingPunct="1"/>
            <a:r>
              <a:rPr lang="en-US" altLang="en-US" sz="2000" smtClean="0"/>
              <a:t>employee</a:t>
            </a:r>
          </a:p>
          <a:p>
            <a:pPr lvl="1" eaLnBrk="1" hangingPunct="1"/>
            <a:r>
              <a:rPr lang="en-US" altLang="en-US" sz="2000" smtClean="0"/>
              <a:t>item (was office supplies)</a:t>
            </a:r>
          </a:p>
          <a:p>
            <a:pPr lvl="1" eaLnBrk="1" hangingPunct="1"/>
            <a:r>
              <a:rPr lang="en-US" altLang="en-US" sz="2000" smtClean="0"/>
              <a:t>receipt</a:t>
            </a:r>
          </a:p>
          <a:p>
            <a:pPr lvl="1" eaLnBrk="1" hangingPunct="1"/>
            <a:r>
              <a:rPr lang="en-US" altLang="en-US" sz="2000" smtClean="0"/>
              <a:t>order</a:t>
            </a:r>
          </a:p>
          <a:p>
            <a:pPr lvl="1" eaLnBrk="1" hangingPunct="1"/>
            <a:r>
              <a:rPr lang="en-US" altLang="en-US" sz="2000" smtClean="0"/>
              <a:t>order database</a:t>
            </a:r>
          </a:p>
          <a:p>
            <a:pPr lvl="1" eaLnBrk="1" hangingPunct="1"/>
            <a:r>
              <a:rPr lang="en-US" altLang="en-US" sz="2000" smtClean="0"/>
              <a:t>error message</a:t>
            </a:r>
          </a:p>
          <a:p>
            <a:pPr eaLnBrk="1" hangingPunct="1"/>
            <a:r>
              <a:rPr lang="en-US" altLang="en-US" sz="2400" smtClean="0"/>
              <a:t>Notes</a:t>
            </a:r>
          </a:p>
          <a:p>
            <a:pPr lvl="1" eaLnBrk="1" hangingPunct="1">
              <a:buFontTx/>
              <a:buNone/>
            </a:pPr>
            <a:r>
              <a:rPr lang="en-US" altLang="en-US" sz="2000" smtClean="0"/>
              <a:t>We have decided not to worry about the Web in this design. Instead we focus on the inputs and outputs and defer the Web details until later.</a:t>
            </a:r>
          </a:p>
        </p:txBody>
      </p:sp>
    </p:spTree>
    <p:extLst>
      <p:ext uri="{BB962C8B-B14F-4D97-AF65-F5344CB8AC3E}">
        <p14:creationId xmlns:p14="http://schemas.microsoft.com/office/powerpoint/2010/main" val="414330015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228600" y="152400"/>
            <a:ext cx="8763000" cy="755650"/>
          </a:xfrm>
          <a:noFill/>
        </p:spPr>
        <p:txBody>
          <a:bodyPr/>
          <a:lstStyle/>
          <a:p>
            <a:pPr eaLnBrk="1" hangingPunct="1"/>
            <a:r>
              <a:rPr lang="en-US" altLang="en-US" smtClean="0"/>
              <a:t>Class Model</a:t>
            </a:r>
          </a:p>
        </p:txBody>
      </p:sp>
      <p:grpSp>
        <p:nvGrpSpPr>
          <p:cNvPr id="80899" name="Group 7"/>
          <p:cNvGrpSpPr>
            <a:grpSpLocks/>
          </p:cNvGrpSpPr>
          <p:nvPr/>
        </p:nvGrpSpPr>
        <p:grpSpPr bwMode="auto">
          <a:xfrm>
            <a:off x="6958013" y="1639888"/>
            <a:ext cx="1731962" cy="1143000"/>
            <a:chOff x="4383" y="1033"/>
            <a:chExt cx="1091" cy="720"/>
          </a:xfrm>
        </p:grpSpPr>
        <p:grpSp>
          <p:nvGrpSpPr>
            <p:cNvPr id="80935" name="Group 5"/>
            <p:cNvGrpSpPr>
              <a:grpSpLocks/>
            </p:cNvGrpSpPr>
            <p:nvPr/>
          </p:nvGrpSpPr>
          <p:grpSpPr bwMode="auto">
            <a:xfrm>
              <a:off x="4383" y="1033"/>
              <a:ext cx="1091" cy="720"/>
              <a:chOff x="4383" y="1033"/>
              <a:chExt cx="1091" cy="720"/>
            </a:xfrm>
          </p:grpSpPr>
          <p:sp>
            <p:nvSpPr>
              <p:cNvPr id="80937" name="Rectangle 3"/>
              <p:cNvSpPr>
                <a:spLocks noChangeArrowheads="1"/>
              </p:cNvSpPr>
              <p:nvPr/>
            </p:nvSpPr>
            <p:spPr bwMode="auto">
              <a:xfrm>
                <a:off x="4383" y="1033"/>
                <a:ext cx="1091" cy="72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0938" name="Line 4"/>
              <p:cNvSpPr>
                <a:spLocks noChangeShapeType="1"/>
              </p:cNvSpPr>
              <p:nvPr/>
            </p:nvSpPr>
            <p:spPr bwMode="auto">
              <a:xfrm>
                <a:off x="4383" y="1318"/>
                <a:ext cx="10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0936" name="Rectangle 6"/>
            <p:cNvSpPr>
              <a:spLocks noChangeArrowheads="1"/>
            </p:cNvSpPr>
            <p:nvPr/>
          </p:nvSpPr>
          <p:spPr bwMode="auto">
            <a:xfrm>
              <a:off x="4542" y="1057"/>
              <a:ext cx="77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7312" tIns="44450" rIns="87312" bIns="44450">
              <a:spAutoFit/>
            </a:bodyPr>
            <a:lstStyle>
              <a:lvl1pPr defTabSz="868363">
                <a:defRPr sz="2400">
                  <a:solidFill>
                    <a:schemeClr val="tx1"/>
                  </a:solidFill>
                  <a:latin typeface="Times" panose="02020603050405020304" pitchFamily="18" charset="0"/>
                </a:defRPr>
              </a:lvl1pPr>
              <a:lvl2pPr marL="742950" indent="-285750" defTabSz="868363">
                <a:defRPr sz="2400">
                  <a:solidFill>
                    <a:schemeClr val="tx1"/>
                  </a:solidFill>
                  <a:latin typeface="Times" panose="02020603050405020304" pitchFamily="18" charset="0"/>
                </a:defRPr>
              </a:lvl2pPr>
              <a:lvl3pPr marL="1143000" indent="-228600" defTabSz="868363">
                <a:defRPr sz="2400">
                  <a:solidFill>
                    <a:schemeClr val="tx1"/>
                  </a:solidFill>
                  <a:latin typeface="Times" panose="02020603050405020304" pitchFamily="18" charset="0"/>
                </a:defRPr>
              </a:lvl3pPr>
              <a:lvl4pPr marL="1600200" indent="-228600" defTabSz="868363">
                <a:defRPr sz="2400">
                  <a:solidFill>
                    <a:schemeClr val="tx1"/>
                  </a:solidFill>
                  <a:latin typeface="Times" panose="02020603050405020304" pitchFamily="18" charset="0"/>
                </a:defRPr>
              </a:lvl4pPr>
              <a:lvl5pPr marL="2057400" indent="-228600" defTabSz="868363">
                <a:defRPr sz="2400">
                  <a:solidFill>
                    <a:schemeClr val="tx1"/>
                  </a:solidFill>
                  <a:latin typeface="Times" panose="02020603050405020304" pitchFamily="18" charset="0"/>
                </a:defRPr>
              </a:lvl5pPr>
              <a:lvl6pPr marL="2514600" indent="-228600" defTabSz="868363"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868363"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868363"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000">
                  <a:latin typeface="Arial" panose="020B0604020202020204" pitchFamily="34" charset="0"/>
                </a:rPr>
                <a:t>order DB</a:t>
              </a:r>
            </a:p>
          </p:txBody>
        </p:sp>
      </p:grpSp>
      <p:grpSp>
        <p:nvGrpSpPr>
          <p:cNvPr id="80900" name="Group 14"/>
          <p:cNvGrpSpPr>
            <a:grpSpLocks/>
          </p:cNvGrpSpPr>
          <p:nvPr/>
        </p:nvGrpSpPr>
        <p:grpSpPr bwMode="auto">
          <a:xfrm>
            <a:off x="381000" y="1676400"/>
            <a:ext cx="1828800" cy="1143000"/>
            <a:chOff x="247" y="1033"/>
            <a:chExt cx="1091" cy="720"/>
          </a:xfrm>
        </p:grpSpPr>
        <p:grpSp>
          <p:nvGrpSpPr>
            <p:cNvPr id="80929" name="Group 12"/>
            <p:cNvGrpSpPr>
              <a:grpSpLocks/>
            </p:cNvGrpSpPr>
            <p:nvPr/>
          </p:nvGrpSpPr>
          <p:grpSpPr bwMode="auto">
            <a:xfrm>
              <a:off x="247" y="1033"/>
              <a:ext cx="1091" cy="720"/>
              <a:chOff x="247" y="1033"/>
              <a:chExt cx="1091" cy="720"/>
            </a:xfrm>
          </p:grpSpPr>
          <p:grpSp>
            <p:nvGrpSpPr>
              <p:cNvPr id="80931" name="Group 10"/>
              <p:cNvGrpSpPr>
                <a:grpSpLocks/>
              </p:cNvGrpSpPr>
              <p:nvPr/>
            </p:nvGrpSpPr>
            <p:grpSpPr bwMode="auto">
              <a:xfrm>
                <a:off x="247" y="1033"/>
                <a:ext cx="1091" cy="720"/>
                <a:chOff x="247" y="1033"/>
                <a:chExt cx="1091" cy="720"/>
              </a:xfrm>
            </p:grpSpPr>
            <p:sp>
              <p:nvSpPr>
                <p:cNvPr id="80933" name="Rectangle 8"/>
                <p:cNvSpPr>
                  <a:spLocks noChangeArrowheads="1"/>
                </p:cNvSpPr>
                <p:nvPr/>
              </p:nvSpPr>
              <p:spPr bwMode="auto">
                <a:xfrm>
                  <a:off x="247" y="1033"/>
                  <a:ext cx="1091" cy="72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0934" name="Line 9"/>
                <p:cNvSpPr>
                  <a:spLocks noChangeShapeType="1"/>
                </p:cNvSpPr>
                <p:nvPr/>
              </p:nvSpPr>
              <p:spPr bwMode="auto">
                <a:xfrm>
                  <a:off x="247" y="1318"/>
                  <a:ext cx="10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0932" name="Rectangle 11"/>
              <p:cNvSpPr>
                <a:spLocks noChangeArrowheads="1"/>
              </p:cNvSpPr>
              <p:nvPr/>
            </p:nvSpPr>
            <p:spPr bwMode="auto">
              <a:xfrm>
                <a:off x="406" y="1057"/>
                <a:ext cx="77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7312" tIns="44450" rIns="87312" bIns="44450">
                <a:spAutoFit/>
              </a:bodyPr>
              <a:lstStyle>
                <a:lvl1pPr defTabSz="868363">
                  <a:defRPr sz="2400">
                    <a:solidFill>
                      <a:schemeClr val="tx1"/>
                    </a:solidFill>
                    <a:latin typeface="Times" panose="02020603050405020304" pitchFamily="18" charset="0"/>
                  </a:defRPr>
                </a:lvl1pPr>
                <a:lvl2pPr marL="742950" indent="-285750" defTabSz="868363">
                  <a:defRPr sz="2400">
                    <a:solidFill>
                      <a:schemeClr val="tx1"/>
                    </a:solidFill>
                    <a:latin typeface="Times" panose="02020603050405020304" pitchFamily="18" charset="0"/>
                  </a:defRPr>
                </a:lvl2pPr>
                <a:lvl3pPr marL="1143000" indent="-228600" defTabSz="868363">
                  <a:defRPr sz="2400">
                    <a:solidFill>
                      <a:schemeClr val="tx1"/>
                    </a:solidFill>
                    <a:latin typeface="Times" panose="02020603050405020304" pitchFamily="18" charset="0"/>
                  </a:defRPr>
                </a:lvl3pPr>
                <a:lvl4pPr marL="1600200" indent="-228600" defTabSz="868363">
                  <a:defRPr sz="2400">
                    <a:solidFill>
                      <a:schemeClr val="tx1"/>
                    </a:solidFill>
                    <a:latin typeface="Times" panose="02020603050405020304" pitchFamily="18" charset="0"/>
                  </a:defRPr>
                </a:lvl4pPr>
                <a:lvl5pPr marL="2057400" indent="-228600" defTabSz="868363">
                  <a:defRPr sz="2400">
                    <a:solidFill>
                      <a:schemeClr val="tx1"/>
                    </a:solidFill>
                    <a:latin typeface="Times" panose="02020603050405020304" pitchFamily="18" charset="0"/>
                  </a:defRPr>
                </a:lvl5pPr>
                <a:lvl6pPr marL="2514600" indent="-228600" defTabSz="868363"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868363"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868363"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000">
                    <a:latin typeface="Arial" panose="020B0604020202020204" pitchFamily="34" charset="0"/>
                  </a:rPr>
                  <a:t>employee</a:t>
                </a:r>
              </a:p>
            </p:txBody>
          </p:sp>
        </p:grpSp>
        <p:sp>
          <p:nvSpPr>
            <p:cNvPr id="80930" name="Rectangle 13"/>
            <p:cNvSpPr>
              <a:spLocks noChangeArrowheads="1"/>
            </p:cNvSpPr>
            <p:nvPr/>
          </p:nvSpPr>
          <p:spPr bwMode="auto">
            <a:xfrm>
              <a:off x="289" y="1308"/>
              <a:ext cx="756"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a:latin typeface="Arial" panose="020B0604020202020204" pitchFamily="34" charset="0"/>
                </a:rPr>
                <a:t>name</a:t>
              </a:r>
            </a:p>
            <a:p>
              <a:r>
                <a:rPr lang="en-US" altLang="en-US" sz="2000">
                  <a:latin typeface="Arial" panose="020B0604020202020204" pitchFamily="34" charset="0"/>
                </a:rPr>
                <a:t>password</a:t>
              </a:r>
            </a:p>
          </p:txBody>
        </p:sp>
      </p:grpSp>
      <p:grpSp>
        <p:nvGrpSpPr>
          <p:cNvPr id="80901" name="Group 21"/>
          <p:cNvGrpSpPr>
            <a:grpSpLocks/>
          </p:cNvGrpSpPr>
          <p:nvPr/>
        </p:nvGrpSpPr>
        <p:grpSpPr bwMode="auto">
          <a:xfrm>
            <a:off x="3716338" y="1639888"/>
            <a:ext cx="1731962" cy="1574800"/>
            <a:chOff x="2341" y="1033"/>
            <a:chExt cx="1091" cy="992"/>
          </a:xfrm>
        </p:grpSpPr>
        <p:grpSp>
          <p:nvGrpSpPr>
            <p:cNvPr id="80923" name="Group 19"/>
            <p:cNvGrpSpPr>
              <a:grpSpLocks/>
            </p:cNvGrpSpPr>
            <p:nvPr/>
          </p:nvGrpSpPr>
          <p:grpSpPr bwMode="auto">
            <a:xfrm>
              <a:off x="2341" y="1033"/>
              <a:ext cx="1091" cy="965"/>
              <a:chOff x="2341" y="1033"/>
              <a:chExt cx="1091" cy="965"/>
            </a:xfrm>
          </p:grpSpPr>
          <p:grpSp>
            <p:nvGrpSpPr>
              <p:cNvPr id="80925" name="Group 17"/>
              <p:cNvGrpSpPr>
                <a:grpSpLocks/>
              </p:cNvGrpSpPr>
              <p:nvPr/>
            </p:nvGrpSpPr>
            <p:grpSpPr bwMode="auto">
              <a:xfrm>
                <a:off x="2341" y="1033"/>
                <a:ext cx="1091" cy="965"/>
                <a:chOff x="2341" y="1033"/>
                <a:chExt cx="1091" cy="965"/>
              </a:xfrm>
            </p:grpSpPr>
            <p:sp>
              <p:nvSpPr>
                <p:cNvPr id="80927" name="Rectangle 15"/>
                <p:cNvSpPr>
                  <a:spLocks noChangeArrowheads="1"/>
                </p:cNvSpPr>
                <p:nvPr/>
              </p:nvSpPr>
              <p:spPr bwMode="auto">
                <a:xfrm>
                  <a:off x="2341" y="1033"/>
                  <a:ext cx="1091" cy="965"/>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0928" name="Line 16"/>
                <p:cNvSpPr>
                  <a:spLocks noChangeShapeType="1"/>
                </p:cNvSpPr>
                <p:nvPr/>
              </p:nvSpPr>
              <p:spPr bwMode="auto">
                <a:xfrm>
                  <a:off x="2341" y="1415"/>
                  <a:ext cx="10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0926" name="Rectangle 18"/>
              <p:cNvSpPr>
                <a:spLocks noChangeArrowheads="1"/>
              </p:cNvSpPr>
              <p:nvPr/>
            </p:nvSpPr>
            <p:spPr bwMode="auto">
              <a:xfrm>
                <a:off x="2500" y="1076"/>
                <a:ext cx="77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7312" tIns="44450" rIns="87312" bIns="44450">
                <a:spAutoFit/>
              </a:bodyPr>
              <a:lstStyle>
                <a:lvl1pPr defTabSz="868363">
                  <a:defRPr sz="2400">
                    <a:solidFill>
                      <a:schemeClr val="tx1"/>
                    </a:solidFill>
                    <a:latin typeface="Times" panose="02020603050405020304" pitchFamily="18" charset="0"/>
                  </a:defRPr>
                </a:lvl1pPr>
                <a:lvl2pPr marL="742950" indent="-285750" defTabSz="868363">
                  <a:defRPr sz="2400">
                    <a:solidFill>
                      <a:schemeClr val="tx1"/>
                    </a:solidFill>
                    <a:latin typeface="Times" panose="02020603050405020304" pitchFamily="18" charset="0"/>
                  </a:defRPr>
                </a:lvl2pPr>
                <a:lvl3pPr marL="1143000" indent="-228600" defTabSz="868363">
                  <a:defRPr sz="2400">
                    <a:solidFill>
                      <a:schemeClr val="tx1"/>
                    </a:solidFill>
                    <a:latin typeface="Times" panose="02020603050405020304" pitchFamily="18" charset="0"/>
                  </a:defRPr>
                </a:lvl3pPr>
                <a:lvl4pPr marL="1600200" indent="-228600" defTabSz="868363">
                  <a:defRPr sz="2400">
                    <a:solidFill>
                      <a:schemeClr val="tx1"/>
                    </a:solidFill>
                    <a:latin typeface="Times" panose="02020603050405020304" pitchFamily="18" charset="0"/>
                  </a:defRPr>
                </a:lvl4pPr>
                <a:lvl5pPr marL="2057400" indent="-228600" defTabSz="868363">
                  <a:defRPr sz="2400">
                    <a:solidFill>
                      <a:schemeClr val="tx1"/>
                    </a:solidFill>
                    <a:latin typeface="Times" panose="02020603050405020304" pitchFamily="18" charset="0"/>
                  </a:defRPr>
                </a:lvl5pPr>
                <a:lvl6pPr marL="2514600" indent="-228600" defTabSz="868363"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868363"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868363"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000">
                    <a:latin typeface="Arial" panose="020B0604020202020204" pitchFamily="34" charset="0"/>
                  </a:rPr>
                  <a:t>order</a:t>
                </a:r>
              </a:p>
            </p:txBody>
          </p:sp>
        </p:grpSp>
        <p:sp>
          <p:nvSpPr>
            <p:cNvPr id="80924" name="Rectangle 20"/>
            <p:cNvSpPr>
              <a:spLocks noChangeArrowheads="1"/>
            </p:cNvSpPr>
            <p:nvPr/>
          </p:nvSpPr>
          <p:spPr bwMode="auto">
            <a:xfrm>
              <a:off x="2359" y="1393"/>
              <a:ext cx="754"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a:latin typeface="Arial" panose="020B0604020202020204" pitchFamily="34" charset="0"/>
                </a:rPr>
                <a:t>number</a:t>
              </a:r>
            </a:p>
            <a:p>
              <a:r>
                <a:rPr lang="en-US" altLang="en-US" sz="2000">
                  <a:latin typeface="Arial" panose="020B0604020202020204" pitchFamily="34" charset="0"/>
                </a:rPr>
                <a:t>account</a:t>
              </a:r>
            </a:p>
            <a:p>
              <a:r>
                <a:rPr lang="en-US" altLang="en-US" sz="2000">
                  <a:latin typeface="Arial" panose="020B0604020202020204" pitchFamily="34" charset="0"/>
                </a:rPr>
                <a:t>total cost</a:t>
              </a:r>
            </a:p>
          </p:txBody>
        </p:sp>
      </p:grpSp>
      <p:grpSp>
        <p:nvGrpSpPr>
          <p:cNvPr id="80902" name="Group 28"/>
          <p:cNvGrpSpPr>
            <a:grpSpLocks/>
          </p:cNvGrpSpPr>
          <p:nvPr/>
        </p:nvGrpSpPr>
        <p:grpSpPr bwMode="auto">
          <a:xfrm>
            <a:off x="3716338" y="4324350"/>
            <a:ext cx="1733550" cy="1574800"/>
            <a:chOff x="2341" y="2724"/>
            <a:chExt cx="1092" cy="992"/>
          </a:xfrm>
        </p:grpSpPr>
        <p:grpSp>
          <p:nvGrpSpPr>
            <p:cNvPr id="80917" name="Group 26"/>
            <p:cNvGrpSpPr>
              <a:grpSpLocks/>
            </p:cNvGrpSpPr>
            <p:nvPr/>
          </p:nvGrpSpPr>
          <p:grpSpPr bwMode="auto">
            <a:xfrm>
              <a:off x="2341" y="2724"/>
              <a:ext cx="1091" cy="965"/>
              <a:chOff x="2341" y="2724"/>
              <a:chExt cx="1091" cy="965"/>
            </a:xfrm>
          </p:grpSpPr>
          <p:grpSp>
            <p:nvGrpSpPr>
              <p:cNvPr id="80919" name="Group 24"/>
              <p:cNvGrpSpPr>
                <a:grpSpLocks/>
              </p:cNvGrpSpPr>
              <p:nvPr/>
            </p:nvGrpSpPr>
            <p:grpSpPr bwMode="auto">
              <a:xfrm>
                <a:off x="2341" y="2724"/>
                <a:ext cx="1091" cy="965"/>
                <a:chOff x="2341" y="2724"/>
                <a:chExt cx="1091" cy="965"/>
              </a:xfrm>
            </p:grpSpPr>
            <p:sp>
              <p:nvSpPr>
                <p:cNvPr id="80921" name="Rectangle 22"/>
                <p:cNvSpPr>
                  <a:spLocks noChangeArrowheads="1"/>
                </p:cNvSpPr>
                <p:nvPr/>
              </p:nvSpPr>
              <p:spPr bwMode="auto">
                <a:xfrm>
                  <a:off x="2341" y="2724"/>
                  <a:ext cx="1091" cy="965"/>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0922" name="Line 23"/>
                <p:cNvSpPr>
                  <a:spLocks noChangeShapeType="1"/>
                </p:cNvSpPr>
                <p:nvPr/>
              </p:nvSpPr>
              <p:spPr bwMode="auto">
                <a:xfrm>
                  <a:off x="2341" y="3106"/>
                  <a:ext cx="10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0920" name="Rectangle 25"/>
              <p:cNvSpPr>
                <a:spLocks noChangeArrowheads="1"/>
              </p:cNvSpPr>
              <p:nvPr/>
            </p:nvSpPr>
            <p:spPr bwMode="auto">
              <a:xfrm>
                <a:off x="2500" y="2767"/>
                <a:ext cx="77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7312" tIns="44450" rIns="87312" bIns="44450">
                <a:spAutoFit/>
              </a:bodyPr>
              <a:lstStyle>
                <a:lvl1pPr defTabSz="868363">
                  <a:defRPr sz="2400">
                    <a:solidFill>
                      <a:schemeClr val="tx1"/>
                    </a:solidFill>
                    <a:latin typeface="Times" panose="02020603050405020304" pitchFamily="18" charset="0"/>
                  </a:defRPr>
                </a:lvl1pPr>
                <a:lvl2pPr marL="742950" indent="-285750" defTabSz="868363">
                  <a:defRPr sz="2400">
                    <a:solidFill>
                      <a:schemeClr val="tx1"/>
                    </a:solidFill>
                    <a:latin typeface="Times" panose="02020603050405020304" pitchFamily="18" charset="0"/>
                  </a:defRPr>
                </a:lvl2pPr>
                <a:lvl3pPr marL="1143000" indent="-228600" defTabSz="868363">
                  <a:defRPr sz="2400">
                    <a:solidFill>
                      <a:schemeClr val="tx1"/>
                    </a:solidFill>
                    <a:latin typeface="Times" panose="02020603050405020304" pitchFamily="18" charset="0"/>
                  </a:defRPr>
                </a:lvl3pPr>
                <a:lvl4pPr marL="1600200" indent="-228600" defTabSz="868363">
                  <a:defRPr sz="2400">
                    <a:solidFill>
                      <a:schemeClr val="tx1"/>
                    </a:solidFill>
                    <a:latin typeface="Times" panose="02020603050405020304" pitchFamily="18" charset="0"/>
                  </a:defRPr>
                </a:lvl4pPr>
                <a:lvl5pPr marL="2057400" indent="-228600" defTabSz="868363">
                  <a:defRPr sz="2400">
                    <a:solidFill>
                      <a:schemeClr val="tx1"/>
                    </a:solidFill>
                    <a:latin typeface="Times" panose="02020603050405020304" pitchFamily="18" charset="0"/>
                  </a:defRPr>
                </a:lvl5pPr>
                <a:lvl6pPr marL="2514600" indent="-228600" defTabSz="868363"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868363"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868363"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000">
                    <a:latin typeface="Arial" panose="020B0604020202020204" pitchFamily="34" charset="0"/>
                  </a:rPr>
                  <a:t>receipt</a:t>
                </a:r>
              </a:p>
            </p:txBody>
          </p:sp>
        </p:grpSp>
        <p:sp>
          <p:nvSpPr>
            <p:cNvPr id="80918" name="Rectangle 27"/>
            <p:cNvSpPr>
              <a:spLocks noChangeArrowheads="1"/>
            </p:cNvSpPr>
            <p:nvPr/>
          </p:nvSpPr>
          <p:spPr bwMode="auto">
            <a:xfrm>
              <a:off x="2359" y="3084"/>
              <a:ext cx="1074"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a:latin typeface="Arial" panose="020B0604020202020204" pitchFamily="34" charset="0"/>
                </a:rPr>
                <a:t>order number</a:t>
              </a:r>
            </a:p>
            <a:p>
              <a:r>
                <a:rPr lang="en-US" altLang="en-US" sz="2000">
                  <a:latin typeface="Arial" panose="020B0604020202020204" pitchFamily="34" charset="0"/>
                </a:rPr>
                <a:t>ship date</a:t>
              </a:r>
            </a:p>
            <a:p>
              <a:r>
                <a:rPr lang="en-US" altLang="en-US" sz="2000">
                  <a:latin typeface="Arial" panose="020B0604020202020204" pitchFamily="34" charset="0"/>
                </a:rPr>
                <a:t>total cost</a:t>
              </a:r>
            </a:p>
          </p:txBody>
        </p:sp>
      </p:grpSp>
      <p:grpSp>
        <p:nvGrpSpPr>
          <p:cNvPr id="80903" name="Group 35"/>
          <p:cNvGrpSpPr>
            <a:grpSpLocks/>
          </p:cNvGrpSpPr>
          <p:nvPr/>
        </p:nvGrpSpPr>
        <p:grpSpPr bwMode="auto">
          <a:xfrm>
            <a:off x="6958013" y="4324350"/>
            <a:ext cx="1731962" cy="1574800"/>
            <a:chOff x="4383" y="2724"/>
            <a:chExt cx="1091" cy="992"/>
          </a:xfrm>
        </p:grpSpPr>
        <p:grpSp>
          <p:nvGrpSpPr>
            <p:cNvPr id="80911" name="Group 33"/>
            <p:cNvGrpSpPr>
              <a:grpSpLocks/>
            </p:cNvGrpSpPr>
            <p:nvPr/>
          </p:nvGrpSpPr>
          <p:grpSpPr bwMode="auto">
            <a:xfrm>
              <a:off x="4383" y="2724"/>
              <a:ext cx="1091" cy="965"/>
              <a:chOff x="4383" y="2724"/>
              <a:chExt cx="1091" cy="965"/>
            </a:xfrm>
          </p:grpSpPr>
          <p:grpSp>
            <p:nvGrpSpPr>
              <p:cNvPr id="80913" name="Group 31"/>
              <p:cNvGrpSpPr>
                <a:grpSpLocks/>
              </p:cNvGrpSpPr>
              <p:nvPr/>
            </p:nvGrpSpPr>
            <p:grpSpPr bwMode="auto">
              <a:xfrm>
                <a:off x="4383" y="2724"/>
                <a:ext cx="1091" cy="965"/>
                <a:chOff x="4383" y="2724"/>
                <a:chExt cx="1091" cy="965"/>
              </a:xfrm>
            </p:grpSpPr>
            <p:sp>
              <p:nvSpPr>
                <p:cNvPr id="80915" name="Rectangle 29"/>
                <p:cNvSpPr>
                  <a:spLocks noChangeArrowheads="1"/>
                </p:cNvSpPr>
                <p:nvPr/>
              </p:nvSpPr>
              <p:spPr bwMode="auto">
                <a:xfrm>
                  <a:off x="4383" y="2724"/>
                  <a:ext cx="1091" cy="965"/>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0916" name="Line 30"/>
                <p:cNvSpPr>
                  <a:spLocks noChangeShapeType="1"/>
                </p:cNvSpPr>
                <p:nvPr/>
              </p:nvSpPr>
              <p:spPr bwMode="auto">
                <a:xfrm>
                  <a:off x="4383" y="3106"/>
                  <a:ext cx="10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0914" name="Rectangle 32"/>
              <p:cNvSpPr>
                <a:spLocks noChangeArrowheads="1"/>
              </p:cNvSpPr>
              <p:nvPr/>
            </p:nvSpPr>
            <p:spPr bwMode="auto">
              <a:xfrm>
                <a:off x="4542" y="2767"/>
                <a:ext cx="77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7312" tIns="44450" rIns="87312" bIns="44450">
                <a:spAutoFit/>
              </a:bodyPr>
              <a:lstStyle>
                <a:lvl1pPr defTabSz="868363">
                  <a:defRPr sz="2400">
                    <a:solidFill>
                      <a:schemeClr val="tx1"/>
                    </a:solidFill>
                    <a:latin typeface="Times" panose="02020603050405020304" pitchFamily="18" charset="0"/>
                  </a:defRPr>
                </a:lvl1pPr>
                <a:lvl2pPr marL="742950" indent="-285750" defTabSz="868363">
                  <a:defRPr sz="2400">
                    <a:solidFill>
                      <a:schemeClr val="tx1"/>
                    </a:solidFill>
                    <a:latin typeface="Times" panose="02020603050405020304" pitchFamily="18" charset="0"/>
                  </a:defRPr>
                </a:lvl2pPr>
                <a:lvl3pPr marL="1143000" indent="-228600" defTabSz="868363">
                  <a:defRPr sz="2400">
                    <a:solidFill>
                      <a:schemeClr val="tx1"/>
                    </a:solidFill>
                    <a:latin typeface="Times" panose="02020603050405020304" pitchFamily="18" charset="0"/>
                  </a:defRPr>
                </a:lvl3pPr>
                <a:lvl4pPr marL="1600200" indent="-228600" defTabSz="868363">
                  <a:defRPr sz="2400">
                    <a:solidFill>
                      <a:schemeClr val="tx1"/>
                    </a:solidFill>
                    <a:latin typeface="Times" panose="02020603050405020304" pitchFamily="18" charset="0"/>
                  </a:defRPr>
                </a:lvl4pPr>
                <a:lvl5pPr marL="2057400" indent="-228600" defTabSz="868363">
                  <a:defRPr sz="2400">
                    <a:solidFill>
                      <a:schemeClr val="tx1"/>
                    </a:solidFill>
                    <a:latin typeface="Times" panose="02020603050405020304" pitchFamily="18" charset="0"/>
                  </a:defRPr>
                </a:lvl5pPr>
                <a:lvl6pPr marL="2514600" indent="-228600" defTabSz="868363"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868363"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868363"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000">
                    <a:latin typeface="Arial" panose="020B0604020202020204" pitchFamily="34" charset="0"/>
                  </a:rPr>
                  <a:t>item</a:t>
                </a:r>
              </a:p>
            </p:txBody>
          </p:sp>
        </p:grpSp>
        <p:sp>
          <p:nvSpPr>
            <p:cNvPr id="80912" name="Rectangle 34"/>
            <p:cNvSpPr>
              <a:spLocks noChangeArrowheads="1"/>
            </p:cNvSpPr>
            <p:nvPr/>
          </p:nvSpPr>
          <p:spPr bwMode="auto">
            <a:xfrm>
              <a:off x="4401" y="3084"/>
              <a:ext cx="674"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a:latin typeface="Arial" panose="020B0604020202020204" pitchFamily="34" charset="0"/>
                </a:rPr>
                <a:t>name</a:t>
              </a:r>
            </a:p>
            <a:p>
              <a:r>
                <a:rPr lang="en-US" altLang="en-US" sz="2000">
                  <a:latin typeface="Arial" panose="020B0604020202020204" pitchFamily="34" charset="0"/>
                </a:rPr>
                <a:t>quantity</a:t>
              </a:r>
            </a:p>
            <a:p>
              <a:r>
                <a:rPr lang="en-US" altLang="en-US" sz="2000">
                  <a:latin typeface="Arial" panose="020B0604020202020204" pitchFamily="34" charset="0"/>
                </a:rPr>
                <a:t>price</a:t>
              </a:r>
            </a:p>
          </p:txBody>
        </p:sp>
      </p:grpSp>
      <p:grpSp>
        <p:nvGrpSpPr>
          <p:cNvPr id="80904" name="Group 42"/>
          <p:cNvGrpSpPr>
            <a:grpSpLocks/>
          </p:cNvGrpSpPr>
          <p:nvPr/>
        </p:nvGrpSpPr>
        <p:grpSpPr bwMode="auto">
          <a:xfrm>
            <a:off x="387350" y="4324350"/>
            <a:ext cx="2051050" cy="1143000"/>
            <a:chOff x="244" y="2724"/>
            <a:chExt cx="1139" cy="720"/>
          </a:xfrm>
        </p:grpSpPr>
        <p:grpSp>
          <p:nvGrpSpPr>
            <p:cNvPr id="80905" name="Group 40"/>
            <p:cNvGrpSpPr>
              <a:grpSpLocks/>
            </p:cNvGrpSpPr>
            <p:nvPr/>
          </p:nvGrpSpPr>
          <p:grpSpPr bwMode="auto">
            <a:xfrm>
              <a:off x="257" y="2724"/>
              <a:ext cx="1126" cy="720"/>
              <a:chOff x="257" y="2724"/>
              <a:chExt cx="1126" cy="720"/>
            </a:xfrm>
          </p:grpSpPr>
          <p:grpSp>
            <p:nvGrpSpPr>
              <p:cNvPr id="80907" name="Group 38"/>
              <p:cNvGrpSpPr>
                <a:grpSpLocks/>
              </p:cNvGrpSpPr>
              <p:nvPr/>
            </p:nvGrpSpPr>
            <p:grpSpPr bwMode="auto">
              <a:xfrm>
                <a:off x="257" y="2724"/>
                <a:ext cx="1091" cy="720"/>
                <a:chOff x="257" y="2724"/>
                <a:chExt cx="1091" cy="720"/>
              </a:xfrm>
            </p:grpSpPr>
            <p:sp>
              <p:nvSpPr>
                <p:cNvPr id="80909" name="Rectangle 36"/>
                <p:cNvSpPr>
                  <a:spLocks noChangeArrowheads="1"/>
                </p:cNvSpPr>
                <p:nvPr/>
              </p:nvSpPr>
              <p:spPr bwMode="auto">
                <a:xfrm>
                  <a:off x="257" y="2724"/>
                  <a:ext cx="1091" cy="72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0910" name="Line 37"/>
                <p:cNvSpPr>
                  <a:spLocks noChangeShapeType="1"/>
                </p:cNvSpPr>
                <p:nvPr/>
              </p:nvSpPr>
              <p:spPr bwMode="auto">
                <a:xfrm>
                  <a:off x="257" y="3009"/>
                  <a:ext cx="10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0908" name="Rectangle 39"/>
              <p:cNvSpPr>
                <a:spLocks noChangeArrowheads="1"/>
              </p:cNvSpPr>
              <p:nvPr/>
            </p:nvSpPr>
            <p:spPr bwMode="auto">
              <a:xfrm>
                <a:off x="276" y="2748"/>
                <a:ext cx="110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7312" tIns="44450" rIns="87312" bIns="44450">
                <a:spAutoFit/>
              </a:bodyPr>
              <a:lstStyle>
                <a:lvl1pPr defTabSz="868363">
                  <a:defRPr sz="2400">
                    <a:solidFill>
                      <a:schemeClr val="tx1"/>
                    </a:solidFill>
                    <a:latin typeface="Times" panose="02020603050405020304" pitchFamily="18" charset="0"/>
                  </a:defRPr>
                </a:lvl1pPr>
                <a:lvl2pPr marL="742950" indent="-285750" defTabSz="868363">
                  <a:defRPr sz="2400">
                    <a:solidFill>
                      <a:schemeClr val="tx1"/>
                    </a:solidFill>
                    <a:latin typeface="Times" panose="02020603050405020304" pitchFamily="18" charset="0"/>
                  </a:defRPr>
                </a:lvl2pPr>
                <a:lvl3pPr marL="1143000" indent="-228600" defTabSz="868363">
                  <a:defRPr sz="2400">
                    <a:solidFill>
                      <a:schemeClr val="tx1"/>
                    </a:solidFill>
                    <a:latin typeface="Times" panose="02020603050405020304" pitchFamily="18" charset="0"/>
                  </a:defRPr>
                </a:lvl3pPr>
                <a:lvl4pPr marL="1600200" indent="-228600" defTabSz="868363">
                  <a:defRPr sz="2400">
                    <a:solidFill>
                      <a:schemeClr val="tx1"/>
                    </a:solidFill>
                    <a:latin typeface="Times" panose="02020603050405020304" pitchFamily="18" charset="0"/>
                  </a:defRPr>
                </a:lvl4pPr>
                <a:lvl5pPr marL="2057400" indent="-228600" defTabSz="868363">
                  <a:defRPr sz="2400">
                    <a:solidFill>
                      <a:schemeClr val="tx1"/>
                    </a:solidFill>
                    <a:latin typeface="Times" panose="02020603050405020304" pitchFamily="18" charset="0"/>
                  </a:defRPr>
                </a:lvl5pPr>
                <a:lvl6pPr marL="2514600" indent="-228600" defTabSz="868363"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868363"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868363"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000">
                    <a:latin typeface="Arial" panose="020B0604020202020204" pitchFamily="34" charset="0"/>
                  </a:rPr>
                  <a:t>error message</a:t>
                </a:r>
              </a:p>
            </p:txBody>
          </p:sp>
        </p:grpSp>
        <p:sp>
          <p:nvSpPr>
            <p:cNvPr id="80906" name="Rectangle 41"/>
            <p:cNvSpPr>
              <a:spLocks noChangeArrowheads="1"/>
            </p:cNvSpPr>
            <p:nvPr/>
          </p:nvSpPr>
          <p:spPr bwMode="auto">
            <a:xfrm>
              <a:off x="244" y="3089"/>
              <a:ext cx="82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a:latin typeface="Arial" panose="020B0604020202020204" pitchFamily="34" charset="0"/>
                </a:rPr>
                <a:t>explanation</a:t>
              </a:r>
            </a:p>
          </p:txBody>
        </p:sp>
      </p:grpSp>
    </p:spTree>
    <p:extLst>
      <p:ext uri="{BB962C8B-B14F-4D97-AF65-F5344CB8AC3E}">
        <p14:creationId xmlns:p14="http://schemas.microsoft.com/office/powerpoint/2010/main" val="2553917641"/>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228600" y="152400"/>
            <a:ext cx="8763000" cy="755650"/>
          </a:xfrm>
          <a:noFill/>
        </p:spPr>
        <p:txBody>
          <a:bodyPr/>
          <a:lstStyle/>
          <a:p>
            <a:pPr eaLnBrk="1" hangingPunct="1"/>
            <a:r>
              <a:rPr lang="en-US" altLang="en-US" smtClean="0"/>
              <a:t>Class Model, continued</a:t>
            </a:r>
          </a:p>
        </p:txBody>
      </p:sp>
      <p:grpSp>
        <p:nvGrpSpPr>
          <p:cNvPr id="81923" name="Group 7"/>
          <p:cNvGrpSpPr>
            <a:grpSpLocks/>
          </p:cNvGrpSpPr>
          <p:nvPr/>
        </p:nvGrpSpPr>
        <p:grpSpPr bwMode="auto">
          <a:xfrm>
            <a:off x="3689350" y="2967038"/>
            <a:ext cx="1731963" cy="1143000"/>
            <a:chOff x="2324" y="1869"/>
            <a:chExt cx="1091" cy="720"/>
          </a:xfrm>
        </p:grpSpPr>
        <p:grpSp>
          <p:nvGrpSpPr>
            <p:cNvPr id="81944" name="Group 5"/>
            <p:cNvGrpSpPr>
              <a:grpSpLocks/>
            </p:cNvGrpSpPr>
            <p:nvPr/>
          </p:nvGrpSpPr>
          <p:grpSpPr bwMode="auto">
            <a:xfrm>
              <a:off x="2324" y="1869"/>
              <a:ext cx="1091" cy="720"/>
              <a:chOff x="2324" y="1869"/>
              <a:chExt cx="1091" cy="720"/>
            </a:xfrm>
          </p:grpSpPr>
          <p:sp>
            <p:nvSpPr>
              <p:cNvPr id="81946" name="Rectangle 3"/>
              <p:cNvSpPr>
                <a:spLocks noChangeArrowheads="1"/>
              </p:cNvSpPr>
              <p:nvPr/>
            </p:nvSpPr>
            <p:spPr bwMode="auto">
              <a:xfrm>
                <a:off x="2324" y="1869"/>
                <a:ext cx="1091" cy="72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1947" name="Line 4"/>
              <p:cNvSpPr>
                <a:spLocks noChangeShapeType="1"/>
              </p:cNvSpPr>
              <p:nvPr/>
            </p:nvSpPr>
            <p:spPr bwMode="auto">
              <a:xfrm>
                <a:off x="2324" y="2154"/>
                <a:ext cx="10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1945" name="Rectangle 6"/>
            <p:cNvSpPr>
              <a:spLocks noChangeArrowheads="1"/>
            </p:cNvSpPr>
            <p:nvPr/>
          </p:nvSpPr>
          <p:spPr bwMode="auto">
            <a:xfrm>
              <a:off x="2483" y="1893"/>
              <a:ext cx="77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7312" tIns="44450" rIns="87312" bIns="44450">
              <a:spAutoFit/>
            </a:bodyPr>
            <a:lstStyle>
              <a:lvl1pPr defTabSz="868363">
                <a:defRPr sz="2400">
                  <a:solidFill>
                    <a:schemeClr val="tx1"/>
                  </a:solidFill>
                  <a:latin typeface="Times" panose="02020603050405020304" pitchFamily="18" charset="0"/>
                </a:defRPr>
              </a:lvl1pPr>
              <a:lvl2pPr marL="742950" indent="-285750" defTabSz="868363">
                <a:defRPr sz="2400">
                  <a:solidFill>
                    <a:schemeClr val="tx1"/>
                  </a:solidFill>
                  <a:latin typeface="Times" panose="02020603050405020304" pitchFamily="18" charset="0"/>
                </a:defRPr>
              </a:lvl2pPr>
              <a:lvl3pPr marL="1143000" indent="-228600" defTabSz="868363">
                <a:defRPr sz="2400">
                  <a:solidFill>
                    <a:schemeClr val="tx1"/>
                  </a:solidFill>
                  <a:latin typeface="Times" panose="02020603050405020304" pitchFamily="18" charset="0"/>
                </a:defRPr>
              </a:lvl3pPr>
              <a:lvl4pPr marL="1600200" indent="-228600" defTabSz="868363">
                <a:defRPr sz="2400">
                  <a:solidFill>
                    <a:schemeClr val="tx1"/>
                  </a:solidFill>
                  <a:latin typeface="Times" panose="02020603050405020304" pitchFamily="18" charset="0"/>
                </a:defRPr>
              </a:lvl4pPr>
              <a:lvl5pPr marL="2057400" indent="-228600" defTabSz="868363">
                <a:defRPr sz="2400">
                  <a:solidFill>
                    <a:schemeClr val="tx1"/>
                  </a:solidFill>
                  <a:latin typeface="Times" panose="02020603050405020304" pitchFamily="18" charset="0"/>
                </a:defRPr>
              </a:lvl5pPr>
              <a:lvl6pPr marL="2514600" indent="-228600" defTabSz="868363"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868363"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868363"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000">
                  <a:latin typeface="Arial" panose="020B0604020202020204" pitchFamily="34" charset="0"/>
                </a:rPr>
                <a:t>response</a:t>
              </a:r>
            </a:p>
          </p:txBody>
        </p:sp>
      </p:grpSp>
      <p:grpSp>
        <p:nvGrpSpPr>
          <p:cNvPr id="81924" name="Group 14"/>
          <p:cNvGrpSpPr>
            <a:grpSpLocks/>
          </p:cNvGrpSpPr>
          <p:nvPr/>
        </p:nvGrpSpPr>
        <p:grpSpPr bwMode="auto">
          <a:xfrm>
            <a:off x="6538913" y="4787900"/>
            <a:ext cx="1733550" cy="1498600"/>
            <a:chOff x="4119" y="3016"/>
            <a:chExt cx="1092" cy="992"/>
          </a:xfrm>
        </p:grpSpPr>
        <p:grpSp>
          <p:nvGrpSpPr>
            <p:cNvPr id="81938" name="Group 12"/>
            <p:cNvGrpSpPr>
              <a:grpSpLocks/>
            </p:cNvGrpSpPr>
            <p:nvPr/>
          </p:nvGrpSpPr>
          <p:grpSpPr bwMode="auto">
            <a:xfrm>
              <a:off x="4119" y="3016"/>
              <a:ext cx="1091" cy="965"/>
              <a:chOff x="4119" y="3016"/>
              <a:chExt cx="1091" cy="965"/>
            </a:xfrm>
          </p:grpSpPr>
          <p:grpSp>
            <p:nvGrpSpPr>
              <p:cNvPr id="81940" name="Group 10"/>
              <p:cNvGrpSpPr>
                <a:grpSpLocks/>
              </p:cNvGrpSpPr>
              <p:nvPr/>
            </p:nvGrpSpPr>
            <p:grpSpPr bwMode="auto">
              <a:xfrm>
                <a:off x="4119" y="3016"/>
                <a:ext cx="1091" cy="965"/>
                <a:chOff x="4119" y="3016"/>
                <a:chExt cx="1091" cy="965"/>
              </a:xfrm>
            </p:grpSpPr>
            <p:sp>
              <p:nvSpPr>
                <p:cNvPr id="81942" name="Rectangle 8"/>
                <p:cNvSpPr>
                  <a:spLocks noChangeArrowheads="1"/>
                </p:cNvSpPr>
                <p:nvPr/>
              </p:nvSpPr>
              <p:spPr bwMode="auto">
                <a:xfrm>
                  <a:off x="4119" y="3016"/>
                  <a:ext cx="1091" cy="965"/>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1943" name="Line 9"/>
                <p:cNvSpPr>
                  <a:spLocks noChangeShapeType="1"/>
                </p:cNvSpPr>
                <p:nvPr/>
              </p:nvSpPr>
              <p:spPr bwMode="auto">
                <a:xfrm>
                  <a:off x="4119" y="3398"/>
                  <a:ext cx="10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1941" name="Rectangle 11"/>
              <p:cNvSpPr>
                <a:spLocks noChangeArrowheads="1"/>
              </p:cNvSpPr>
              <p:nvPr/>
            </p:nvSpPr>
            <p:spPr bwMode="auto">
              <a:xfrm>
                <a:off x="4278" y="3059"/>
                <a:ext cx="77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7312" tIns="44450" rIns="87312" bIns="44450">
                <a:spAutoFit/>
              </a:bodyPr>
              <a:lstStyle>
                <a:lvl1pPr defTabSz="868363">
                  <a:defRPr sz="2400">
                    <a:solidFill>
                      <a:schemeClr val="tx1"/>
                    </a:solidFill>
                    <a:latin typeface="Times" panose="02020603050405020304" pitchFamily="18" charset="0"/>
                  </a:defRPr>
                </a:lvl1pPr>
                <a:lvl2pPr marL="742950" indent="-285750" defTabSz="868363">
                  <a:defRPr sz="2400">
                    <a:solidFill>
                      <a:schemeClr val="tx1"/>
                    </a:solidFill>
                    <a:latin typeface="Times" panose="02020603050405020304" pitchFamily="18" charset="0"/>
                  </a:defRPr>
                </a:lvl2pPr>
                <a:lvl3pPr marL="1143000" indent="-228600" defTabSz="868363">
                  <a:defRPr sz="2400">
                    <a:solidFill>
                      <a:schemeClr val="tx1"/>
                    </a:solidFill>
                    <a:latin typeface="Times" panose="02020603050405020304" pitchFamily="18" charset="0"/>
                  </a:defRPr>
                </a:lvl3pPr>
                <a:lvl4pPr marL="1600200" indent="-228600" defTabSz="868363">
                  <a:defRPr sz="2400">
                    <a:solidFill>
                      <a:schemeClr val="tx1"/>
                    </a:solidFill>
                    <a:latin typeface="Times" panose="02020603050405020304" pitchFamily="18" charset="0"/>
                  </a:defRPr>
                </a:lvl4pPr>
                <a:lvl5pPr marL="2057400" indent="-228600" defTabSz="868363">
                  <a:defRPr sz="2400">
                    <a:solidFill>
                      <a:schemeClr val="tx1"/>
                    </a:solidFill>
                    <a:latin typeface="Times" panose="02020603050405020304" pitchFamily="18" charset="0"/>
                  </a:defRPr>
                </a:lvl5pPr>
                <a:lvl6pPr marL="2514600" indent="-228600" defTabSz="868363"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868363"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868363"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000">
                    <a:latin typeface="Arial" panose="020B0604020202020204" pitchFamily="34" charset="0"/>
                  </a:rPr>
                  <a:t>receipt</a:t>
                </a:r>
              </a:p>
            </p:txBody>
          </p:sp>
        </p:grpSp>
        <p:sp>
          <p:nvSpPr>
            <p:cNvPr id="81939" name="Rectangle 13"/>
            <p:cNvSpPr>
              <a:spLocks noChangeArrowheads="1"/>
            </p:cNvSpPr>
            <p:nvPr/>
          </p:nvSpPr>
          <p:spPr bwMode="auto">
            <a:xfrm>
              <a:off x="4137" y="3376"/>
              <a:ext cx="1074"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a:latin typeface="Arial" panose="020B0604020202020204" pitchFamily="34" charset="0"/>
                </a:rPr>
                <a:t>order number</a:t>
              </a:r>
            </a:p>
            <a:p>
              <a:r>
                <a:rPr lang="en-US" altLang="en-US" sz="2000">
                  <a:latin typeface="Arial" panose="020B0604020202020204" pitchFamily="34" charset="0"/>
                </a:rPr>
                <a:t>ship date</a:t>
              </a:r>
            </a:p>
            <a:p>
              <a:r>
                <a:rPr lang="en-US" altLang="en-US" sz="2000">
                  <a:latin typeface="Arial" panose="020B0604020202020204" pitchFamily="34" charset="0"/>
                </a:rPr>
                <a:t>total cost</a:t>
              </a:r>
            </a:p>
          </p:txBody>
        </p:sp>
      </p:grpSp>
      <p:grpSp>
        <p:nvGrpSpPr>
          <p:cNvPr id="81925" name="Group 21"/>
          <p:cNvGrpSpPr>
            <a:grpSpLocks/>
          </p:cNvGrpSpPr>
          <p:nvPr/>
        </p:nvGrpSpPr>
        <p:grpSpPr bwMode="auto">
          <a:xfrm>
            <a:off x="819150" y="4787900"/>
            <a:ext cx="2305050" cy="1143000"/>
            <a:chOff x="516" y="3016"/>
            <a:chExt cx="1139" cy="720"/>
          </a:xfrm>
        </p:grpSpPr>
        <p:grpSp>
          <p:nvGrpSpPr>
            <p:cNvPr id="81932" name="Group 19"/>
            <p:cNvGrpSpPr>
              <a:grpSpLocks/>
            </p:cNvGrpSpPr>
            <p:nvPr/>
          </p:nvGrpSpPr>
          <p:grpSpPr bwMode="auto">
            <a:xfrm>
              <a:off x="529" y="3016"/>
              <a:ext cx="1126" cy="720"/>
              <a:chOff x="529" y="3016"/>
              <a:chExt cx="1126" cy="720"/>
            </a:xfrm>
          </p:grpSpPr>
          <p:grpSp>
            <p:nvGrpSpPr>
              <p:cNvPr id="81934" name="Group 17"/>
              <p:cNvGrpSpPr>
                <a:grpSpLocks/>
              </p:cNvGrpSpPr>
              <p:nvPr/>
            </p:nvGrpSpPr>
            <p:grpSpPr bwMode="auto">
              <a:xfrm>
                <a:off x="529" y="3016"/>
                <a:ext cx="1091" cy="720"/>
                <a:chOff x="529" y="3016"/>
                <a:chExt cx="1091" cy="720"/>
              </a:xfrm>
            </p:grpSpPr>
            <p:sp>
              <p:nvSpPr>
                <p:cNvPr id="81936" name="Rectangle 15"/>
                <p:cNvSpPr>
                  <a:spLocks noChangeArrowheads="1"/>
                </p:cNvSpPr>
                <p:nvPr/>
              </p:nvSpPr>
              <p:spPr bwMode="auto">
                <a:xfrm>
                  <a:off x="529" y="3016"/>
                  <a:ext cx="1091" cy="72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1937" name="Line 16"/>
                <p:cNvSpPr>
                  <a:spLocks noChangeShapeType="1"/>
                </p:cNvSpPr>
                <p:nvPr/>
              </p:nvSpPr>
              <p:spPr bwMode="auto">
                <a:xfrm>
                  <a:off x="529" y="3301"/>
                  <a:ext cx="10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1935" name="Rectangle 18"/>
              <p:cNvSpPr>
                <a:spLocks noChangeArrowheads="1"/>
              </p:cNvSpPr>
              <p:nvPr/>
            </p:nvSpPr>
            <p:spPr bwMode="auto">
              <a:xfrm>
                <a:off x="548" y="3040"/>
                <a:ext cx="110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7312" tIns="44450" rIns="87312" bIns="44450">
                <a:spAutoFit/>
              </a:bodyPr>
              <a:lstStyle>
                <a:lvl1pPr defTabSz="868363">
                  <a:defRPr sz="2400">
                    <a:solidFill>
                      <a:schemeClr val="tx1"/>
                    </a:solidFill>
                    <a:latin typeface="Times" panose="02020603050405020304" pitchFamily="18" charset="0"/>
                  </a:defRPr>
                </a:lvl1pPr>
                <a:lvl2pPr marL="742950" indent="-285750" defTabSz="868363">
                  <a:defRPr sz="2400">
                    <a:solidFill>
                      <a:schemeClr val="tx1"/>
                    </a:solidFill>
                    <a:latin typeface="Times" panose="02020603050405020304" pitchFamily="18" charset="0"/>
                  </a:defRPr>
                </a:lvl2pPr>
                <a:lvl3pPr marL="1143000" indent="-228600" defTabSz="868363">
                  <a:defRPr sz="2400">
                    <a:solidFill>
                      <a:schemeClr val="tx1"/>
                    </a:solidFill>
                    <a:latin typeface="Times" panose="02020603050405020304" pitchFamily="18" charset="0"/>
                  </a:defRPr>
                </a:lvl3pPr>
                <a:lvl4pPr marL="1600200" indent="-228600" defTabSz="868363">
                  <a:defRPr sz="2400">
                    <a:solidFill>
                      <a:schemeClr val="tx1"/>
                    </a:solidFill>
                    <a:latin typeface="Times" panose="02020603050405020304" pitchFamily="18" charset="0"/>
                  </a:defRPr>
                </a:lvl4pPr>
                <a:lvl5pPr marL="2057400" indent="-228600" defTabSz="868363">
                  <a:defRPr sz="2400">
                    <a:solidFill>
                      <a:schemeClr val="tx1"/>
                    </a:solidFill>
                    <a:latin typeface="Times" panose="02020603050405020304" pitchFamily="18" charset="0"/>
                  </a:defRPr>
                </a:lvl5pPr>
                <a:lvl6pPr marL="2514600" indent="-228600" defTabSz="868363"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868363"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868363"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000">
                    <a:latin typeface="Arial" panose="020B0604020202020204" pitchFamily="34" charset="0"/>
                  </a:rPr>
                  <a:t>error message</a:t>
                </a:r>
              </a:p>
            </p:txBody>
          </p:sp>
        </p:grpSp>
        <p:sp>
          <p:nvSpPr>
            <p:cNvPr id="81933" name="Rectangle 20"/>
            <p:cNvSpPr>
              <a:spLocks noChangeArrowheads="1"/>
            </p:cNvSpPr>
            <p:nvPr/>
          </p:nvSpPr>
          <p:spPr bwMode="auto">
            <a:xfrm>
              <a:off x="516" y="3381"/>
              <a:ext cx="731"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a:latin typeface="Arial" panose="020B0604020202020204" pitchFamily="34" charset="0"/>
                </a:rPr>
                <a:t>explanation</a:t>
              </a:r>
            </a:p>
          </p:txBody>
        </p:sp>
      </p:grpSp>
      <p:sp>
        <p:nvSpPr>
          <p:cNvPr id="81926" name="Rectangle 22"/>
          <p:cNvSpPr>
            <a:spLocks noChangeArrowheads="1"/>
          </p:cNvSpPr>
          <p:nvPr/>
        </p:nvSpPr>
        <p:spPr bwMode="auto">
          <a:xfrm>
            <a:off x="357188" y="1524000"/>
            <a:ext cx="8631237"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200"/>
              <a:t>Since both receipts and error messages will be generated as output</a:t>
            </a:r>
          </a:p>
          <a:p>
            <a:r>
              <a:rPr lang="en-US" altLang="en-US" sz="2200"/>
              <a:t>it might make sense to have them as subclasses of a more general</a:t>
            </a:r>
          </a:p>
          <a:p>
            <a:r>
              <a:rPr lang="en-US" altLang="en-US" sz="2200"/>
              <a:t>class. We do not know enough yet to assign it attributes however.</a:t>
            </a:r>
          </a:p>
        </p:txBody>
      </p:sp>
      <p:sp>
        <p:nvSpPr>
          <p:cNvPr id="81927" name="Line 23"/>
          <p:cNvSpPr>
            <a:spLocks noChangeShapeType="1"/>
          </p:cNvSpPr>
          <p:nvPr/>
        </p:nvSpPr>
        <p:spPr bwMode="auto">
          <a:xfrm flipV="1">
            <a:off x="7405688" y="4578350"/>
            <a:ext cx="1587" cy="2095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28" name="Line 24"/>
          <p:cNvSpPr>
            <a:spLocks noChangeShapeType="1"/>
          </p:cNvSpPr>
          <p:nvPr/>
        </p:nvSpPr>
        <p:spPr bwMode="auto">
          <a:xfrm flipV="1">
            <a:off x="4584700" y="4114800"/>
            <a:ext cx="1588" cy="473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29" name="AutoShape 25"/>
          <p:cNvSpPr>
            <a:spLocks noChangeArrowheads="1"/>
          </p:cNvSpPr>
          <p:nvPr/>
        </p:nvSpPr>
        <p:spPr bwMode="auto">
          <a:xfrm>
            <a:off x="4441825" y="4267200"/>
            <a:ext cx="279400" cy="277813"/>
          </a:xfrm>
          <a:prstGeom prst="triangle">
            <a:avLst>
              <a:gd name="adj" fmla="val 49995"/>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1930" name="Line 26"/>
          <p:cNvSpPr>
            <a:spLocks noChangeShapeType="1"/>
          </p:cNvSpPr>
          <p:nvPr/>
        </p:nvSpPr>
        <p:spPr bwMode="auto">
          <a:xfrm>
            <a:off x="1720850" y="4587875"/>
            <a:ext cx="1588" cy="1825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31" name="Line 27"/>
          <p:cNvSpPr>
            <a:spLocks noChangeShapeType="1"/>
          </p:cNvSpPr>
          <p:nvPr/>
        </p:nvSpPr>
        <p:spPr bwMode="auto">
          <a:xfrm>
            <a:off x="1724025" y="4584700"/>
            <a:ext cx="5673725"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715980275"/>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Line 2"/>
          <p:cNvSpPr>
            <a:spLocks noChangeShapeType="1"/>
          </p:cNvSpPr>
          <p:nvPr/>
        </p:nvSpPr>
        <p:spPr bwMode="auto">
          <a:xfrm flipH="1">
            <a:off x="2286000" y="2913063"/>
            <a:ext cx="1628775" cy="13541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47" name="Line 3"/>
          <p:cNvSpPr>
            <a:spLocks noChangeShapeType="1"/>
          </p:cNvSpPr>
          <p:nvPr/>
        </p:nvSpPr>
        <p:spPr bwMode="auto">
          <a:xfrm flipH="1">
            <a:off x="1882775" y="2371725"/>
            <a:ext cx="18700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48" name="Line 4"/>
          <p:cNvSpPr>
            <a:spLocks noChangeShapeType="1"/>
          </p:cNvSpPr>
          <p:nvPr/>
        </p:nvSpPr>
        <p:spPr bwMode="auto">
          <a:xfrm>
            <a:off x="4541838" y="3167063"/>
            <a:ext cx="0" cy="1152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49" name="Rectangle 5"/>
          <p:cNvSpPr>
            <a:spLocks noGrp="1" noChangeArrowheads="1"/>
          </p:cNvSpPr>
          <p:nvPr>
            <p:ph type="title"/>
          </p:nvPr>
        </p:nvSpPr>
        <p:spPr>
          <a:xfrm>
            <a:off x="228600" y="152400"/>
            <a:ext cx="8763000" cy="755650"/>
          </a:xfrm>
          <a:noFill/>
        </p:spPr>
        <p:txBody>
          <a:bodyPr/>
          <a:lstStyle/>
          <a:p>
            <a:pPr eaLnBrk="1" hangingPunct="1"/>
            <a:r>
              <a:rPr lang="en-US" altLang="en-US" smtClean="0"/>
              <a:t>Class Modeling - Relationships</a:t>
            </a:r>
          </a:p>
        </p:txBody>
      </p:sp>
      <p:grpSp>
        <p:nvGrpSpPr>
          <p:cNvPr id="82950" name="Group 10"/>
          <p:cNvGrpSpPr>
            <a:grpSpLocks/>
          </p:cNvGrpSpPr>
          <p:nvPr/>
        </p:nvGrpSpPr>
        <p:grpSpPr bwMode="auto">
          <a:xfrm>
            <a:off x="6958013" y="1639888"/>
            <a:ext cx="1731962" cy="1143000"/>
            <a:chOff x="4383" y="1033"/>
            <a:chExt cx="1091" cy="720"/>
          </a:xfrm>
        </p:grpSpPr>
        <p:grpSp>
          <p:nvGrpSpPr>
            <p:cNvPr id="82993" name="Group 8"/>
            <p:cNvGrpSpPr>
              <a:grpSpLocks/>
            </p:cNvGrpSpPr>
            <p:nvPr/>
          </p:nvGrpSpPr>
          <p:grpSpPr bwMode="auto">
            <a:xfrm>
              <a:off x="4383" y="1033"/>
              <a:ext cx="1091" cy="720"/>
              <a:chOff x="4383" y="1033"/>
              <a:chExt cx="1091" cy="720"/>
            </a:xfrm>
          </p:grpSpPr>
          <p:sp>
            <p:nvSpPr>
              <p:cNvPr id="82995" name="Rectangle 6"/>
              <p:cNvSpPr>
                <a:spLocks noChangeArrowheads="1"/>
              </p:cNvSpPr>
              <p:nvPr/>
            </p:nvSpPr>
            <p:spPr bwMode="auto">
              <a:xfrm>
                <a:off x="4383" y="1033"/>
                <a:ext cx="1091" cy="72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996" name="Line 7"/>
              <p:cNvSpPr>
                <a:spLocks noChangeShapeType="1"/>
              </p:cNvSpPr>
              <p:nvPr/>
            </p:nvSpPr>
            <p:spPr bwMode="auto">
              <a:xfrm>
                <a:off x="4383" y="1318"/>
                <a:ext cx="10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2994" name="Rectangle 9"/>
            <p:cNvSpPr>
              <a:spLocks noChangeArrowheads="1"/>
            </p:cNvSpPr>
            <p:nvPr/>
          </p:nvSpPr>
          <p:spPr bwMode="auto">
            <a:xfrm>
              <a:off x="4542" y="1057"/>
              <a:ext cx="77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7312" tIns="44450" rIns="87312" bIns="44450">
              <a:spAutoFit/>
            </a:bodyPr>
            <a:lstStyle>
              <a:lvl1pPr defTabSz="868363">
                <a:defRPr sz="2400">
                  <a:solidFill>
                    <a:schemeClr val="tx1"/>
                  </a:solidFill>
                  <a:latin typeface="Times" panose="02020603050405020304" pitchFamily="18" charset="0"/>
                </a:defRPr>
              </a:lvl1pPr>
              <a:lvl2pPr marL="742950" indent="-285750" defTabSz="868363">
                <a:defRPr sz="2400">
                  <a:solidFill>
                    <a:schemeClr val="tx1"/>
                  </a:solidFill>
                  <a:latin typeface="Times" panose="02020603050405020304" pitchFamily="18" charset="0"/>
                </a:defRPr>
              </a:lvl2pPr>
              <a:lvl3pPr marL="1143000" indent="-228600" defTabSz="868363">
                <a:defRPr sz="2400">
                  <a:solidFill>
                    <a:schemeClr val="tx1"/>
                  </a:solidFill>
                  <a:latin typeface="Times" panose="02020603050405020304" pitchFamily="18" charset="0"/>
                </a:defRPr>
              </a:lvl3pPr>
              <a:lvl4pPr marL="1600200" indent="-228600" defTabSz="868363">
                <a:defRPr sz="2400">
                  <a:solidFill>
                    <a:schemeClr val="tx1"/>
                  </a:solidFill>
                  <a:latin typeface="Times" panose="02020603050405020304" pitchFamily="18" charset="0"/>
                </a:defRPr>
              </a:lvl4pPr>
              <a:lvl5pPr marL="2057400" indent="-228600" defTabSz="868363">
                <a:defRPr sz="2400">
                  <a:solidFill>
                    <a:schemeClr val="tx1"/>
                  </a:solidFill>
                  <a:latin typeface="Times" panose="02020603050405020304" pitchFamily="18" charset="0"/>
                </a:defRPr>
              </a:lvl5pPr>
              <a:lvl6pPr marL="2514600" indent="-228600" defTabSz="868363"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868363"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868363"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000">
                  <a:latin typeface="Arial" panose="020B0604020202020204" pitchFamily="34" charset="0"/>
                </a:rPr>
                <a:t>order DB</a:t>
              </a:r>
            </a:p>
          </p:txBody>
        </p:sp>
      </p:grpSp>
      <p:grpSp>
        <p:nvGrpSpPr>
          <p:cNvPr id="82951" name="Group 17"/>
          <p:cNvGrpSpPr>
            <a:grpSpLocks/>
          </p:cNvGrpSpPr>
          <p:nvPr/>
        </p:nvGrpSpPr>
        <p:grpSpPr bwMode="auto">
          <a:xfrm>
            <a:off x="228600" y="1600200"/>
            <a:ext cx="1905000" cy="1143000"/>
            <a:chOff x="247" y="1033"/>
            <a:chExt cx="1091" cy="720"/>
          </a:xfrm>
        </p:grpSpPr>
        <p:grpSp>
          <p:nvGrpSpPr>
            <p:cNvPr id="82987" name="Group 15"/>
            <p:cNvGrpSpPr>
              <a:grpSpLocks/>
            </p:cNvGrpSpPr>
            <p:nvPr/>
          </p:nvGrpSpPr>
          <p:grpSpPr bwMode="auto">
            <a:xfrm>
              <a:off x="247" y="1033"/>
              <a:ext cx="1091" cy="720"/>
              <a:chOff x="247" y="1033"/>
              <a:chExt cx="1091" cy="720"/>
            </a:xfrm>
          </p:grpSpPr>
          <p:grpSp>
            <p:nvGrpSpPr>
              <p:cNvPr id="82989" name="Group 13"/>
              <p:cNvGrpSpPr>
                <a:grpSpLocks/>
              </p:cNvGrpSpPr>
              <p:nvPr/>
            </p:nvGrpSpPr>
            <p:grpSpPr bwMode="auto">
              <a:xfrm>
                <a:off x="247" y="1033"/>
                <a:ext cx="1091" cy="720"/>
                <a:chOff x="247" y="1033"/>
                <a:chExt cx="1091" cy="720"/>
              </a:xfrm>
            </p:grpSpPr>
            <p:sp>
              <p:nvSpPr>
                <p:cNvPr id="82991" name="Rectangle 11"/>
                <p:cNvSpPr>
                  <a:spLocks noChangeArrowheads="1"/>
                </p:cNvSpPr>
                <p:nvPr/>
              </p:nvSpPr>
              <p:spPr bwMode="auto">
                <a:xfrm>
                  <a:off x="247" y="1033"/>
                  <a:ext cx="1091" cy="72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992" name="Line 12"/>
                <p:cNvSpPr>
                  <a:spLocks noChangeShapeType="1"/>
                </p:cNvSpPr>
                <p:nvPr/>
              </p:nvSpPr>
              <p:spPr bwMode="auto">
                <a:xfrm>
                  <a:off x="247" y="1318"/>
                  <a:ext cx="10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2990" name="Rectangle 14"/>
              <p:cNvSpPr>
                <a:spLocks noChangeArrowheads="1"/>
              </p:cNvSpPr>
              <p:nvPr/>
            </p:nvSpPr>
            <p:spPr bwMode="auto">
              <a:xfrm>
                <a:off x="406" y="1057"/>
                <a:ext cx="77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7312" tIns="44450" rIns="87312" bIns="44450">
                <a:spAutoFit/>
              </a:bodyPr>
              <a:lstStyle>
                <a:lvl1pPr defTabSz="868363">
                  <a:defRPr sz="2400">
                    <a:solidFill>
                      <a:schemeClr val="tx1"/>
                    </a:solidFill>
                    <a:latin typeface="Times" panose="02020603050405020304" pitchFamily="18" charset="0"/>
                  </a:defRPr>
                </a:lvl1pPr>
                <a:lvl2pPr marL="742950" indent="-285750" defTabSz="868363">
                  <a:defRPr sz="2400">
                    <a:solidFill>
                      <a:schemeClr val="tx1"/>
                    </a:solidFill>
                    <a:latin typeface="Times" panose="02020603050405020304" pitchFamily="18" charset="0"/>
                  </a:defRPr>
                </a:lvl2pPr>
                <a:lvl3pPr marL="1143000" indent="-228600" defTabSz="868363">
                  <a:defRPr sz="2400">
                    <a:solidFill>
                      <a:schemeClr val="tx1"/>
                    </a:solidFill>
                    <a:latin typeface="Times" panose="02020603050405020304" pitchFamily="18" charset="0"/>
                  </a:defRPr>
                </a:lvl3pPr>
                <a:lvl4pPr marL="1600200" indent="-228600" defTabSz="868363">
                  <a:defRPr sz="2400">
                    <a:solidFill>
                      <a:schemeClr val="tx1"/>
                    </a:solidFill>
                    <a:latin typeface="Times" panose="02020603050405020304" pitchFamily="18" charset="0"/>
                  </a:defRPr>
                </a:lvl4pPr>
                <a:lvl5pPr marL="2057400" indent="-228600" defTabSz="868363">
                  <a:defRPr sz="2400">
                    <a:solidFill>
                      <a:schemeClr val="tx1"/>
                    </a:solidFill>
                    <a:latin typeface="Times" panose="02020603050405020304" pitchFamily="18" charset="0"/>
                  </a:defRPr>
                </a:lvl5pPr>
                <a:lvl6pPr marL="2514600" indent="-228600" defTabSz="868363"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868363"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868363"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000">
                    <a:latin typeface="Arial" panose="020B0604020202020204" pitchFamily="34" charset="0"/>
                  </a:rPr>
                  <a:t>employee</a:t>
                </a:r>
              </a:p>
            </p:txBody>
          </p:sp>
        </p:grpSp>
        <p:sp>
          <p:nvSpPr>
            <p:cNvPr id="82988" name="Rectangle 16"/>
            <p:cNvSpPr>
              <a:spLocks noChangeArrowheads="1"/>
            </p:cNvSpPr>
            <p:nvPr/>
          </p:nvSpPr>
          <p:spPr bwMode="auto">
            <a:xfrm>
              <a:off x="289" y="1308"/>
              <a:ext cx="726"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a:latin typeface="Arial" panose="020B0604020202020204" pitchFamily="34" charset="0"/>
                </a:rPr>
                <a:t>name</a:t>
              </a:r>
            </a:p>
            <a:p>
              <a:r>
                <a:rPr lang="en-US" altLang="en-US" sz="2000">
                  <a:latin typeface="Arial" panose="020B0604020202020204" pitchFamily="34" charset="0"/>
                </a:rPr>
                <a:t>password</a:t>
              </a:r>
            </a:p>
          </p:txBody>
        </p:sp>
      </p:grpSp>
      <p:grpSp>
        <p:nvGrpSpPr>
          <p:cNvPr id="82952" name="Group 24"/>
          <p:cNvGrpSpPr>
            <a:grpSpLocks/>
          </p:cNvGrpSpPr>
          <p:nvPr/>
        </p:nvGrpSpPr>
        <p:grpSpPr bwMode="auto">
          <a:xfrm>
            <a:off x="3716338" y="1639888"/>
            <a:ext cx="1731962" cy="1574800"/>
            <a:chOff x="2341" y="1033"/>
            <a:chExt cx="1091" cy="992"/>
          </a:xfrm>
        </p:grpSpPr>
        <p:grpSp>
          <p:nvGrpSpPr>
            <p:cNvPr id="82981" name="Group 22"/>
            <p:cNvGrpSpPr>
              <a:grpSpLocks/>
            </p:cNvGrpSpPr>
            <p:nvPr/>
          </p:nvGrpSpPr>
          <p:grpSpPr bwMode="auto">
            <a:xfrm>
              <a:off x="2341" y="1033"/>
              <a:ext cx="1091" cy="965"/>
              <a:chOff x="2341" y="1033"/>
              <a:chExt cx="1091" cy="965"/>
            </a:xfrm>
          </p:grpSpPr>
          <p:grpSp>
            <p:nvGrpSpPr>
              <p:cNvPr id="82983" name="Group 20"/>
              <p:cNvGrpSpPr>
                <a:grpSpLocks/>
              </p:cNvGrpSpPr>
              <p:nvPr/>
            </p:nvGrpSpPr>
            <p:grpSpPr bwMode="auto">
              <a:xfrm>
                <a:off x="2341" y="1033"/>
                <a:ext cx="1091" cy="965"/>
                <a:chOff x="2341" y="1033"/>
                <a:chExt cx="1091" cy="965"/>
              </a:xfrm>
            </p:grpSpPr>
            <p:sp>
              <p:nvSpPr>
                <p:cNvPr id="82985" name="Rectangle 18"/>
                <p:cNvSpPr>
                  <a:spLocks noChangeArrowheads="1"/>
                </p:cNvSpPr>
                <p:nvPr/>
              </p:nvSpPr>
              <p:spPr bwMode="auto">
                <a:xfrm>
                  <a:off x="2341" y="1033"/>
                  <a:ext cx="1091" cy="965"/>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986" name="Line 19"/>
                <p:cNvSpPr>
                  <a:spLocks noChangeShapeType="1"/>
                </p:cNvSpPr>
                <p:nvPr/>
              </p:nvSpPr>
              <p:spPr bwMode="auto">
                <a:xfrm>
                  <a:off x="2341" y="1415"/>
                  <a:ext cx="10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2984" name="Rectangle 21"/>
              <p:cNvSpPr>
                <a:spLocks noChangeArrowheads="1"/>
              </p:cNvSpPr>
              <p:nvPr/>
            </p:nvSpPr>
            <p:spPr bwMode="auto">
              <a:xfrm>
                <a:off x="2500" y="1076"/>
                <a:ext cx="772" cy="24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87312" tIns="44450" rIns="87312" bIns="44450">
                <a:spAutoFit/>
              </a:bodyPr>
              <a:lstStyle>
                <a:lvl1pPr defTabSz="868363">
                  <a:defRPr sz="2400">
                    <a:solidFill>
                      <a:schemeClr val="tx1"/>
                    </a:solidFill>
                    <a:latin typeface="Times" panose="02020603050405020304" pitchFamily="18" charset="0"/>
                  </a:defRPr>
                </a:lvl1pPr>
                <a:lvl2pPr marL="742950" indent="-285750" defTabSz="868363">
                  <a:defRPr sz="2400">
                    <a:solidFill>
                      <a:schemeClr val="tx1"/>
                    </a:solidFill>
                    <a:latin typeface="Times" panose="02020603050405020304" pitchFamily="18" charset="0"/>
                  </a:defRPr>
                </a:lvl2pPr>
                <a:lvl3pPr marL="1143000" indent="-228600" defTabSz="868363">
                  <a:defRPr sz="2400">
                    <a:solidFill>
                      <a:schemeClr val="tx1"/>
                    </a:solidFill>
                    <a:latin typeface="Times" panose="02020603050405020304" pitchFamily="18" charset="0"/>
                  </a:defRPr>
                </a:lvl3pPr>
                <a:lvl4pPr marL="1600200" indent="-228600" defTabSz="868363">
                  <a:defRPr sz="2400">
                    <a:solidFill>
                      <a:schemeClr val="tx1"/>
                    </a:solidFill>
                    <a:latin typeface="Times" panose="02020603050405020304" pitchFamily="18" charset="0"/>
                  </a:defRPr>
                </a:lvl4pPr>
                <a:lvl5pPr marL="2057400" indent="-228600" defTabSz="868363">
                  <a:defRPr sz="2400">
                    <a:solidFill>
                      <a:schemeClr val="tx1"/>
                    </a:solidFill>
                    <a:latin typeface="Times" panose="02020603050405020304" pitchFamily="18" charset="0"/>
                  </a:defRPr>
                </a:lvl5pPr>
                <a:lvl6pPr marL="2514600" indent="-228600" defTabSz="868363"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868363"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868363"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000">
                    <a:latin typeface="Arial" panose="020B0604020202020204" pitchFamily="34" charset="0"/>
                  </a:rPr>
                  <a:t>order</a:t>
                </a:r>
              </a:p>
            </p:txBody>
          </p:sp>
        </p:grpSp>
        <p:sp>
          <p:nvSpPr>
            <p:cNvPr id="82982" name="Rectangle 23"/>
            <p:cNvSpPr>
              <a:spLocks noChangeArrowheads="1"/>
            </p:cNvSpPr>
            <p:nvPr/>
          </p:nvSpPr>
          <p:spPr bwMode="auto">
            <a:xfrm>
              <a:off x="2359" y="1393"/>
              <a:ext cx="754"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a:latin typeface="Arial" panose="020B0604020202020204" pitchFamily="34" charset="0"/>
                </a:rPr>
                <a:t>number</a:t>
              </a:r>
            </a:p>
            <a:p>
              <a:r>
                <a:rPr lang="en-US" altLang="en-US" sz="2000">
                  <a:latin typeface="Arial" panose="020B0604020202020204" pitchFamily="34" charset="0"/>
                </a:rPr>
                <a:t>account</a:t>
              </a:r>
            </a:p>
            <a:p>
              <a:r>
                <a:rPr lang="en-US" altLang="en-US" sz="2000">
                  <a:latin typeface="Arial" panose="020B0604020202020204" pitchFamily="34" charset="0"/>
                </a:rPr>
                <a:t>total cost</a:t>
              </a:r>
            </a:p>
          </p:txBody>
        </p:sp>
      </p:grpSp>
      <p:grpSp>
        <p:nvGrpSpPr>
          <p:cNvPr id="82953" name="Group 31"/>
          <p:cNvGrpSpPr>
            <a:grpSpLocks/>
          </p:cNvGrpSpPr>
          <p:nvPr/>
        </p:nvGrpSpPr>
        <p:grpSpPr bwMode="auto">
          <a:xfrm>
            <a:off x="3716338" y="4324350"/>
            <a:ext cx="1733550" cy="1574800"/>
            <a:chOff x="2341" y="2724"/>
            <a:chExt cx="1092" cy="992"/>
          </a:xfrm>
        </p:grpSpPr>
        <p:grpSp>
          <p:nvGrpSpPr>
            <p:cNvPr id="82975" name="Group 29"/>
            <p:cNvGrpSpPr>
              <a:grpSpLocks/>
            </p:cNvGrpSpPr>
            <p:nvPr/>
          </p:nvGrpSpPr>
          <p:grpSpPr bwMode="auto">
            <a:xfrm>
              <a:off x="2341" y="2724"/>
              <a:ext cx="1091" cy="965"/>
              <a:chOff x="2341" y="2724"/>
              <a:chExt cx="1091" cy="965"/>
            </a:xfrm>
          </p:grpSpPr>
          <p:grpSp>
            <p:nvGrpSpPr>
              <p:cNvPr id="82977" name="Group 27"/>
              <p:cNvGrpSpPr>
                <a:grpSpLocks/>
              </p:cNvGrpSpPr>
              <p:nvPr/>
            </p:nvGrpSpPr>
            <p:grpSpPr bwMode="auto">
              <a:xfrm>
                <a:off x="2341" y="2724"/>
                <a:ext cx="1091" cy="965"/>
                <a:chOff x="2341" y="2724"/>
                <a:chExt cx="1091" cy="965"/>
              </a:xfrm>
            </p:grpSpPr>
            <p:sp>
              <p:nvSpPr>
                <p:cNvPr id="82979" name="Rectangle 25"/>
                <p:cNvSpPr>
                  <a:spLocks noChangeArrowheads="1"/>
                </p:cNvSpPr>
                <p:nvPr/>
              </p:nvSpPr>
              <p:spPr bwMode="auto">
                <a:xfrm>
                  <a:off x="2341" y="2724"/>
                  <a:ext cx="1091" cy="965"/>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980" name="Line 26"/>
                <p:cNvSpPr>
                  <a:spLocks noChangeShapeType="1"/>
                </p:cNvSpPr>
                <p:nvPr/>
              </p:nvSpPr>
              <p:spPr bwMode="auto">
                <a:xfrm>
                  <a:off x="2341" y="3106"/>
                  <a:ext cx="10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2978" name="Rectangle 28"/>
              <p:cNvSpPr>
                <a:spLocks noChangeArrowheads="1"/>
              </p:cNvSpPr>
              <p:nvPr/>
            </p:nvSpPr>
            <p:spPr bwMode="auto">
              <a:xfrm>
                <a:off x="2500" y="2767"/>
                <a:ext cx="77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7312" tIns="44450" rIns="87312" bIns="44450">
                <a:spAutoFit/>
              </a:bodyPr>
              <a:lstStyle>
                <a:lvl1pPr defTabSz="868363">
                  <a:defRPr sz="2400">
                    <a:solidFill>
                      <a:schemeClr val="tx1"/>
                    </a:solidFill>
                    <a:latin typeface="Times" panose="02020603050405020304" pitchFamily="18" charset="0"/>
                  </a:defRPr>
                </a:lvl1pPr>
                <a:lvl2pPr marL="742950" indent="-285750" defTabSz="868363">
                  <a:defRPr sz="2400">
                    <a:solidFill>
                      <a:schemeClr val="tx1"/>
                    </a:solidFill>
                    <a:latin typeface="Times" panose="02020603050405020304" pitchFamily="18" charset="0"/>
                  </a:defRPr>
                </a:lvl2pPr>
                <a:lvl3pPr marL="1143000" indent="-228600" defTabSz="868363">
                  <a:defRPr sz="2400">
                    <a:solidFill>
                      <a:schemeClr val="tx1"/>
                    </a:solidFill>
                    <a:latin typeface="Times" panose="02020603050405020304" pitchFamily="18" charset="0"/>
                  </a:defRPr>
                </a:lvl3pPr>
                <a:lvl4pPr marL="1600200" indent="-228600" defTabSz="868363">
                  <a:defRPr sz="2400">
                    <a:solidFill>
                      <a:schemeClr val="tx1"/>
                    </a:solidFill>
                    <a:latin typeface="Times" panose="02020603050405020304" pitchFamily="18" charset="0"/>
                  </a:defRPr>
                </a:lvl4pPr>
                <a:lvl5pPr marL="2057400" indent="-228600" defTabSz="868363">
                  <a:defRPr sz="2400">
                    <a:solidFill>
                      <a:schemeClr val="tx1"/>
                    </a:solidFill>
                    <a:latin typeface="Times" panose="02020603050405020304" pitchFamily="18" charset="0"/>
                  </a:defRPr>
                </a:lvl5pPr>
                <a:lvl6pPr marL="2514600" indent="-228600" defTabSz="868363"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868363"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868363"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000">
                    <a:latin typeface="Arial" panose="020B0604020202020204" pitchFamily="34" charset="0"/>
                  </a:rPr>
                  <a:t>receipt</a:t>
                </a:r>
              </a:p>
            </p:txBody>
          </p:sp>
        </p:grpSp>
        <p:sp>
          <p:nvSpPr>
            <p:cNvPr id="82976" name="Rectangle 30"/>
            <p:cNvSpPr>
              <a:spLocks noChangeArrowheads="1"/>
            </p:cNvSpPr>
            <p:nvPr/>
          </p:nvSpPr>
          <p:spPr bwMode="auto">
            <a:xfrm>
              <a:off x="2359" y="3084"/>
              <a:ext cx="1074"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a:latin typeface="Arial" panose="020B0604020202020204" pitchFamily="34" charset="0"/>
                </a:rPr>
                <a:t>order number</a:t>
              </a:r>
            </a:p>
            <a:p>
              <a:r>
                <a:rPr lang="en-US" altLang="en-US" sz="2000">
                  <a:latin typeface="Arial" panose="020B0604020202020204" pitchFamily="34" charset="0"/>
                </a:rPr>
                <a:t>ship date</a:t>
              </a:r>
            </a:p>
            <a:p>
              <a:r>
                <a:rPr lang="en-US" altLang="en-US" sz="2000">
                  <a:latin typeface="Arial" panose="020B0604020202020204" pitchFamily="34" charset="0"/>
                </a:rPr>
                <a:t>total cost</a:t>
              </a:r>
            </a:p>
          </p:txBody>
        </p:sp>
      </p:grpSp>
      <p:grpSp>
        <p:nvGrpSpPr>
          <p:cNvPr id="82954" name="Group 38"/>
          <p:cNvGrpSpPr>
            <a:grpSpLocks/>
          </p:cNvGrpSpPr>
          <p:nvPr/>
        </p:nvGrpSpPr>
        <p:grpSpPr bwMode="auto">
          <a:xfrm>
            <a:off x="6958013" y="4324350"/>
            <a:ext cx="1731962" cy="1574800"/>
            <a:chOff x="4383" y="2724"/>
            <a:chExt cx="1091" cy="992"/>
          </a:xfrm>
        </p:grpSpPr>
        <p:grpSp>
          <p:nvGrpSpPr>
            <p:cNvPr id="82969" name="Group 36"/>
            <p:cNvGrpSpPr>
              <a:grpSpLocks/>
            </p:cNvGrpSpPr>
            <p:nvPr/>
          </p:nvGrpSpPr>
          <p:grpSpPr bwMode="auto">
            <a:xfrm>
              <a:off x="4383" y="2724"/>
              <a:ext cx="1091" cy="965"/>
              <a:chOff x="4383" y="2724"/>
              <a:chExt cx="1091" cy="965"/>
            </a:xfrm>
          </p:grpSpPr>
          <p:grpSp>
            <p:nvGrpSpPr>
              <p:cNvPr id="82971" name="Group 34"/>
              <p:cNvGrpSpPr>
                <a:grpSpLocks/>
              </p:cNvGrpSpPr>
              <p:nvPr/>
            </p:nvGrpSpPr>
            <p:grpSpPr bwMode="auto">
              <a:xfrm>
                <a:off x="4383" y="2724"/>
                <a:ext cx="1091" cy="965"/>
                <a:chOff x="4383" y="2724"/>
                <a:chExt cx="1091" cy="965"/>
              </a:xfrm>
            </p:grpSpPr>
            <p:sp>
              <p:nvSpPr>
                <p:cNvPr id="82973" name="Rectangle 32"/>
                <p:cNvSpPr>
                  <a:spLocks noChangeArrowheads="1"/>
                </p:cNvSpPr>
                <p:nvPr/>
              </p:nvSpPr>
              <p:spPr bwMode="auto">
                <a:xfrm>
                  <a:off x="4383" y="2724"/>
                  <a:ext cx="1091" cy="965"/>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974" name="Line 33"/>
                <p:cNvSpPr>
                  <a:spLocks noChangeShapeType="1"/>
                </p:cNvSpPr>
                <p:nvPr/>
              </p:nvSpPr>
              <p:spPr bwMode="auto">
                <a:xfrm>
                  <a:off x="4383" y="3106"/>
                  <a:ext cx="10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2972" name="Rectangle 35"/>
              <p:cNvSpPr>
                <a:spLocks noChangeArrowheads="1"/>
              </p:cNvSpPr>
              <p:nvPr/>
            </p:nvSpPr>
            <p:spPr bwMode="auto">
              <a:xfrm>
                <a:off x="4542" y="2767"/>
                <a:ext cx="77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7312" tIns="44450" rIns="87312" bIns="44450">
                <a:spAutoFit/>
              </a:bodyPr>
              <a:lstStyle>
                <a:lvl1pPr defTabSz="868363">
                  <a:defRPr sz="2400">
                    <a:solidFill>
                      <a:schemeClr val="tx1"/>
                    </a:solidFill>
                    <a:latin typeface="Times" panose="02020603050405020304" pitchFamily="18" charset="0"/>
                  </a:defRPr>
                </a:lvl1pPr>
                <a:lvl2pPr marL="742950" indent="-285750" defTabSz="868363">
                  <a:defRPr sz="2400">
                    <a:solidFill>
                      <a:schemeClr val="tx1"/>
                    </a:solidFill>
                    <a:latin typeface="Times" panose="02020603050405020304" pitchFamily="18" charset="0"/>
                  </a:defRPr>
                </a:lvl2pPr>
                <a:lvl3pPr marL="1143000" indent="-228600" defTabSz="868363">
                  <a:defRPr sz="2400">
                    <a:solidFill>
                      <a:schemeClr val="tx1"/>
                    </a:solidFill>
                    <a:latin typeface="Times" panose="02020603050405020304" pitchFamily="18" charset="0"/>
                  </a:defRPr>
                </a:lvl3pPr>
                <a:lvl4pPr marL="1600200" indent="-228600" defTabSz="868363">
                  <a:defRPr sz="2400">
                    <a:solidFill>
                      <a:schemeClr val="tx1"/>
                    </a:solidFill>
                    <a:latin typeface="Times" panose="02020603050405020304" pitchFamily="18" charset="0"/>
                  </a:defRPr>
                </a:lvl4pPr>
                <a:lvl5pPr marL="2057400" indent="-228600" defTabSz="868363">
                  <a:defRPr sz="2400">
                    <a:solidFill>
                      <a:schemeClr val="tx1"/>
                    </a:solidFill>
                    <a:latin typeface="Times" panose="02020603050405020304" pitchFamily="18" charset="0"/>
                  </a:defRPr>
                </a:lvl5pPr>
                <a:lvl6pPr marL="2514600" indent="-228600" defTabSz="868363"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868363"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868363"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000">
                    <a:latin typeface="Arial" panose="020B0604020202020204" pitchFamily="34" charset="0"/>
                  </a:rPr>
                  <a:t>item</a:t>
                </a:r>
              </a:p>
            </p:txBody>
          </p:sp>
        </p:grpSp>
        <p:sp>
          <p:nvSpPr>
            <p:cNvPr id="82970" name="Rectangle 37"/>
            <p:cNvSpPr>
              <a:spLocks noChangeArrowheads="1"/>
            </p:cNvSpPr>
            <p:nvPr/>
          </p:nvSpPr>
          <p:spPr bwMode="auto">
            <a:xfrm>
              <a:off x="4401" y="3084"/>
              <a:ext cx="674"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a:latin typeface="Arial" panose="020B0604020202020204" pitchFamily="34" charset="0"/>
                </a:rPr>
                <a:t>name</a:t>
              </a:r>
            </a:p>
            <a:p>
              <a:r>
                <a:rPr lang="en-US" altLang="en-US" sz="2000">
                  <a:latin typeface="Arial" panose="020B0604020202020204" pitchFamily="34" charset="0"/>
                </a:rPr>
                <a:t>quantity</a:t>
              </a:r>
            </a:p>
            <a:p>
              <a:r>
                <a:rPr lang="en-US" altLang="en-US" sz="2000">
                  <a:latin typeface="Arial" panose="020B0604020202020204" pitchFamily="34" charset="0"/>
                </a:rPr>
                <a:t>price</a:t>
              </a:r>
            </a:p>
          </p:txBody>
        </p:sp>
      </p:grpSp>
      <p:sp>
        <p:nvSpPr>
          <p:cNvPr id="82955" name="Line 39"/>
          <p:cNvSpPr>
            <a:spLocks noChangeShapeType="1"/>
          </p:cNvSpPr>
          <p:nvPr/>
        </p:nvSpPr>
        <p:spPr bwMode="auto">
          <a:xfrm flipH="1">
            <a:off x="5453063" y="2352675"/>
            <a:ext cx="14938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56" name="Oval 40"/>
          <p:cNvSpPr>
            <a:spLocks noChangeArrowheads="1"/>
          </p:cNvSpPr>
          <p:nvPr/>
        </p:nvSpPr>
        <p:spPr bwMode="auto">
          <a:xfrm>
            <a:off x="5459413" y="2287588"/>
            <a:ext cx="204787" cy="133350"/>
          </a:xfrm>
          <a:prstGeom prst="ellipse">
            <a:avLst/>
          </a:prstGeom>
          <a:solidFill>
            <a:srgbClr val="000000"/>
          </a:solidFill>
          <a:ln w="12700">
            <a:solidFill>
              <a:schemeClr val="tx1"/>
            </a:solidFill>
            <a:round/>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957" name="Line 41"/>
          <p:cNvSpPr>
            <a:spLocks noChangeShapeType="1"/>
          </p:cNvSpPr>
          <p:nvPr/>
        </p:nvSpPr>
        <p:spPr bwMode="auto">
          <a:xfrm>
            <a:off x="5459413" y="2941638"/>
            <a:ext cx="1481137" cy="17208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58" name="Oval 42"/>
          <p:cNvSpPr>
            <a:spLocks noChangeArrowheads="1"/>
          </p:cNvSpPr>
          <p:nvPr/>
        </p:nvSpPr>
        <p:spPr bwMode="auto">
          <a:xfrm>
            <a:off x="3479800" y="2306638"/>
            <a:ext cx="204788" cy="133350"/>
          </a:xfrm>
          <a:prstGeom prst="ellipse">
            <a:avLst/>
          </a:prstGeom>
          <a:solidFill>
            <a:srgbClr val="000000"/>
          </a:solidFill>
          <a:ln w="12700">
            <a:solidFill>
              <a:schemeClr val="tx1"/>
            </a:solidFill>
            <a:round/>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959" name="Rectangle 43"/>
          <p:cNvSpPr>
            <a:spLocks noChangeArrowheads="1"/>
          </p:cNvSpPr>
          <p:nvPr/>
        </p:nvSpPr>
        <p:spPr bwMode="auto">
          <a:xfrm>
            <a:off x="6543675" y="3843338"/>
            <a:ext cx="4699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a:latin typeface="Arial" panose="020B0604020202020204" pitchFamily="34" charset="0"/>
              </a:rPr>
              <a:t>1+</a:t>
            </a:r>
          </a:p>
        </p:txBody>
      </p:sp>
      <p:sp>
        <p:nvSpPr>
          <p:cNvPr id="82960" name="Oval 44"/>
          <p:cNvSpPr>
            <a:spLocks noChangeArrowheads="1"/>
          </p:cNvSpPr>
          <p:nvPr/>
        </p:nvSpPr>
        <p:spPr bwMode="auto">
          <a:xfrm>
            <a:off x="4470400" y="4105275"/>
            <a:ext cx="133350" cy="204788"/>
          </a:xfrm>
          <a:prstGeom prst="ellipse">
            <a:avLst/>
          </a:prstGeom>
          <a:solidFill>
            <a:schemeClr val="bg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961" name="Oval 45"/>
          <p:cNvSpPr>
            <a:spLocks noChangeArrowheads="1"/>
          </p:cNvSpPr>
          <p:nvPr/>
        </p:nvSpPr>
        <p:spPr bwMode="auto">
          <a:xfrm rot="2880000">
            <a:off x="2128838" y="4214813"/>
            <a:ext cx="157162" cy="246062"/>
          </a:xfrm>
          <a:prstGeom prst="ellipse">
            <a:avLst/>
          </a:prstGeom>
          <a:solidFill>
            <a:schemeClr val="bg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grpSp>
        <p:nvGrpSpPr>
          <p:cNvPr id="82962" name="Group 52"/>
          <p:cNvGrpSpPr>
            <a:grpSpLocks/>
          </p:cNvGrpSpPr>
          <p:nvPr/>
        </p:nvGrpSpPr>
        <p:grpSpPr bwMode="auto">
          <a:xfrm>
            <a:off x="381000" y="4419600"/>
            <a:ext cx="2279650" cy="1143000"/>
            <a:chOff x="244" y="2742"/>
            <a:chExt cx="1139" cy="720"/>
          </a:xfrm>
        </p:grpSpPr>
        <p:grpSp>
          <p:nvGrpSpPr>
            <p:cNvPr id="82963" name="Group 50"/>
            <p:cNvGrpSpPr>
              <a:grpSpLocks/>
            </p:cNvGrpSpPr>
            <p:nvPr/>
          </p:nvGrpSpPr>
          <p:grpSpPr bwMode="auto">
            <a:xfrm>
              <a:off x="257" y="2742"/>
              <a:ext cx="1126" cy="720"/>
              <a:chOff x="257" y="2742"/>
              <a:chExt cx="1126" cy="720"/>
            </a:xfrm>
          </p:grpSpPr>
          <p:grpSp>
            <p:nvGrpSpPr>
              <p:cNvPr id="82965" name="Group 48"/>
              <p:cNvGrpSpPr>
                <a:grpSpLocks/>
              </p:cNvGrpSpPr>
              <p:nvPr/>
            </p:nvGrpSpPr>
            <p:grpSpPr bwMode="auto">
              <a:xfrm>
                <a:off x="257" y="2742"/>
                <a:ext cx="1091" cy="720"/>
                <a:chOff x="257" y="2742"/>
                <a:chExt cx="1091" cy="720"/>
              </a:xfrm>
            </p:grpSpPr>
            <p:sp>
              <p:nvSpPr>
                <p:cNvPr id="82967" name="Rectangle 46"/>
                <p:cNvSpPr>
                  <a:spLocks noChangeArrowheads="1"/>
                </p:cNvSpPr>
                <p:nvPr/>
              </p:nvSpPr>
              <p:spPr bwMode="auto">
                <a:xfrm>
                  <a:off x="257" y="2742"/>
                  <a:ext cx="1091" cy="720"/>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968" name="Line 47"/>
                <p:cNvSpPr>
                  <a:spLocks noChangeShapeType="1"/>
                </p:cNvSpPr>
                <p:nvPr/>
              </p:nvSpPr>
              <p:spPr bwMode="auto">
                <a:xfrm>
                  <a:off x="257" y="3027"/>
                  <a:ext cx="10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2966" name="Rectangle 49"/>
              <p:cNvSpPr>
                <a:spLocks noChangeArrowheads="1"/>
              </p:cNvSpPr>
              <p:nvPr/>
            </p:nvSpPr>
            <p:spPr bwMode="auto">
              <a:xfrm>
                <a:off x="276" y="2766"/>
                <a:ext cx="110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7312" tIns="44450" rIns="87312" bIns="44450">
                <a:spAutoFit/>
              </a:bodyPr>
              <a:lstStyle>
                <a:lvl1pPr defTabSz="868363">
                  <a:defRPr sz="2400">
                    <a:solidFill>
                      <a:schemeClr val="tx1"/>
                    </a:solidFill>
                    <a:latin typeface="Times" panose="02020603050405020304" pitchFamily="18" charset="0"/>
                  </a:defRPr>
                </a:lvl1pPr>
                <a:lvl2pPr marL="742950" indent="-285750" defTabSz="868363">
                  <a:defRPr sz="2400">
                    <a:solidFill>
                      <a:schemeClr val="tx1"/>
                    </a:solidFill>
                    <a:latin typeface="Times" panose="02020603050405020304" pitchFamily="18" charset="0"/>
                  </a:defRPr>
                </a:lvl2pPr>
                <a:lvl3pPr marL="1143000" indent="-228600" defTabSz="868363">
                  <a:defRPr sz="2400">
                    <a:solidFill>
                      <a:schemeClr val="tx1"/>
                    </a:solidFill>
                    <a:latin typeface="Times" panose="02020603050405020304" pitchFamily="18" charset="0"/>
                  </a:defRPr>
                </a:lvl3pPr>
                <a:lvl4pPr marL="1600200" indent="-228600" defTabSz="868363">
                  <a:defRPr sz="2400">
                    <a:solidFill>
                      <a:schemeClr val="tx1"/>
                    </a:solidFill>
                    <a:latin typeface="Times" panose="02020603050405020304" pitchFamily="18" charset="0"/>
                  </a:defRPr>
                </a:lvl4pPr>
                <a:lvl5pPr marL="2057400" indent="-228600" defTabSz="868363">
                  <a:defRPr sz="2400">
                    <a:solidFill>
                      <a:schemeClr val="tx1"/>
                    </a:solidFill>
                    <a:latin typeface="Times" panose="02020603050405020304" pitchFamily="18" charset="0"/>
                  </a:defRPr>
                </a:lvl5pPr>
                <a:lvl6pPr marL="2514600" indent="-228600" defTabSz="868363" eaLnBrk="0" fontAlgn="base" hangingPunct="0">
                  <a:spcBef>
                    <a:spcPct val="0"/>
                  </a:spcBef>
                  <a:spcAft>
                    <a:spcPct val="0"/>
                  </a:spcAft>
                  <a:defRPr sz="2400">
                    <a:solidFill>
                      <a:schemeClr val="tx1"/>
                    </a:solidFill>
                    <a:latin typeface="Times" panose="02020603050405020304" pitchFamily="18" charset="0"/>
                  </a:defRPr>
                </a:lvl6pPr>
                <a:lvl7pPr marL="2971800" indent="-228600" defTabSz="868363" eaLnBrk="0" fontAlgn="base" hangingPunct="0">
                  <a:spcBef>
                    <a:spcPct val="0"/>
                  </a:spcBef>
                  <a:spcAft>
                    <a:spcPct val="0"/>
                  </a:spcAft>
                  <a:defRPr sz="2400">
                    <a:solidFill>
                      <a:schemeClr val="tx1"/>
                    </a:solidFill>
                    <a:latin typeface="Times" panose="02020603050405020304" pitchFamily="18" charset="0"/>
                  </a:defRPr>
                </a:lvl7pPr>
                <a:lvl8pPr marL="3429000" indent="-228600" defTabSz="868363" eaLnBrk="0" fontAlgn="base" hangingPunct="0">
                  <a:spcBef>
                    <a:spcPct val="0"/>
                  </a:spcBef>
                  <a:spcAft>
                    <a:spcPct val="0"/>
                  </a:spcAft>
                  <a:defRPr sz="2400">
                    <a:solidFill>
                      <a:schemeClr val="tx1"/>
                    </a:solidFill>
                    <a:latin typeface="Times" panose="02020603050405020304" pitchFamily="18" charset="0"/>
                  </a:defRPr>
                </a:lvl8pPr>
                <a:lvl9pPr marL="3886200" indent="-228600"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000">
                    <a:latin typeface="Arial" panose="020B0604020202020204" pitchFamily="34" charset="0"/>
                  </a:rPr>
                  <a:t>error message</a:t>
                </a:r>
              </a:p>
            </p:txBody>
          </p:sp>
        </p:grpSp>
        <p:sp>
          <p:nvSpPr>
            <p:cNvPr id="82964" name="Rectangle 51"/>
            <p:cNvSpPr>
              <a:spLocks noChangeArrowheads="1"/>
            </p:cNvSpPr>
            <p:nvPr/>
          </p:nvSpPr>
          <p:spPr bwMode="auto">
            <a:xfrm>
              <a:off x="244" y="3107"/>
              <a:ext cx="73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a:latin typeface="Arial" panose="020B0604020202020204" pitchFamily="34" charset="0"/>
                </a:rPr>
                <a:t>explanation</a:t>
              </a:r>
            </a:p>
          </p:txBody>
        </p:sp>
      </p:grpSp>
    </p:spTree>
    <p:extLst>
      <p:ext uri="{BB962C8B-B14F-4D97-AF65-F5344CB8AC3E}">
        <p14:creationId xmlns:p14="http://schemas.microsoft.com/office/powerpoint/2010/main" val="2503168742"/>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en-US" sz="3600" b="1">
                <a:solidFill>
                  <a:srgbClr val="C00000"/>
                </a:solidFill>
              </a:rPr>
              <a:t>Class Diagram versus Structure Diagram</a:t>
            </a:r>
            <a:endParaRPr lang="en-US" altLang="en-US" sz="3600" b="1" smtClean="0">
              <a:solidFill>
                <a:srgbClr val="C00000"/>
              </a:solidFill>
            </a:endParaRPr>
          </a:p>
        </p:txBody>
      </p:sp>
      <p:sp>
        <p:nvSpPr>
          <p:cNvPr id="4" name="Rectangle 3"/>
          <p:cNvSpPr>
            <a:spLocks noChangeArrowheads="1"/>
          </p:cNvSpPr>
          <p:nvPr/>
        </p:nvSpPr>
        <p:spPr bwMode="auto">
          <a:xfrm>
            <a:off x="1566863" y="2079625"/>
            <a:ext cx="1536700" cy="1036638"/>
          </a:xfrm>
          <a:prstGeom prst="rect">
            <a:avLst/>
          </a:prstGeom>
          <a:solidFill>
            <a:srgbClr val="FFFFCC"/>
          </a:solidFill>
          <a:ln w="12700">
            <a:solidFill>
              <a:srgbClr val="990033"/>
            </a:solidFill>
            <a:miter lim="800000"/>
            <a:headEnd/>
            <a:tailEnd/>
          </a:ln>
        </p:spPr>
        <p:txBody>
          <a:bodyPr/>
          <a:lstStyle/>
          <a:p>
            <a:endParaRPr lang="en-US"/>
          </a:p>
        </p:txBody>
      </p:sp>
      <p:sp>
        <p:nvSpPr>
          <p:cNvPr id="5" name="Rectangle 4"/>
          <p:cNvSpPr>
            <a:spLocks noChangeArrowheads="1"/>
          </p:cNvSpPr>
          <p:nvPr/>
        </p:nvSpPr>
        <p:spPr bwMode="auto">
          <a:xfrm>
            <a:off x="1566863" y="2535238"/>
            <a:ext cx="1536700" cy="581025"/>
          </a:xfrm>
          <a:prstGeom prst="rect">
            <a:avLst/>
          </a:prstGeom>
          <a:solidFill>
            <a:srgbClr val="FFFFCC"/>
          </a:solidFill>
          <a:ln w="12700">
            <a:solidFill>
              <a:srgbClr val="990033"/>
            </a:solidFill>
            <a:miter lim="800000"/>
            <a:headEnd/>
            <a:tailEnd/>
          </a:ln>
        </p:spPr>
        <p:txBody>
          <a:bodyPr/>
          <a:lstStyle/>
          <a:p>
            <a:endParaRPr lang="en-US"/>
          </a:p>
        </p:txBody>
      </p:sp>
      <p:sp>
        <p:nvSpPr>
          <p:cNvPr id="7" name="Rectangle 5"/>
          <p:cNvSpPr>
            <a:spLocks noChangeArrowheads="1"/>
          </p:cNvSpPr>
          <p:nvPr/>
        </p:nvSpPr>
        <p:spPr bwMode="auto">
          <a:xfrm>
            <a:off x="1566863" y="2681288"/>
            <a:ext cx="1536700" cy="434975"/>
          </a:xfrm>
          <a:prstGeom prst="rect">
            <a:avLst/>
          </a:prstGeom>
          <a:solidFill>
            <a:srgbClr val="FFFFCC"/>
          </a:solidFill>
          <a:ln w="12700">
            <a:solidFill>
              <a:srgbClr val="990033"/>
            </a:solidFill>
            <a:miter lim="800000"/>
            <a:headEnd/>
            <a:tailEnd/>
          </a:ln>
        </p:spPr>
        <p:txBody>
          <a:bodyPr/>
          <a:lstStyle/>
          <a:p>
            <a:endParaRPr lang="en-US"/>
          </a:p>
        </p:txBody>
      </p:sp>
      <p:sp>
        <p:nvSpPr>
          <p:cNvPr id="8" name="Line 6"/>
          <p:cNvSpPr>
            <a:spLocks noChangeShapeType="1"/>
          </p:cNvSpPr>
          <p:nvPr/>
        </p:nvSpPr>
        <p:spPr bwMode="auto">
          <a:xfrm flipV="1">
            <a:off x="1419225" y="3389313"/>
            <a:ext cx="484188" cy="12985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Rectangle 7"/>
          <p:cNvSpPr>
            <a:spLocks noChangeArrowheads="1"/>
          </p:cNvSpPr>
          <p:nvPr/>
        </p:nvSpPr>
        <p:spPr bwMode="auto">
          <a:xfrm>
            <a:off x="619125" y="4702175"/>
            <a:ext cx="1536700" cy="1036638"/>
          </a:xfrm>
          <a:prstGeom prst="rect">
            <a:avLst/>
          </a:prstGeom>
          <a:solidFill>
            <a:srgbClr val="FFFFCC"/>
          </a:solidFill>
          <a:ln w="12700">
            <a:solidFill>
              <a:srgbClr val="990033"/>
            </a:solidFill>
            <a:miter lim="800000"/>
            <a:headEnd/>
            <a:tailEnd/>
          </a:ln>
        </p:spPr>
        <p:txBody>
          <a:bodyPr/>
          <a:lstStyle/>
          <a:p>
            <a:endParaRPr lang="en-US"/>
          </a:p>
        </p:txBody>
      </p:sp>
      <p:sp>
        <p:nvSpPr>
          <p:cNvPr id="10" name="Rectangle 8"/>
          <p:cNvSpPr>
            <a:spLocks noChangeArrowheads="1"/>
          </p:cNvSpPr>
          <p:nvPr/>
        </p:nvSpPr>
        <p:spPr bwMode="auto">
          <a:xfrm>
            <a:off x="876300" y="4799013"/>
            <a:ext cx="1060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b="0">
                <a:solidFill>
                  <a:srgbClr val="000000"/>
                </a:solidFill>
              </a:rPr>
              <a:t>Schedule</a:t>
            </a:r>
            <a:endParaRPr lang="en-US" sz="2000" b="0"/>
          </a:p>
        </p:txBody>
      </p:sp>
      <p:sp>
        <p:nvSpPr>
          <p:cNvPr id="11" name="Rectangle 9"/>
          <p:cNvSpPr>
            <a:spLocks noChangeArrowheads="1"/>
          </p:cNvSpPr>
          <p:nvPr/>
        </p:nvSpPr>
        <p:spPr bwMode="auto">
          <a:xfrm>
            <a:off x="619125" y="5157788"/>
            <a:ext cx="1536700" cy="581025"/>
          </a:xfrm>
          <a:prstGeom prst="rect">
            <a:avLst/>
          </a:prstGeom>
          <a:solidFill>
            <a:srgbClr val="FFFFCC"/>
          </a:solidFill>
          <a:ln w="12700">
            <a:solidFill>
              <a:srgbClr val="990033"/>
            </a:solidFill>
            <a:miter lim="800000"/>
            <a:headEnd/>
            <a:tailEnd/>
          </a:ln>
        </p:spPr>
        <p:txBody>
          <a:bodyPr/>
          <a:lstStyle/>
          <a:p>
            <a:endParaRPr lang="en-US"/>
          </a:p>
        </p:txBody>
      </p:sp>
      <p:sp>
        <p:nvSpPr>
          <p:cNvPr id="12" name="Rectangle 10"/>
          <p:cNvSpPr>
            <a:spLocks noChangeArrowheads="1"/>
          </p:cNvSpPr>
          <p:nvPr/>
        </p:nvSpPr>
        <p:spPr bwMode="auto">
          <a:xfrm>
            <a:off x="619125" y="5303838"/>
            <a:ext cx="1536700" cy="434975"/>
          </a:xfrm>
          <a:prstGeom prst="rect">
            <a:avLst/>
          </a:prstGeom>
          <a:solidFill>
            <a:srgbClr val="FFFFCC"/>
          </a:solidFill>
          <a:ln w="12700">
            <a:solidFill>
              <a:srgbClr val="990033"/>
            </a:solidFill>
            <a:miter lim="800000"/>
            <a:headEnd/>
            <a:tailEnd/>
          </a:ln>
        </p:spPr>
        <p:txBody>
          <a:bodyPr/>
          <a:lstStyle/>
          <a:p>
            <a:endParaRPr lang="en-US"/>
          </a:p>
        </p:txBody>
      </p:sp>
      <p:sp>
        <p:nvSpPr>
          <p:cNvPr id="13" name="Rectangle 11"/>
          <p:cNvSpPr>
            <a:spLocks noChangeArrowheads="1"/>
          </p:cNvSpPr>
          <p:nvPr/>
        </p:nvSpPr>
        <p:spPr bwMode="auto">
          <a:xfrm>
            <a:off x="1900238" y="2176463"/>
            <a:ext cx="8747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b="0">
                <a:solidFill>
                  <a:srgbClr val="000000"/>
                </a:solidFill>
              </a:rPr>
              <a:t>Student</a:t>
            </a:r>
            <a:endParaRPr lang="en-US" sz="2000" b="0"/>
          </a:p>
        </p:txBody>
      </p:sp>
      <p:sp>
        <p:nvSpPr>
          <p:cNvPr id="14" name="Rectangle 12"/>
          <p:cNvSpPr>
            <a:spLocks noChangeArrowheads="1"/>
          </p:cNvSpPr>
          <p:nvPr/>
        </p:nvSpPr>
        <p:spPr bwMode="auto">
          <a:xfrm>
            <a:off x="1679575" y="4314825"/>
            <a:ext cx="2667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b="0">
                <a:solidFill>
                  <a:schemeClr val="tx2"/>
                </a:solidFill>
              </a:rPr>
              <a:t>0..*</a:t>
            </a:r>
          </a:p>
        </p:txBody>
      </p:sp>
      <p:sp>
        <p:nvSpPr>
          <p:cNvPr id="15" name="Rectangle 13"/>
          <p:cNvSpPr>
            <a:spLocks noChangeArrowheads="1"/>
          </p:cNvSpPr>
          <p:nvPr/>
        </p:nvSpPr>
        <p:spPr bwMode="auto">
          <a:xfrm>
            <a:off x="1495425" y="3186113"/>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b="0">
                <a:solidFill>
                  <a:schemeClr val="tx2"/>
                </a:solidFill>
              </a:rPr>
              <a:t>1</a:t>
            </a:r>
          </a:p>
        </p:txBody>
      </p:sp>
      <p:sp>
        <p:nvSpPr>
          <p:cNvPr id="16" name="Freeform 14"/>
          <p:cNvSpPr>
            <a:spLocks/>
          </p:cNvSpPr>
          <p:nvPr/>
        </p:nvSpPr>
        <p:spPr bwMode="auto">
          <a:xfrm rot="836969">
            <a:off x="1814513" y="3113088"/>
            <a:ext cx="219075" cy="296862"/>
          </a:xfrm>
          <a:custGeom>
            <a:avLst/>
            <a:gdLst>
              <a:gd name="T0" fmla="*/ 0 w 222"/>
              <a:gd name="T1" fmla="*/ 65 h 131"/>
              <a:gd name="T2" fmla="*/ 117 w 222"/>
              <a:gd name="T3" fmla="*/ 131 h 131"/>
              <a:gd name="T4" fmla="*/ 222 w 222"/>
              <a:gd name="T5" fmla="*/ 65 h 131"/>
              <a:gd name="T6" fmla="*/ 117 w 222"/>
              <a:gd name="T7" fmla="*/ 0 h 131"/>
              <a:gd name="T8" fmla="*/ 0 w 222"/>
              <a:gd name="T9" fmla="*/ 65 h 131"/>
            </a:gdLst>
            <a:ahLst/>
            <a:cxnLst>
              <a:cxn ang="0">
                <a:pos x="T0" y="T1"/>
              </a:cxn>
              <a:cxn ang="0">
                <a:pos x="T2" y="T3"/>
              </a:cxn>
              <a:cxn ang="0">
                <a:pos x="T4" y="T5"/>
              </a:cxn>
              <a:cxn ang="0">
                <a:pos x="T6" y="T7"/>
              </a:cxn>
              <a:cxn ang="0">
                <a:pos x="T8" y="T9"/>
              </a:cxn>
            </a:cxnLst>
            <a:rect l="0" t="0" r="r" b="b"/>
            <a:pathLst>
              <a:path w="222" h="131">
                <a:moveTo>
                  <a:pt x="0" y="65"/>
                </a:moveTo>
                <a:lnTo>
                  <a:pt x="117" y="131"/>
                </a:lnTo>
                <a:lnTo>
                  <a:pt x="222" y="65"/>
                </a:lnTo>
                <a:lnTo>
                  <a:pt x="117" y="0"/>
                </a:lnTo>
                <a:lnTo>
                  <a:pt x="0" y="65"/>
                </a:lnTo>
                <a:close/>
              </a:path>
            </a:pathLst>
          </a:custGeom>
          <a:noFill/>
          <a:ln w="127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Rectangle 15"/>
          <p:cNvSpPr>
            <a:spLocks noChangeArrowheads="1"/>
          </p:cNvSpPr>
          <p:nvPr/>
        </p:nvSpPr>
        <p:spPr bwMode="auto">
          <a:xfrm>
            <a:off x="2409825" y="4678363"/>
            <a:ext cx="1536700" cy="1036637"/>
          </a:xfrm>
          <a:prstGeom prst="rect">
            <a:avLst/>
          </a:prstGeom>
          <a:solidFill>
            <a:srgbClr val="FFFFCC"/>
          </a:solidFill>
          <a:ln w="12700">
            <a:solidFill>
              <a:srgbClr val="990033"/>
            </a:solidFill>
            <a:miter lim="800000"/>
            <a:headEnd/>
            <a:tailEnd/>
          </a:ln>
        </p:spPr>
        <p:txBody>
          <a:bodyPr/>
          <a:lstStyle/>
          <a:p>
            <a:endParaRPr lang="en-US"/>
          </a:p>
        </p:txBody>
      </p:sp>
      <p:sp>
        <p:nvSpPr>
          <p:cNvPr id="18" name="Rectangle 16"/>
          <p:cNvSpPr>
            <a:spLocks noChangeArrowheads="1"/>
          </p:cNvSpPr>
          <p:nvPr/>
        </p:nvSpPr>
        <p:spPr bwMode="auto">
          <a:xfrm>
            <a:off x="2667000" y="4775200"/>
            <a:ext cx="1060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b="0">
                <a:solidFill>
                  <a:srgbClr val="000000"/>
                </a:solidFill>
              </a:rPr>
              <a:t>Schedule</a:t>
            </a:r>
            <a:endParaRPr lang="en-US" sz="2000" b="0"/>
          </a:p>
        </p:txBody>
      </p:sp>
      <p:sp>
        <p:nvSpPr>
          <p:cNvPr id="19" name="Rectangle 17"/>
          <p:cNvSpPr>
            <a:spLocks noChangeArrowheads="1"/>
          </p:cNvSpPr>
          <p:nvPr/>
        </p:nvSpPr>
        <p:spPr bwMode="auto">
          <a:xfrm>
            <a:off x="2409825" y="5133975"/>
            <a:ext cx="1536700" cy="581025"/>
          </a:xfrm>
          <a:prstGeom prst="rect">
            <a:avLst/>
          </a:prstGeom>
          <a:solidFill>
            <a:srgbClr val="FFFFCC"/>
          </a:solidFill>
          <a:ln w="12700">
            <a:solidFill>
              <a:srgbClr val="990033"/>
            </a:solidFill>
            <a:miter lim="800000"/>
            <a:headEnd/>
            <a:tailEnd/>
          </a:ln>
        </p:spPr>
        <p:txBody>
          <a:bodyPr/>
          <a:lstStyle/>
          <a:p>
            <a:endParaRPr lang="en-US"/>
          </a:p>
        </p:txBody>
      </p:sp>
      <p:sp>
        <p:nvSpPr>
          <p:cNvPr id="20" name="Rectangle 18"/>
          <p:cNvSpPr>
            <a:spLocks noChangeArrowheads="1"/>
          </p:cNvSpPr>
          <p:nvPr/>
        </p:nvSpPr>
        <p:spPr bwMode="auto">
          <a:xfrm>
            <a:off x="2409825" y="5280025"/>
            <a:ext cx="1536700" cy="434975"/>
          </a:xfrm>
          <a:prstGeom prst="rect">
            <a:avLst/>
          </a:prstGeom>
          <a:solidFill>
            <a:srgbClr val="FFFFCC"/>
          </a:solidFill>
          <a:ln w="12700">
            <a:solidFill>
              <a:srgbClr val="990033"/>
            </a:solidFill>
            <a:miter lim="800000"/>
            <a:headEnd/>
            <a:tailEnd/>
          </a:ln>
        </p:spPr>
        <p:txBody>
          <a:bodyPr/>
          <a:lstStyle/>
          <a:p>
            <a:endParaRPr lang="en-US"/>
          </a:p>
        </p:txBody>
      </p:sp>
      <p:sp>
        <p:nvSpPr>
          <p:cNvPr id="21" name="Rectangle 19"/>
          <p:cNvSpPr>
            <a:spLocks noChangeArrowheads="1"/>
          </p:cNvSpPr>
          <p:nvPr/>
        </p:nvSpPr>
        <p:spPr bwMode="auto">
          <a:xfrm>
            <a:off x="2527300" y="4310063"/>
            <a:ext cx="2667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b="0">
                <a:solidFill>
                  <a:schemeClr val="tx2"/>
                </a:solidFill>
              </a:rPr>
              <a:t>0..*</a:t>
            </a:r>
          </a:p>
        </p:txBody>
      </p:sp>
      <p:sp>
        <p:nvSpPr>
          <p:cNvPr id="22" name="Rectangle 20"/>
          <p:cNvSpPr>
            <a:spLocks noChangeArrowheads="1"/>
          </p:cNvSpPr>
          <p:nvPr/>
        </p:nvSpPr>
        <p:spPr bwMode="auto">
          <a:xfrm>
            <a:off x="3044825" y="3290888"/>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b="0">
                <a:solidFill>
                  <a:schemeClr val="tx2"/>
                </a:solidFill>
              </a:rPr>
              <a:t>1</a:t>
            </a:r>
          </a:p>
        </p:txBody>
      </p:sp>
      <p:sp>
        <p:nvSpPr>
          <p:cNvPr id="23" name="Freeform 21"/>
          <p:cNvSpPr>
            <a:spLocks/>
          </p:cNvSpPr>
          <p:nvPr/>
        </p:nvSpPr>
        <p:spPr bwMode="auto">
          <a:xfrm rot="20575552">
            <a:off x="2652713" y="3121025"/>
            <a:ext cx="249237" cy="341313"/>
          </a:xfrm>
          <a:custGeom>
            <a:avLst/>
            <a:gdLst>
              <a:gd name="T0" fmla="*/ 0 w 222"/>
              <a:gd name="T1" fmla="*/ 65 h 131"/>
              <a:gd name="T2" fmla="*/ 117 w 222"/>
              <a:gd name="T3" fmla="*/ 131 h 131"/>
              <a:gd name="T4" fmla="*/ 222 w 222"/>
              <a:gd name="T5" fmla="*/ 65 h 131"/>
              <a:gd name="T6" fmla="*/ 117 w 222"/>
              <a:gd name="T7" fmla="*/ 0 h 131"/>
              <a:gd name="T8" fmla="*/ 0 w 222"/>
              <a:gd name="T9" fmla="*/ 65 h 131"/>
            </a:gdLst>
            <a:ahLst/>
            <a:cxnLst>
              <a:cxn ang="0">
                <a:pos x="T0" y="T1"/>
              </a:cxn>
              <a:cxn ang="0">
                <a:pos x="T2" y="T3"/>
              </a:cxn>
              <a:cxn ang="0">
                <a:pos x="T4" y="T5"/>
              </a:cxn>
              <a:cxn ang="0">
                <a:pos x="T6" y="T7"/>
              </a:cxn>
              <a:cxn ang="0">
                <a:pos x="T8" y="T9"/>
              </a:cxn>
            </a:cxnLst>
            <a:rect l="0" t="0" r="r" b="b"/>
            <a:pathLst>
              <a:path w="222" h="131">
                <a:moveTo>
                  <a:pt x="0" y="65"/>
                </a:moveTo>
                <a:lnTo>
                  <a:pt x="117" y="131"/>
                </a:lnTo>
                <a:lnTo>
                  <a:pt x="222" y="65"/>
                </a:lnTo>
                <a:lnTo>
                  <a:pt x="117" y="0"/>
                </a:lnTo>
                <a:lnTo>
                  <a:pt x="0" y="65"/>
                </a:lnTo>
                <a:close/>
              </a:path>
            </a:pathLst>
          </a:custGeom>
          <a:solidFill>
            <a:srgbClr val="C0C0C0"/>
          </a:solidFill>
          <a:ln w="12700" cmpd="sng">
            <a:solidFill>
              <a:schemeClr val="tx1"/>
            </a:solidFill>
            <a:prstDash val="solid"/>
            <a:round/>
            <a:headEnd/>
            <a:tailEnd/>
          </a:ln>
        </p:spPr>
        <p:txBody>
          <a:bodyPr/>
          <a:lstStyle/>
          <a:p>
            <a:endParaRPr lang="en-US"/>
          </a:p>
        </p:txBody>
      </p:sp>
      <p:sp>
        <p:nvSpPr>
          <p:cNvPr id="24" name="Line 22"/>
          <p:cNvSpPr>
            <a:spLocks noChangeShapeType="1"/>
          </p:cNvSpPr>
          <p:nvPr/>
        </p:nvSpPr>
        <p:spPr bwMode="auto">
          <a:xfrm flipH="1" flipV="1">
            <a:off x="2838450" y="3467100"/>
            <a:ext cx="298450" cy="12096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3"/>
          <p:cNvSpPr>
            <a:spLocks noChangeShapeType="1"/>
          </p:cNvSpPr>
          <p:nvPr/>
        </p:nvSpPr>
        <p:spPr bwMode="auto">
          <a:xfrm flipH="1">
            <a:off x="4418013" y="1254125"/>
            <a:ext cx="0" cy="4749800"/>
          </a:xfrm>
          <a:prstGeom prst="line">
            <a:avLst/>
          </a:prstGeom>
          <a:noFill/>
          <a:ln w="28575">
            <a:solidFill>
              <a:srgbClr val="33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26" name="Rectangle 24"/>
          <p:cNvSpPr>
            <a:spLocks noChangeArrowheads="1"/>
          </p:cNvSpPr>
          <p:nvPr/>
        </p:nvSpPr>
        <p:spPr bwMode="auto">
          <a:xfrm>
            <a:off x="5016500" y="2076450"/>
            <a:ext cx="3609975" cy="363696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p>
        </p:txBody>
      </p:sp>
      <p:sp>
        <p:nvSpPr>
          <p:cNvPr id="27" name="Rectangle 25"/>
          <p:cNvSpPr>
            <a:spLocks noChangeArrowheads="1"/>
          </p:cNvSpPr>
          <p:nvPr/>
        </p:nvSpPr>
        <p:spPr bwMode="auto">
          <a:xfrm>
            <a:off x="6215063" y="2173288"/>
            <a:ext cx="8747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b="0"/>
              <a:t>Student</a:t>
            </a:r>
          </a:p>
        </p:txBody>
      </p:sp>
      <p:grpSp>
        <p:nvGrpSpPr>
          <p:cNvPr id="28" name="Group 26"/>
          <p:cNvGrpSpPr>
            <a:grpSpLocks/>
          </p:cNvGrpSpPr>
          <p:nvPr/>
        </p:nvGrpSpPr>
        <p:grpSpPr bwMode="auto">
          <a:xfrm>
            <a:off x="5424488" y="4429125"/>
            <a:ext cx="2817812" cy="581025"/>
            <a:chOff x="3606" y="1972"/>
            <a:chExt cx="1775" cy="366"/>
          </a:xfrm>
        </p:grpSpPr>
        <p:sp>
          <p:nvSpPr>
            <p:cNvPr id="29" name="Rectangle 27"/>
            <p:cNvSpPr>
              <a:spLocks noChangeArrowheads="1"/>
            </p:cNvSpPr>
            <p:nvPr/>
          </p:nvSpPr>
          <p:spPr bwMode="auto">
            <a:xfrm>
              <a:off x="3606" y="1972"/>
              <a:ext cx="1775" cy="366"/>
            </a:xfrm>
            <a:prstGeom prst="rect">
              <a:avLst/>
            </a:prstGeom>
            <a:solidFill>
              <a:srgbClr val="FFFFCC"/>
            </a:solidFill>
            <a:ln w="12700">
              <a:solidFill>
                <a:srgbClr val="990033"/>
              </a:solidFill>
              <a:miter lim="800000"/>
              <a:headEnd/>
              <a:tailEnd/>
            </a:ln>
          </p:spPr>
          <p:txBody>
            <a:bodyPr/>
            <a:lstStyle/>
            <a:p>
              <a:endParaRPr lang="en-US"/>
            </a:p>
          </p:txBody>
        </p:sp>
        <p:sp>
          <p:nvSpPr>
            <p:cNvPr id="30" name="Rectangle 28"/>
            <p:cNvSpPr>
              <a:spLocks noChangeArrowheads="1"/>
            </p:cNvSpPr>
            <p:nvPr/>
          </p:nvSpPr>
          <p:spPr bwMode="auto">
            <a:xfrm>
              <a:off x="3705" y="2059"/>
              <a:ext cx="156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b="0">
                  <a:solidFill>
                    <a:srgbClr val="000000"/>
                  </a:solidFill>
                </a:rPr>
                <a:t>comp : Schedule [0..*]</a:t>
              </a:r>
              <a:endParaRPr lang="en-US" sz="2000" b="0"/>
            </a:p>
          </p:txBody>
        </p:sp>
      </p:grpSp>
      <p:sp>
        <p:nvSpPr>
          <p:cNvPr id="31" name="Rectangle 30"/>
          <p:cNvSpPr>
            <a:spLocks noChangeArrowheads="1"/>
          </p:cNvSpPr>
          <p:nvPr/>
        </p:nvSpPr>
        <p:spPr bwMode="auto">
          <a:xfrm>
            <a:off x="5326063" y="3236913"/>
            <a:ext cx="2995612" cy="581025"/>
          </a:xfrm>
          <a:prstGeom prst="rect">
            <a:avLst/>
          </a:prstGeom>
          <a:solidFill>
            <a:srgbClr val="FFFFCC"/>
          </a:solidFill>
          <a:ln w="19050">
            <a:solidFill>
              <a:srgbClr val="990033"/>
            </a:solidFill>
            <a:prstDash val="dash"/>
            <a:miter lim="800000"/>
            <a:headEnd/>
            <a:tailEnd/>
          </a:ln>
        </p:spPr>
        <p:txBody>
          <a:bodyPr/>
          <a:lstStyle/>
          <a:p>
            <a:endParaRPr lang="en-US"/>
          </a:p>
        </p:txBody>
      </p:sp>
      <p:sp>
        <p:nvSpPr>
          <p:cNvPr id="32" name="Rectangle 31"/>
          <p:cNvSpPr>
            <a:spLocks noChangeArrowheads="1"/>
          </p:cNvSpPr>
          <p:nvPr/>
        </p:nvSpPr>
        <p:spPr bwMode="auto">
          <a:xfrm>
            <a:off x="5483225" y="3375025"/>
            <a:ext cx="2635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b="0">
                <a:solidFill>
                  <a:srgbClr val="000000"/>
                </a:solidFill>
              </a:rPr>
              <a:t>shared : Schedule [0..*]</a:t>
            </a:r>
            <a:endParaRPr lang="en-US" sz="2000" b="0"/>
          </a:p>
        </p:txBody>
      </p:sp>
      <p:sp>
        <p:nvSpPr>
          <p:cNvPr id="33" name="Text Box 33"/>
          <p:cNvSpPr txBox="1">
            <a:spLocks noChangeArrowheads="1"/>
          </p:cNvSpPr>
          <p:nvPr/>
        </p:nvSpPr>
        <p:spPr bwMode="auto">
          <a:xfrm>
            <a:off x="1517743" y="1257300"/>
            <a:ext cx="1622239" cy="386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algn="ctr"/>
            <a:r>
              <a:rPr lang="en-US" sz="1800" b="0" i="1">
                <a:solidFill>
                  <a:srgbClr val="C00000"/>
                </a:solidFill>
              </a:rPr>
              <a:t>Class Diagram</a:t>
            </a:r>
          </a:p>
        </p:txBody>
      </p:sp>
      <p:sp>
        <p:nvSpPr>
          <p:cNvPr id="34" name="Text Box 34"/>
          <p:cNvSpPr txBox="1">
            <a:spLocks noChangeArrowheads="1"/>
          </p:cNvSpPr>
          <p:nvPr/>
        </p:nvSpPr>
        <p:spPr bwMode="auto">
          <a:xfrm>
            <a:off x="5798677" y="1238250"/>
            <a:ext cx="1959896" cy="386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algn="ctr"/>
            <a:r>
              <a:rPr lang="en-US" sz="1800" b="0" i="1">
                <a:solidFill>
                  <a:srgbClr val="C00000"/>
                </a:solidFill>
              </a:rPr>
              <a:t>Structure Diagram</a:t>
            </a:r>
          </a:p>
        </p:txBody>
      </p:sp>
      <p:sp>
        <p:nvSpPr>
          <p:cNvPr id="35" name="Rectangle 35"/>
          <p:cNvSpPr>
            <a:spLocks noChangeArrowheads="1"/>
          </p:cNvSpPr>
          <p:nvPr/>
        </p:nvSpPr>
        <p:spPr bwMode="auto">
          <a:xfrm>
            <a:off x="671513" y="4319588"/>
            <a:ext cx="54133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b="0">
                <a:solidFill>
                  <a:schemeClr val="tx2"/>
                </a:solidFill>
              </a:rPr>
              <a:t>shared</a:t>
            </a:r>
          </a:p>
        </p:txBody>
      </p:sp>
      <p:sp>
        <p:nvSpPr>
          <p:cNvPr id="36" name="Rectangle 36"/>
          <p:cNvSpPr>
            <a:spLocks noChangeArrowheads="1"/>
          </p:cNvSpPr>
          <p:nvPr/>
        </p:nvSpPr>
        <p:spPr bwMode="auto">
          <a:xfrm>
            <a:off x="3267075" y="4314825"/>
            <a:ext cx="4333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b="0">
                <a:solidFill>
                  <a:schemeClr val="tx2"/>
                </a:solidFill>
              </a:rPr>
              <a:t>comp</a:t>
            </a:r>
          </a:p>
        </p:txBody>
      </p:sp>
      <p:sp>
        <p:nvSpPr>
          <p:cNvPr id="37" name="Line 37"/>
          <p:cNvSpPr>
            <a:spLocks noChangeShapeType="1"/>
          </p:cNvSpPr>
          <p:nvPr/>
        </p:nvSpPr>
        <p:spPr bwMode="auto">
          <a:xfrm>
            <a:off x="5016500" y="2603500"/>
            <a:ext cx="35941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Tree>
    <p:extLst>
      <p:ext uri="{BB962C8B-B14F-4D97-AF65-F5344CB8AC3E}">
        <p14:creationId xmlns:p14="http://schemas.microsoft.com/office/powerpoint/2010/main" val="42633258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en-US" sz="3600" b="1" smtClean="0">
                <a:solidFill>
                  <a:srgbClr val="C00000"/>
                </a:solidFill>
              </a:rPr>
              <a:t>Ví dụ </a:t>
            </a:r>
            <a:r>
              <a:rPr lang="en-US" sz="3600" b="1">
                <a:solidFill>
                  <a:srgbClr val="C00000"/>
                </a:solidFill>
              </a:rPr>
              <a:t>Structure Diagram</a:t>
            </a:r>
            <a:endParaRPr lang="en-US" altLang="en-US" sz="3600" b="1" smtClean="0">
              <a:solidFill>
                <a:srgbClr val="C00000"/>
              </a:solidFill>
            </a:endParaRPr>
          </a:p>
        </p:txBody>
      </p:sp>
      <p:sp>
        <p:nvSpPr>
          <p:cNvPr id="38" name="Rectangle 3"/>
          <p:cNvSpPr>
            <a:spLocks noChangeArrowheads="1"/>
          </p:cNvSpPr>
          <p:nvPr/>
        </p:nvSpPr>
        <p:spPr bwMode="auto">
          <a:xfrm>
            <a:off x="695325" y="1117600"/>
            <a:ext cx="7296150" cy="49371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p>
        </p:txBody>
      </p:sp>
      <p:sp>
        <p:nvSpPr>
          <p:cNvPr id="39" name="Rectangle 4"/>
          <p:cNvSpPr>
            <a:spLocks noChangeArrowheads="1"/>
          </p:cNvSpPr>
          <p:nvPr/>
        </p:nvSpPr>
        <p:spPr bwMode="auto">
          <a:xfrm>
            <a:off x="2863850" y="1228725"/>
            <a:ext cx="31607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b="0"/>
              <a:t>Course Registration System</a:t>
            </a:r>
          </a:p>
        </p:txBody>
      </p:sp>
      <p:grpSp>
        <p:nvGrpSpPr>
          <p:cNvPr id="40" name="Group 5"/>
          <p:cNvGrpSpPr>
            <a:grpSpLocks/>
          </p:cNvGrpSpPr>
          <p:nvPr/>
        </p:nvGrpSpPr>
        <p:grpSpPr bwMode="auto">
          <a:xfrm>
            <a:off x="1654175" y="4225925"/>
            <a:ext cx="2020888" cy="581025"/>
            <a:chOff x="853" y="2892"/>
            <a:chExt cx="1273" cy="366"/>
          </a:xfrm>
        </p:grpSpPr>
        <p:sp>
          <p:nvSpPr>
            <p:cNvPr id="41" name="Rectangle 6"/>
            <p:cNvSpPr>
              <a:spLocks noChangeArrowheads="1"/>
            </p:cNvSpPr>
            <p:nvPr/>
          </p:nvSpPr>
          <p:spPr bwMode="auto">
            <a:xfrm>
              <a:off x="853" y="2892"/>
              <a:ext cx="1273" cy="366"/>
            </a:xfrm>
            <a:prstGeom prst="rect">
              <a:avLst/>
            </a:prstGeom>
            <a:solidFill>
              <a:srgbClr val="FFFFCC"/>
            </a:solidFill>
            <a:ln w="12700">
              <a:solidFill>
                <a:srgbClr val="990033"/>
              </a:solidFill>
              <a:miter lim="800000"/>
              <a:headEnd/>
              <a:tailEnd/>
            </a:ln>
          </p:spPr>
          <p:txBody>
            <a:bodyPr/>
            <a:lstStyle/>
            <a:p>
              <a:endParaRPr lang="en-US"/>
            </a:p>
          </p:txBody>
        </p:sp>
        <p:sp>
          <p:nvSpPr>
            <p:cNvPr id="42" name="Rectangle 7"/>
            <p:cNvSpPr>
              <a:spLocks noChangeArrowheads="1"/>
            </p:cNvSpPr>
            <p:nvPr/>
          </p:nvSpPr>
          <p:spPr bwMode="auto">
            <a:xfrm>
              <a:off x="952" y="2979"/>
              <a:ext cx="105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a:t>
              </a:r>
              <a:r>
                <a:rPr lang="en-US" sz="2000" b="0">
                  <a:solidFill>
                    <a:srgbClr val="000000"/>
                  </a:solidFill>
                </a:rPr>
                <a:t> BillingSystem</a:t>
              </a:r>
              <a:endParaRPr lang="en-US" sz="2000" b="0"/>
            </a:p>
          </p:txBody>
        </p:sp>
      </p:grpSp>
      <p:grpSp>
        <p:nvGrpSpPr>
          <p:cNvPr id="43" name="Group 9"/>
          <p:cNvGrpSpPr>
            <a:grpSpLocks/>
          </p:cNvGrpSpPr>
          <p:nvPr/>
        </p:nvGrpSpPr>
        <p:grpSpPr bwMode="auto">
          <a:xfrm>
            <a:off x="2112963" y="2432050"/>
            <a:ext cx="3835400" cy="581025"/>
            <a:chOff x="2658" y="1576"/>
            <a:chExt cx="2416" cy="366"/>
          </a:xfrm>
        </p:grpSpPr>
        <p:sp>
          <p:nvSpPr>
            <p:cNvPr id="44" name="Rectangle 10"/>
            <p:cNvSpPr>
              <a:spLocks noChangeArrowheads="1"/>
            </p:cNvSpPr>
            <p:nvPr/>
          </p:nvSpPr>
          <p:spPr bwMode="auto">
            <a:xfrm>
              <a:off x="2658" y="1576"/>
              <a:ext cx="2416" cy="366"/>
            </a:xfrm>
            <a:prstGeom prst="rect">
              <a:avLst/>
            </a:prstGeom>
            <a:solidFill>
              <a:srgbClr val="FFFFCC"/>
            </a:solidFill>
            <a:ln w="12700">
              <a:solidFill>
                <a:srgbClr val="990033"/>
              </a:solidFill>
              <a:miter lim="800000"/>
              <a:headEnd/>
              <a:tailEnd/>
            </a:ln>
          </p:spPr>
          <p:txBody>
            <a:bodyPr/>
            <a:lstStyle/>
            <a:p>
              <a:endParaRPr lang="en-US"/>
            </a:p>
          </p:txBody>
        </p:sp>
        <p:sp>
          <p:nvSpPr>
            <p:cNvPr id="45" name="Rectangle 11"/>
            <p:cNvSpPr>
              <a:spLocks noChangeArrowheads="1"/>
            </p:cNvSpPr>
            <p:nvPr/>
          </p:nvSpPr>
          <p:spPr bwMode="auto">
            <a:xfrm>
              <a:off x="2757" y="1663"/>
              <a:ext cx="21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a:t>
              </a:r>
              <a:r>
                <a:rPr lang="en-US" sz="2000" b="0">
                  <a:solidFill>
                    <a:srgbClr val="000000"/>
                  </a:solidFill>
                </a:rPr>
                <a:t> StudentManagementSystem</a:t>
              </a:r>
              <a:endParaRPr lang="en-US" sz="2000" b="0"/>
            </a:p>
          </p:txBody>
        </p:sp>
      </p:grpSp>
      <p:grpSp>
        <p:nvGrpSpPr>
          <p:cNvPr id="46" name="Group 12"/>
          <p:cNvGrpSpPr>
            <a:grpSpLocks/>
          </p:cNvGrpSpPr>
          <p:nvPr/>
        </p:nvGrpSpPr>
        <p:grpSpPr bwMode="auto">
          <a:xfrm>
            <a:off x="4062413" y="4224338"/>
            <a:ext cx="3097212" cy="581025"/>
            <a:chOff x="2661" y="2619"/>
            <a:chExt cx="1951" cy="366"/>
          </a:xfrm>
        </p:grpSpPr>
        <p:sp>
          <p:nvSpPr>
            <p:cNvPr id="47" name="Rectangle 13"/>
            <p:cNvSpPr>
              <a:spLocks noChangeArrowheads="1"/>
            </p:cNvSpPr>
            <p:nvPr/>
          </p:nvSpPr>
          <p:spPr bwMode="auto">
            <a:xfrm>
              <a:off x="2661" y="2619"/>
              <a:ext cx="1951" cy="366"/>
            </a:xfrm>
            <a:prstGeom prst="rect">
              <a:avLst/>
            </a:prstGeom>
            <a:solidFill>
              <a:srgbClr val="FFFFCC"/>
            </a:solidFill>
            <a:ln w="12700">
              <a:solidFill>
                <a:srgbClr val="990033"/>
              </a:solidFill>
              <a:miter lim="800000"/>
              <a:headEnd/>
              <a:tailEnd/>
            </a:ln>
          </p:spPr>
          <p:txBody>
            <a:bodyPr/>
            <a:lstStyle/>
            <a:p>
              <a:endParaRPr lang="en-US"/>
            </a:p>
          </p:txBody>
        </p:sp>
        <p:sp>
          <p:nvSpPr>
            <p:cNvPr id="48" name="Rectangle 14"/>
            <p:cNvSpPr>
              <a:spLocks noChangeArrowheads="1"/>
            </p:cNvSpPr>
            <p:nvPr/>
          </p:nvSpPr>
          <p:spPr bwMode="auto">
            <a:xfrm>
              <a:off x="2760" y="2706"/>
              <a:ext cx="16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a:t>
              </a:r>
              <a:r>
                <a:rPr lang="en-US" sz="2000" b="0">
                  <a:solidFill>
                    <a:srgbClr val="000000"/>
                  </a:solidFill>
                </a:rPr>
                <a:t> CourseCatalogSystem</a:t>
              </a:r>
              <a:endParaRPr lang="en-US" sz="2000" b="0"/>
            </a:p>
          </p:txBody>
        </p:sp>
      </p:grpSp>
      <p:sp>
        <p:nvSpPr>
          <p:cNvPr id="49" name="Line 15"/>
          <p:cNvSpPr>
            <a:spLocks noChangeShapeType="1"/>
          </p:cNvSpPr>
          <p:nvPr/>
        </p:nvSpPr>
        <p:spPr bwMode="auto">
          <a:xfrm>
            <a:off x="3192463" y="3033713"/>
            <a:ext cx="0" cy="1190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50" name="Line 16"/>
          <p:cNvSpPr>
            <a:spLocks noChangeShapeType="1"/>
          </p:cNvSpPr>
          <p:nvPr/>
        </p:nvSpPr>
        <p:spPr bwMode="auto">
          <a:xfrm>
            <a:off x="4973638" y="3033713"/>
            <a:ext cx="0" cy="1190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51" name="Line 17"/>
          <p:cNvSpPr>
            <a:spLocks noChangeShapeType="1"/>
          </p:cNvSpPr>
          <p:nvPr/>
        </p:nvSpPr>
        <p:spPr bwMode="auto">
          <a:xfrm>
            <a:off x="698500" y="1676400"/>
            <a:ext cx="72929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Tree>
    <p:extLst>
      <p:ext uri="{BB962C8B-B14F-4D97-AF65-F5344CB8AC3E}">
        <p14:creationId xmlns:p14="http://schemas.microsoft.com/office/powerpoint/2010/main" val="19171751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en-US" sz="2400" b="1">
                <a:solidFill>
                  <a:srgbClr val="C00000"/>
                </a:solidFill>
              </a:rPr>
              <a:t>CÁC GIAI ĐOẠN CỦA CHU TRÌNH PHÁT TRIỂN PHẦN MỀM ĐỐI VỚI MÔ HÌNH HƯỚNG ĐỐI TƯỢNG</a:t>
            </a:r>
            <a:endParaRPr lang="en-US" altLang="en-US" sz="2400" b="1" smtClean="0">
              <a:solidFill>
                <a:srgbClr val="C00000"/>
              </a:solidFill>
            </a:endParaRPr>
          </a:p>
        </p:txBody>
      </p:sp>
      <p:sp>
        <p:nvSpPr>
          <p:cNvPr id="6" name="Rectangle 3"/>
          <p:cNvSpPr>
            <a:spLocks noGrp="1" noChangeArrowheads="1"/>
          </p:cNvSpPr>
          <p:nvPr>
            <p:ph idx="4294967295"/>
          </p:nvPr>
        </p:nvSpPr>
        <p:spPr>
          <a:xfrm>
            <a:off x="304800" y="993775"/>
            <a:ext cx="8305800" cy="4187825"/>
          </a:xfrm>
        </p:spPr>
        <p:txBody>
          <a:bodyPr lIns="182880" tIns="91440"/>
          <a:lstStyle/>
          <a:p>
            <a:r>
              <a:rPr lang="en-US" sz="2400"/>
              <a:t>Phân tích hướng đối tượng(</a:t>
            </a:r>
            <a:r>
              <a:rPr lang="en-US" sz="2400" b="1"/>
              <a:t>Object Oriented Analysis - OOA)</a:t>
            </a:r>
          </a:p>
          <a:p>
            <a:r>
              <a:rPr lang="en-US" sz="2400"/>
              <a:t>Thiết kế hướng đối tượng(</a:t>
            </a:r>
            <a:r>
              <a:rPr lang="en-US" sz="2400" b="1"/>
              <a:t>Object Oriented Design – OOD)</a:t>
            </a:r>
          </a:p>
          <a:p>
            <a:r>
              <a:rPr lang="en-US" sz="2400"/>
              <a:t>Lập trình hướng đối tượng </a:t>
            </a:r>
            <a:r>
              <a:rPr lang="en-US" sz="2400" b="1"/>
              <a:t>(Object Oriented Programming - OOP)</a:t>
            </a:r>
            <a:endParaRPr lang="en-US" sz="2400"/>
          </a:p>
          <a:p>
            <a:pPr lvl="1"/>
            <a:endParaRPr lang="en-US" sz="2400"/>
          </a:p>
        </p:txBody>
      </p:sp>
    </p:spTree>
    <p:extLst>
      <p:ext uri="{BB962C8B-B14F-4D97-AF65-F5344CB8AC3E}">
        <p14:creationId xmlns:p14="http://schemas.microsoft.com/office/powerpoint/2010/main" val="346867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3"/>
          <p:cNvSpPr>
            <a:spLocks noGrp="1" noChangeArrowheads="1"/>
          </p:cNvSpPr>
          <p:nvPr>
            <p:ph idx="4294967295"/>
          </p:nvPr>
        </p:nvSpPr>
        <p:spPr>
          <a:xfrm>
            <a:off x="457200" y="1066800"/>
            <a:ext cx="8305800" cy="4187825"/>
          </a:xfrm>
        </p:spPr>
        <p:txBody>
          <a:bodyPr lIns="182880" tIns="91440"/>
          <a:lstStyle/>
          <a:p>
            <a:r>
              <a:rPr lang="en-US" sz="2400"/>
              <a:t>Các đối tượng được phân thành class</a:t>
            </a:r>
          </a:p>
          <a:p>
            <a:pPr lvl="1"/>
            <a:r>
              <a:rPr lang="en-US" sz="2400"/>
              <a:t> Các đối tượng thuộc cùng lớp đều có đặc tính (thuộc tính và thao tác) chung</a:t>
            </a:r>
          </a:p>
          <a:p>
            <a:r>
              <a:rPr lang="en-US" sz="2400"/>
              <a:t>Hướng đối tượng tập trung vào cả thông tin và hành vi</a:t>
            </a:r>
          </a:p>
          <a:p>
            <a:r>
              <a:rPr lang="en-US" sz="2400"/>
              <a:t>Cho khả năng xây dựng hệ thống mềm dẻo, “co dãn”</a:t>
            </a:r>
          </a:p>
          <a:p>
            <a:r>
              <a:rPr lang="en-US" sz="2400"/>
              <a:t>Phương pháp này dựa trên các nguyên tắc sau</a:t>
            </a:r>
          </a:p>
          <a:p>
            <a:pPr lvl="1"/>
            <a:r>
              <a:rPr lang="en-US" sz="2400"/>
              <a:t> Tính đóng gói</a:t>
            </a:r>
          </a:p>
          <a:p>
            <a:pPr lvl="1"/>
            <a:r>
              <a:rPr lang="en-US" sz="2400"/>
              <a:t> Kế thừa</a:t>
            </a:r>
          </a:p>
          <a:p>
            <a:pPr lvl="1"/>
            <a:r>
              <a:rPr lang="en-US" sz="2400"/>
              <a:t> Ða hình</a:t>
            </a:r>
          </a:p>
        </p:txBody>
      </p:sp>
      <p:sp>
        <p:nvSpPr>
          <p:cNvPr id="5" name="Rectangle 2"/>
          <p:cNvSpPr>
            <a:spLocks noGrp="1" noChangeArrowheads="1"/>
          </p:cNvSpPr>
          <p:nvPr>
            <p:ph type="title"/>
          </p:nvPr>
        </p:nvSpPr>
        <p:spPr>
          <a:xfrm>
            <a:off x="228600" y="14288"/>
            <a:ext cx="8686800" cy="914400"/>
          </a:xfrm>
          <a:noFill/>
        </p:spPr>
        <p:txBody>
          <a:bodyPr/>
          <a:lstStyle/>
          <a:p>
            <a:pPr algn="l" eaLnBrk="1" hangingPunct="1"/>
            <a:r>
              <a:rPr lang="en-US" altLang="en-US" sz="3200" b="1" smtClean="0">
                <a:solidFill>
                  <a:srgbClr val="C00000"/>
                </a:solidFill>
              </a:rPr>
              <a:t>TỔNG QUAN VỀ OOAD</a:t>
            </a:r>
          </a:p>
        </p:txBody>
      </p:sp>
    </p:spTree>
    <p:extLst>
      <p:ext uri="{BB962C8B-B14F-4D97-AF65-F5344CB8AC3E}">
        <p14:creationId xmlns:p14="http://schemas.microsoft.com/office/powerpoint/2010/main" val="41549074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en-US" sz="2400" b="1">
                <a:solidFill>
                  <a:srgbClr val="C00000"/>
                </a:solidFill>
              </a:rPr>
              <a:t>PHÂN TÍCH HƯỚNG ĐỐI TƯỢNG</a:t>
            </a:r>
            <a:br>
              <a:rPr lang="en-US" sz="2400" b="1">
                <a:solidFill>
                  <a:srgbClr val="C00000"/>
                </a:solidFill>
              </a:rPr>
            </a:br>
            <a:r>
              <a:rPr lang="en-US" sz="2400" b="1">
                <a:solidFill>
                  <a:srgbClr val="C00000"/>
                </a:solidFill>
              </a:rPr>
              <a:t>(OBJECT ORIENTED ANALYSIS – OOA)</a:t>
            </a:r>
            <a:endParaRPr lang="en-US" altLang="en-US" sz="2400" b="1" smtClean="0">
              <a:solidFill>
                <a:srgbClr val="C00000"/>
              </a:solidFill>
            </a:endParaRPr>
          </a:p>
        </p:txBody>
      </p:sp>
      <p:sp>
        <p:nvSpPr>
          <p:cNvPr id="6" name="Rectangle 3"/>
          <p:cNvSpPr>
            <a:spLocks noGrp="1" noChangeArrowheads="1"/>
          </p:cNvSpPr>
          <p:nvPr>
            <p:ph idx="4294967295"/>
          </p:nvPr>
        </p:nvSpPr>
        <p:spPr>
          <a:xfrm>
            <a:off x="304800" y="993775"/>
            <a:ext cx="8305800" cy="4187825"/>
          </a:xfrm>
        </p:spPr>
        <p:txBody>
          <a:bodyPr lIns="182880" tIns="91440"/>
          <a:lstStyle/>
          <a:p>
            <a:r>
              <a:rPr lang="en-US" sz="2400"/>
              <a:t>Phát triển mô hình chính xác và súc tích của vấn đề</a:t>
            </a:r>
          </a:p>
          <a:p>
            <a:r>
              <a:rPr lang="en-US" sz="2400"/>
              <a:t>Ánh xạ các thực thể ở thế giới thực </a:t>
            </a:r>
            <a:r>
              <a:rPr lang="en-US" sz="2400">
                <a:sym typeface="Wingdings" pitchFamily="2" charset="2"/>
              </a:rPr>
              <a:t>đối tượng trong thiết kế.</a:t>
            </a:r>
          </a:p>
          <a:p>
            <a:r>
              <a:rPr lang="en-US" sz="2400"/>
              <a:t>Chứa các thực thể trong một vấn đề có thực.</a:t>
            </a:r>
          </a:p>
          <a:p>
            <a:r>
              <a:rPr lang="en-US" sz="2400"/>
              <a:t>Giữ nguyên mẫu về cấu trúc, quan hệ cũng như hành vi của chúng.</a:t>
            </a:r>
            <a:endParaRPr lang="en-US" sz="2400">
              <a:sym typeface="Wingdings" pitchFamily="2" charset="2"/>
            </a:endParaRPr>
          </a:p>
          <a:p>
            <a:r>
              <a:rPr lang="en-US" sz="2400"/>
              <a:t>Ví dụ: Cửa hàng bán xe hơi</a:t>
            </a:r>
          </a:p>
          <a:p>
            <a:pPr lvl="1"/>
            <a:r>
              <a:rPr lang="en-US" sz="2000"/>
              <a:t>Thực thể (đối tượng): ?</a:t>
            </a:r>
          </a:p>
          <a:p>
            <a:pPr lvl="1"/>
            <a:r>
              <a:rPr lang="en-US" sz="2000"/>
              <a:t>Tương tác và quan hệ giữa các thực thể: ?</a:t>
            </a:r>
          </a:p>
          <a:p>
            <a:pPr lvl="1"/>
            <a:endParaRPr lang="en-US" sz="1800"/>
          </a:p>
        </p:txBody>
      </p:sp>
    </p:spTree>
    <p:extLst>
      <p:ext uri="{BB962C8B-B14F-4D97-AF65-F5344CB8AC3E}">
        <p14:creationId xmlns:p14="http://schemas.microsoft.com/office/powerpoint/2010/main" val="5138959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en-US" sz="2400" b="1">
                <a:solidFill>
                  <a:srgbClr val="C00000"/>
                </a:solidFill>
              </a:rPr>
              <a:t>THIẾT KẾ HƯỚNG ĐỐI TƯỢNG</a:t>
            </a:r>
            <a:br>
              <a:rPr lang="en-US" sz="2400" b="1">
                <a:solidFill>
                  <a:srgbClr val="C00000"/>
                </a:solidFill>
              </a:rPr>
            </a:br>
            <a:r>
              <a:rPr lang="en-US" sz="2400" b="1">
                <a:solidFill>
                  <a:srgbClr val="C00000"/>
                </a:solidFill>
              </a:rPr>
              <a:t>(OBJECT ORIENTED DESIGN – OOD</a:t>
            </a:r>
            <a:r>
              <a:rPr lang="en-US" sz="2400" b="1" smtClean="0">
                <a:solidFill>
                  <a:srgbClr val="C00000"/>
                </a:solidFill>
              </a:rPr>
              <a:t>)</a:t>
            </a:r>
            <a:endParaRPr lang="en-US" altLang="en-US" sz="2400" b="1" smtClean="0">
              <a:solidFill>
                <a:srgbClr val="C00000"/>
              </a:solidFill>
            </a:endParaRPr>
          </a:p>
        </p:txBody>
      </p:sp>
      <p:sp>
        <p:nvSpPr>
          <p:cNvPr id="6" name="Rectangle 3"/>
          <p:cNvSpPr>
            <a:spLocks noGrp="1" noChangeArrowheads="1"/>
          </p:cNvSpPr>
          <p:nvPr>
            <p:ph idx="4294967295"/>
          </p:nvPr>
        </p:nvSpPr>
        <p:spPr>
          <a:xfrm>
            <a:off x="304800" y="993775"/>
            <a:ext cx="8305800" cy="4187825"/>
          </a:xfrm>
        </p:spPr>
        <p:txBody>
          <a:bodyPr lIns="182880" tIns="91440"/>
          <a:lstStyle/>
          <a:p>
            <a:r>
              <a:rPr lang="en-US" sz="2400"/>
              <a:t>Tạo thiết kế dựa trên kết quả của giai đoạn OOA, dựa trên các yêu cầu chức năng, phi chức năng</a:t>
            </a:r>
          </a:p>
          <a:p>
            <a:pPr lvl="1"/>
            <a:r>
              <a:rPr lang="en-US" sz="2000"/>
              <a:t>Yêu cầu chức năng?</a:t>
            </a:r>
          </a:p>
          <a:p>
            <a:pPr lvl="1"/>
            <a:r>
              <a:rPr lang="en-US" sz="2000"/>
              <a:t>Yêu cầu phi chức  năng?</a:t>
            </a:r>
          </a:p>
          <a:p>
            <a:r>
              <a:rPr lang="en-US" sz="2400"/>
              <a:t>Định nghĩa các :</a:t>
            </a:r>
          </a:p>
          <a:p>
            <a:pPr lvl="1"/>
            <a:r>
              <a:rPr lang="en-US" sz="2000"/>
              <a:t>chức năng, thủ tục (operations), </a:t>
            </a:r>
          </a:p>
          <a:p>
            <a:pPr lvl="1"/>
            <a:r>
              <a:rPr lang="en-US" sz="2000"/>
              <a:t>thuộc tính (attributes) </a:t>
            </a:r>
          </a:p>
          <a:p>
            <a:pPr lvl="1"/>
            <a:r>
              <a:rPr lang="en-US" sz="2000"/>
              <a:t>mối quan hệ của một hay nhiều lớp (class) </a:t>
            </a:r>
          </a:p>
          <a:p>
            <a:pPr lvl="1">
              <a:buFont typeface="Wingdings"/>
              <a:buChar char="à"/>
            </a:pPr>
            <a:r>
              <a:rPr lang="en-US" sz="2000"/>
              <a:t>quyết định chúng cần phải được điều chỉnh sao cho phù hợp với môi trường phát triển</a:t>
            </a:r>
          </a:p>
          <a:p>
            <a:pPr>
              <a:buFont typeface="Arial" pitchFamily="34" charset="0"/>
              <a:buChar char="•"/>
            </a:pPr>
            <a:r>
              <a:rPr lang="en-US" sz="2400"/>
              <a:t>Đưa ra các biểu đồ: </a:t>
            </a:r>
          </a:p>
          <a:p>
            <a:pPr lvl="1">
              <a:buFont typeface="Arial" pitchFamily="34" charset="0"/>
              <a:buChar char="•"/>
            </a:pPr>
            <a:r>
              <a:rPr lang="en-US" sz="2000"/>
              <a:t>Tĩnh: biểu thị các lớp và đối tượng</a:t>
            </a:r>
          </a:p>
          <a:p>
            <a:pPr lvl="1">
              <a:buFont typeface="Arial" pitchFamily="34" charset="0"/>
              <a:buChar char="•"/>
            </a:pPr>
            <a:r>
              <a:rPr lang="en-US" sz="2000"/>
              <a:t>Động: biểu thị tương tác giữa các lớp và phương thức hoạt động chính xác của chúng.</a:t>
            </a:r>
          </a:p>
          <a:p>
            <a:endParaRPr lang="en-US" sz="2400"/>
          </a:p>
          <a:p>
            <a:pPr lvl="1"/>
            <a:endParaRPr lang="en-US" sz="1400"/>
          </a:p>
        </p:txBody>
      </p:sp>
    </p:spTree>
    <p:extLst>
      <p:ext uri="{BB962C8B-B14F-4D97-AF65-F5344CB8AC3E}">
        <p14:creationId xmlns:p14="http://schemas.microsoft.com/office/powerpoint/2010/main" val="14709054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en-US" sz="2400" b="1">
                <a:solidFill>
                  <a:srgbClr val="C00000"/>
                </a:solidFill>
              </a:rPr>
              <a:t>LẬP TRÌNH HƯỚNG ĐỐI TƯỢNG (OBJECT ORIENTED PROGRAMMING - OOP</a:t>
            </a:r>
            <a:r>
              <a:rPr lang="en-US" sz="2400" b="1" smtClean="0">
                <a:solidFill>
                  <a:srgbClr val="C00000"/>
                </a:solidFill>
              </a:rPr>
              <a:t>)</a:t>
            </a:r>
            <a:endParaRPr lang="en-US" altLang="en-US" sz="2400" b="1" smtClean="0">
              <a:solidFill>
                <a:srgbClr val="C00000"/>
              </a:solidFill>
            </a:endParaRPr>
          </a:p>
        </p:txBody>
      </p:sp>
      <p:sp>
        <p:nvSpPr>
          <p:cNvPr id="6" name="Rectangle 3"/>
          <p:cNvSpPr>
            <a:spLocks noGrp="1" noChangeArrowheads="1"/>
          </p:cNvSpPr>
          <p:nvPr>
            <p:ph idx="4294967295"/>
          </p:nvPr>
        </p:nvSpPr>
        <p:spPr>
          <a:xfrm>
            <a:off x="304800" y="993775"/>
            <a:ext cx="8305800" cy="4187825"/>
          </a:xfrm>
        </p:spPr>
        <p:txBody>
          <a:bodyPr lIns="182880" tIns="91440"/>
          <a:lstStyle/>
          <a:p>
            <a:r>
              <a:rPr lang="en-US" sz="2400"/>
              <a:t>Java</a:t>
            </a:r>
          </a:p>
          <a:p>
            <a:r>
              <a:rPr lang="en-US" sz="2400"/>
              <a:t>C++</a:t>
            </a:r>
          </a:p>
          <a:p>
            <a:r>
              <a:rPr lang="en-US" sz="2400"/>
              <a:t>Smalltalk</a:t>
            </a:r>
          </a:p>
          <a:p>
            <a:endParaRPr lang="en-US" sz="2400"/>
          </a:p>
          <a:p>
            <a:pPr lvl="1"/>
            <a:endParaRPr lang="en-US" sz="1400"/>
          </a:p>
        </p:txBody>
      </p:sp>
    </p:spTree>
    <p:extLst>
      <p:ext uri="{BB962C8B-B14F-4D97-AF65-F5344CB8AC3E}">
        <p14:creationId xmlns:p14="http://schemas.microsoft.com/office/powerpoint/2010/main" val="11596402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en-US" sz="3600">
                <a:solidFill>
                  <a:srgbClr val="C00000"/>
                </a:solidFill>
              </a:rPr>
              <a:t>What Is an </a:t>
            </a:r>
            <a:r>
              <a:rPr lang="en-US" sz="4000">
                <a:solidFill>
                  <a:srgbClr val="C00000"/>
                </a:solidFill>
              </a:rPr>
              <a:t>Interface</a:t>
            </a:r>
            <a:r>
              <a:rPr lang="en-US" sz="3600">
                <a:solidFill>
                  <a:srgbClr val="C00000"/>
                </a:solidFill>
              </a:rPr>
              <a:t>?</a:t>
            </a:r>
            <a:endParaRPr lang="en-US" altLang="en-US" sz="3600" b="1" smtClean="0">
              <a:solidFill>
                <a:srgbClr val="C00000"/>
              </a:solidFill>
            </a:endParaRPr>
          </a:p>
        </p:txBody>
      </p:sp>
      <p:sp>
        <p:nvSpPr>
          <p:cNvPr id="6" name="Rectangle 3"/>
          <p:cNvSpPr>
            <a:spLocks noGrp="1" noChangeArrowheads="1"/>
          </p:cNvSpPr>
          <p:nvPr>
            <p:ph idx="4294967295"/>
          </p:nvPr>
        </p:nvSpPr>
        <p:spPr>
          <a:xfrm>
            <a:off x="304800" y="993775"/>
            <a:ext cx="8305800" cy="4187825"/>
          </a:xfrm>
        </p:spPr>
        <p:txBody>
          <a:bodyPr lIns="182880" tIns="91440"/>
          <a:lstStyle/>
          <a:p>
            <a:r>
              <a:rPr lang="en-US" sz="2800">
                <a:cs typeface="Times New Roman" panose="02020603050405020304" pitchFamily="18" charset="0"/>
              </a:rPr>
              <a:t>A declaration of a coherent set of public features and obligations.</a:t>
            </a:r>
          </a:p>
          <a:p>
            <a:pPr lvl="1"/>
            <a:r>
              <a:rPr lang="en-US" sz="2400">
                <a:cs typeface="Times New Roman" panose="02020603050405020304" pitchFamily="18" charset="0"/>
              </a:rPr>
              <a:t>A contract between providers and consumers of services.</a:t>
            </a:r>
            <a:r>
              <a:rPr lang="en-US" sz="2400">
                <a:latin typeface="Minion-Regular"/>
                <a:cs typeface="Times New Roman" panose="02020603050405020304" pitchFamily="18" charset="0"/>
              </a:rPr>
              <a:t> </a:t>
            </a:r>
            <a:r>
              <a:rPr lang="en-US" sz="2400"/>
              <a:t>Examples of interfaces are:</a:t>
            </a:r>
          </a:p>
          <a:p>
            <a:pPr lvl="2"/>
            <a:r>
              <a:rPr lang="en-US"/>
              <a:t>Provided interface - </a:t>
            </a:r>
            <a:r>
              <a:rPr lang="en-US">
                <a:cs typeface="Times New Roman" panose="02020603050405020304" pitchFamily="18" charset="0"/>
              </a:rPr>
              <a:t>The interfaces that the element exposes to its environment. </a:t>
            </a:r>
            <a:endParaRPr lang="en-US"/>
          </a:p>
          <a:p>
            <a:pPr lvl="2"/>
            <a:r>
              <a:rPr lang="en-US"/>
              <a:t>Required interface - </a:t>
            </a:r>
            <a:r>
              <a:rPr lang="en-US">
                <a:cs typeface="Times New Roman" panose="02020603050405020304" pitchFamily="18" charset="0"/>
              </a:rPr>
              <a:t>The interfaces that the element requires from other elements in its environment in order to be able to offer its full set of provided functionality. </a:t>
            </a:r>
            <a:endParaRPr lang="en-US"/>
          </a:p>
          <a:p>
            <a:endParaRPr lang="en-US" sz="2400"/>
          </a:p>
          <a:p>
            <a:pPr lvl="1"/>
            <a:endParaRPr lang="en-US" sz="1400"/>
          </a:p>
        </p:txBody>
      </p:sp>
    </p:spTree>
    <p:extLst>
      <p:ext uri="{BB962C8B-B14F-4D97-AF65-F5344CB8AC3E}">
        <p14:creationId xmlns:p14="http://schemas.microsoft.com/office/powerpoint/2010/main" val="6266341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a:r>
              <a:rPr lang="en-US" sz="3600"/>
              <a:t>Example:  A Provided Interface</a:t>
            </a:r>
          </a:p>
        </p:txBody>
      </p:sp>
      <p:sp>
        <p:nvSpPr>
          <p:cNvPr id="4" name="Rectangle 2"/>
          <p:cNvSpPr>
            <a:spLocks noChangeArrowheads="1"/>
          </p:cNvSpPr>
          <p:nvPr/>
        </p:nvSpPr>
        <p:spPr bwMode="auto">
          <a:xfrm>
            <a:off x="3436938" y="4718050"/>
            <a:ext cx="1698625" cy="1055688"/>
          </a:xfrm>
          <a:prstGeom prst="rect">
            <a:avLst/>
          </a:prstGeom>
          <a:solidFill>
            <a:srgbClr val="FFFFCC"/>
          </a:solidFill>
          <a:ln w="0">
            <a:solidFill>
              <a:srgbClr val="990033"/>
            </a:solidFill>
            <a:miter lim="800000"/>
            <a:headEnd/>
            <a:tailEnd/>
          </a:ln>
        </p:spPr>
        <p:txBody>
          <a:bodyPr/>
          <a:lstStyle/>
          <a:p>
            <a:endParaRPr lang="en-US"/>
          </a:p>
        </p:txBody>
      </p:sp>
      <p:sp>
        <p:nvSpPr>
          <p:cNvPr id="5" name="Rectangle 3"/>
          <p:cNvSpPr>
            <a:spLocks noChangeArrowheads="1"/>
          </p:cNvSpPr>
          <p:nvPr/>
        </p:nvSpPr>
        <p:spPr bwMode="auto">
          <a:xfrm>
            <a:off x="3436938" y="5426075"/>
            <a:ext cx="1698625" cy="352425"/>
          </a:xfrm>
          <a:prstGeom prst="rect">
            <a:avLst/>
          </a:prstGeom>
          <a:noFill/>
          <a:ln w="3175">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 name="Line 4"/>
          <p:cNvSpPr>
            <a:spLocks noChangeShapeType="1"/>
          </p:cNvSpPr>
          <p:nvPr/>
        </p:nvSpPr>
        <p:spPr bwMode="auto">
          <a:xfrm>
            <a:off x="3436938" y="5597525"/>
            <a:ext cx="1700212" cy="0"/>
          </a:xfrm>
          <a:prstGeom prst="line">
            <a:avLst/>
          </a:prstGeom>
          <a:noFill/>
          <a:ln w="3175">
            <a:solidFill>
              <a:srgbClr val="99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8" name="Line 5"/>
          <p:cNvSpPr>
            <a:spLocks noChangeShapeType="1"/>
          </p:cNvSpPr>
          <p:nvPr/>
        </p:nvSpPr>
        <p:spPr bwMode="auto">
          <a:xfrm flipH="1">
            <a:off x="4660900" y="2673350"/>
            <a:ext cx="25273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6"/>
          <p:cNvSpPr>
            <a:spLocks noChangeShapeType="1"/>
          </p:cNvSpPr>
          <p:nvPr/>
        </p:nvSpPr>
        <p:spPr bwMode="auto">
          <a:xfrm flipH="1">
            <a:off x="4640263" y="1897063"/>
            <a:ext cx="2203450" cy="76835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7"/>
          <p:cNvSpPr>
            <a:spLocks noChangeShapeType="1"/>
          </p:cNvSpPr>
          <p:nvPr/>
        </p:nvSpPr>
        <p:spPr bwMode="auto">
          <a:xfrm flipH="1" flipV="1">
            <a:off x="4654550" y="2682875"/>
            <a:ext cx="2176463" cy="757238"/>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Rectangle 8"/>
          <p:cNvSpPr txBox="1">
            <a:spLocks noChangeArrowheads="1"/>
          </p:cNvSpPr>
          <p:nvPr/>
        </p:nvSpPr>
        <p:spPr bwMode="auto">
          <a:xfrm>
            <a:off x="76200" y="619125"/>
            <a:ext cx="899953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endParaRPr lang="en-US" kern="0"/>
          </a:p>
        </p:txBody>
      </p:sp>
      <p:sp>
        <p:nvSpPr>
          <p:cNvPr id="12" name="Oval 9"/>
          <p:cNvSpPr>
            <a:spLocks noChangeArrowheads="1"/>
          </p:cNvSpPr>
          <p:nvPr/>
        </p:nvSpPr>
        <p:spPr bwMode="auto">
          <a:xfrm>
            <a:off x="4267200" y="2463800"/>
            <a:ext cx="403225" cy="412750"/>
          </a:xfrm>
          <a:prstGeom prst="ellipse">
            <a:avLst/>
          </a:prstGeom>
          <a:solidFill>
            <a:srgbClr val="FFFFCC"/>
          </a:solidFill>
          <a:ln w="12700">
            <a:solidFill>
              <a:srgbClr val="990033"/>
            </a:solidFill>
            <a:round/>
            <a:headEnd/>
            <a:tailEnd/>
          </a:ln>
        </p:spPr>
        <p:txBody>
          <a:bodyPr/>
          <a:lstStyle/>
          <a:p>
            <a:endParaRPr lang="en-US"/>
          </a:p>
        </p:txBody>
      </p:sp>
      <p:sp>
        <p:nvSpPr>
          <p:cNvPr id="13" name="Rectangle 10"/>
          <p:cNvSpPr>
            <a:spLocks noChangeArrowheads="1"/>
          </p:cNvSpPr>
          <p:nvPr/>
        </p:nvSpPr>
        <p:spPr bwMode="auto">
          <a:xfrm>
            <a:off x="3765550" y="2967038"/>
            <a:ext cx="14112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t>Remote Sensor</a:t>
            </a:r>
            <a:endParaRPr lang="en-US" sz="1000" b="0"/>
          </a:p>
        </p:txBody>
      </p:sp>
      <p:grpSp>
        <p:nvGrpSpPr>
          <p:cNvPr id="14" name="Group 11"/>
          <p:cNvGrpSpPr>
            <a:grpSpLocks/>
          </p:cNvGrpSpPr>
          <p:nvPr/>
        </p:nvGrpSpPr>
        <p:grpSpPr bwMode="auto">
          <a:xfrm>
            <a:off x="6837363" y="1528763"/>
            <a:ext cx="1687512" cy="557212"/>
            <a:chOff x="4355" y="561"/>
            <a:chExt cx="793" cy="389"/>
          </a:xfrm>
        </p:grpSpPr>
        <p:sp>
          <p:nvSpPr>
            <p:cNvPr id="15" name="Rectangle 12"/>
            <p:cNvSpPr>
              <a:spLocks noChangeArrowheads="1"/>
            </p:cNvSpPr>
            <p:nvPr/>
          </p:nvSpPr>
          <p:spPr bwMode="auto">
            <a:xfrm>
              <a:off x="4355" y="561"/>
              <a:ext cx="793" cy="389"/>
            </a:xfrm>
            <a:prstGeom prst="rect">
              <a:avLst/>
            </a:prstGeom>
            <a:solidFill>
              <a:srgbClr val="FFFFCC"/>
            </a:solidFill>
            <a:ln w="12700">
              <a:solidFill>
                <a:srgbClr val="990033"/>
              </a:solidFill>
              <a:miter lim="800000"/>
              <a:headEnd/>
              <a:tailEnd/>
            </a:ln>
          </p:spPr>
          <p:txBody>
            <a:bodyPr/>
            <a:lstStyle/>
            <a:p>
              <a:endParaRPr lang="en-US"/>
            </a:p>
          </p:txBody>
        </p:sp>
        <p:sp>
          <p:nvSpPr>
            <p:cNvPr id="16" name="Rectangle 13"/>
            <p:cNvSpPr>
              <a:spLocks noChangeArrowheads="1"/>
            </p:cNvSpPr>
            <p:nvPr/>
          </p:nvSpPr>
          <p:spPr bwMode="auto">
            <a:xfrm>
              <a:off x="4355" y="775"/>
              <a:ext cx="793" cy="17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Rectangle 14"/>
            <p:cNvSpPr>
              <a:spLocks noChangeArrowheads="1"/>
            </p:cNvSpPr>
            <p:nvPr/>
          </p:nvSpPr>
          <p:spPr bwMode="auto">
            <a:xfrm>
              <a:off x="4355" y="853"/>
              <a:ext cx="793" cy="9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8" name="Rectangle 15"/>
          <p:cNvSpPr>
            <a:spLocks noChangeArrowheads="1"/>
          </p:cNvSpPr>
          <p:nvPr/>
        </p:nvSpPr>
        <p:spPr bwMode="auto">
          <a:xfrm>
            <a:off x="6927850" y="1562100"/>
            <a:ext cx="1509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sz="1600" b="0">
                <a:solidFill>
                  <a:srgbClr val="000000"/>
                </a:solidFill>
              </a:rPr>
              <a:t>Manufacturer A</a:t>
            </a:r>
            <a:endParaRPr lang="en-US" sz="1600" b="0"/>
          </a:p>
        </p:txBody>
      </p:sp>
      <p:sp>
        <p:nvSpPr>
          <p:cNvPr id="19" name="Rectangle 17"/>
          <p:cNvSpPr>
            <a:spLocks noChangeArrowheads="1"/>
          </p:cNvSpPr>
          <p:nvPr/>
        </p:nvSpPr>
        <p:spPr bwMode="auto">
          <a:xfrm>
            <a:off x="3633788" y="5000625"/>
            <a:ext cx="13541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600" b="0">
                <a:solidFill>
                  <a:srgbClr val="000000"/>
                </a:solidFill>
              </a:rPr>
              <a:t>RemoteSensor</a:t>
            </a:r>
            <a:endParaRPr lang="en-US" sz="1600" b="0"/>
          </a:p>
        </p:txBody>
      </p:sp>
      <p:sp>
        <p:nvSpPr>
          <p:cNvPr id="20" name="Rectangle 18"/>
          <p:cNvSpPr>
            <a:spLocks noChangeArrowheads="1"/>
          </p:cNvSpPr>
          <p:nvPr/>
        </p:nvSpPr>
        <p:spPr bwMode="auto">
          <a:xfrm>
            <a:off x="3671888" y="4754563"/>
            <a:ext cx="12557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&lt;&lt;interface&gt;&gt;</a:t>
            </a:r>
            <a:endParaRPr lang="en-US" sz="1600" b="0"/>
          </a:p>
        </p:txBody>
      </p:sp>
      <p:sp>
        <p:nvSpPr>
          <p:cNvPr id="21" name="Line 19"/>
          <p:cNvSpPr>
            <a:spLocks noChangeShapeType="1"/>
          </p:cNvSpPr>
          <p:nvPr/>
        </p:nvSpPr>
        <p:spPr bwMode="auto">
          <a:xfrm flipH="1">
            <a:off x="5426075" y="4602163"/>
            <a:ext cx="1409700" cy="30956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20"/>
          <p:cNvSpPr>
            <a:spLocks noChangeShapeType="1"/>
          </p:cNvSpPr>
          <p:nvPr/>
        </p:nvSpPr>
        <p:spPr bwMode="auto">
          <a:xfrm flipH="1">
            <a:off x="5438775" y="5351463"/>
            <a:ext cx="1406525" cy="1111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21"/>
          <p:cNvSpPr>
            <a:spLocks noChangeShapeType="1"/>
          </p:cNvSpPr>
          <p:nvPr/>
        </p:nvSpPr>
        <p:spPr bwMode="auto">
          <a:xfrm flipH="1" flipV="1">
            <a:off x="5448300" y="5770563"/>
            <a:ext cx="1368425" cy="427037"/>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Freeform 22"/>
          <p:cNvSpPr>
            <a:spLocks/>
          </p:cNvSpPr>
          <p:nvPr/>
        </p:nvSpPr>
        <p:spPr bwMode="auto">
          <a:xfrm rot="396808">
            <a:off x="5157788" y="5649913"/>
            <a:ext cx="311150" cy="217487"/>
          </a:xfrm>
          <a:custGeom>
            <a:avLst/>
            <a:gdLst>
              <a:gd name="T0" fmla="*/ 0 w 244"/>
              <a:gd name="T1" fmla="*/ 0 h 170"/>
              <a:gd name="T2" fmla="*/ 244 w 244"/>
              <a:gd name="T3" fmla="*/ 0 h 170"/>
              <a:gd name="T4" fmla="*/ 183 w 244"/>
              <a:gd name="T5" fmla="*/ 170 h 170"/>
              <a:gd name="T6" fmla="*/ 0 w 244"/>
              <a:gd name="T7" fmla="*/ 0 h 170"/>
            </a:gdLst>
            <a:ahLst/>
            <a:cxnLst>
              <a:cxn ang="0">
                <a:pos x="T0" y="T1"/>
              </a:cxn>
              <a:cxn ang="0">
                <a:pos x="T2" y="T3"/>
              </a:cxn>
              <a:cxn ang="0">
                <a:pos x="T4" y="T5"/>
              </a:cxn>
              <a:cxn ang="0">
                <a:pos x="T6" y="T7"/>
              </a:cxn>
            </a:cxnLst>
            <a:rect l="0" t="0" r="r" b="b"/>
            <a:pathLst>
              <a:path w="244" h="170">
                <a:moveTo>
                  <a:pt x="0" y="0"/>
                </a:moveTo>
                <a:lnTo>
                  <a:pt x="244" y="0"/>
                </a:lnTo>
                <a:lnTo>
                  <a:pt x="183" y="170"/>
                </a:lnTo>
                <a:lnTo>
                  <a:pt x="0" y="0"/>
                </a:ln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5" name="Group 23"/>
          <p:cNvGrpSpPr>
            <a:grpSpLocks/>
          </p:cNvGrpSpPr>
          <p:nvPr/>
        </p:nvGrpSpPr>
        <p:grpSpPr bwMode="auto">
          <a:xfrm>
            <a:off x="6837363" y="2319338"/>
            <a:ext cx="1687512" cy="557212"/>
            <a:chOff x="4355" y="561"/>
            <a:chExt cx="793" cy="389"/>
          </a:xfrm>
        </p:grpSpPr>
        <p:sp>
          <p:nvSpPr>
            <p:cNvPr id="26" name="Rectangle 24"/>
            <p:cNvSpPr>
              <a:spLocks noChangeArrowheads="1"/>
            </p:cNvSpPr>
            <p:nvPr/>
          </p:nvSpPr>
          <p:spPr bwMode="auto">
            <a:xfrm>
              <a:off x="4355" y="561"/>
              <a:ext cx="793" cy="389"/>
            </a:xfrm>
            <a:prstGeom prst="rect">
              <a:avLst/>
            </a:prstGeom>
            <a:solidFill>
              <a:srgbClr val="FFFFCC"/>
            </a:solidFill>
            <a:ln w="12700">
              <a:solidFill>
                <a:srgbClr val="990033"/>
              </a:solidFill>
              <a:miter lim="800000"/>
              <a:headEnd/>
              <a:tailEnd/>
            </a:ln>
          </p:spPr>
          <p:txBody>
            <a:bodyPr/>
            <a:lstStyle/>
            <a:p>
              <a:endParaRPr lang="en-US"/>
            </a:p>
          </p:txBody>
        </p:sp>
        <p:sp>
          <p:nvSpPr>
            <p:cNvPr id="27" name="Rectangle 25"/>
            <p:cNvSpPr>
              <a:spLocks noChangeArrowheads="1"/>
            </p:cNvSpPr>
            <p:nvPr/>
          </p:nvSpPr>
          <p:spPr bwMode="auto">
            <a:xfrm>
              <a:off x="4355" y="775"/>
              <a:ext cx="793" cy="17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Rectangle 26"/>
            <p:cNvSpPr>
              <a:spLocks noChangeArrowheads="1"/>
            </p:cNvSpPr>
            <p:nvPr/>
          </p:nvSpPr>
          <p:spPr bwMode="auto">
            <a:xfrm>
              <a:off x="4355" y="853"/>
              <a:ext cx="793" cy="9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9" name="Rectangle 27"/>
          <p:cNvSpPr>
            <a:spLocks noChangeArrowheads="1"/>
          </p:cNvSpPr>
          <p:nvPr/>
        </p:nvSpPr>
        <p:spPr bwMode="auto">
          <a:xfrm>
            <a:off x="6927850" y="2352675"/>
            <a:ext cx="1509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sz="1600" b="0">
                <a:solidFill>
                  <a:srgbClr val="000000"/>
                </a:solidFill>
              </a:rPr>
              <a:t>Manufacturer B</a:t>
            </a:r>
            <a:endParaRPr lang="en-US" sz="1600" b="0"/>
          </a:p>
        </p:txBody>
      </p:sp>
      <p:grpSp>
        <p:nvGrpSpPr>
          <p:cNvPr id="30" name="Group 28"/>
          <p:cNvGrpSpPr>
            <a:grpSpLocks/>
          </p:cNvGrpSpPr>
          <p:nvPr/>
        </p:nvGrpSpPr>
        <p:grpSpPr bwMode="auto">
          <a:xfrm>
            <a:off x="6837363" y="3119438"/>
            <a:ext cx="1687512" cy="557212"/>
            <a:chOff x="4355" y="561"/>
            <a:chExt cx="793" cy="389"/>
          </a:xfrm>
        </p:grpSpPr>
        <p:sp>
          <p:nvSpPr>
            <p:cNvPr id="31" name="Rectangle 29"/>
            <p:cNvSpPr>
              <a:spLocks noChangeArrowheads="1"/>
            </p:cNvSpPr>
            <p:nvPr/>
          </p:nvSpPr>
          <p:spPr bwMode="auto">
            <a:xfrm>
              <a:off x="4355" y="561"/>
              <a:ext cx="793" cy="389"/>
            </a:xfrm>
            <a:prstGeom prst="rect">
              <a:avLst/>
            </a:prstGeom>
            <a:solidFill>
              <a:srgbClr val="FFFFCC"/>
            </a:solidFill>
            <a:ln w="12700">
              <a:solidFill>
                <a:srgbClr val="990033"/>
              </a:solidFill>
              <a:miter lim="800000"/>
              <a:headEnd/>
              <a:tailEnd/>
            </a:ln>
          </p:spPr>
          <p:txBody>
            <a:bodyPr/>
            <a:lstStyle/>
            <a:p>
              <a:endParaRPr lang="en-US"/>
            </a:p>
          </p:txBody>
        </p:sp>
        <p:sp>
          <p:nvSpPr>
            <p:cNvPr id="32" name="Rectangle 30"/>
            <p:cNvSpPr>
              <a:spLocks noChangeArrowheads="1"/>
            </p:cNvSpPr>
            <p:nvPr/>
          </p:nvSpPr>
          <p:spPr bwMode="auto">
            <a:xfrm>
              <a:off x="4355" y="775"/>
              <a:ext cx="793" cy="17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Rectangle 31"/>
            <p:cNvSpPr>
              <a:spLocks noChangeArrowheads="1"/>
            </p:cNvSpPr>
            <p:nvPr/>
          </p:nvSpPr>
          <p:spPr bwMode="auto">
            <a:xfrm>
              <a:off x="4355" y="853"/>
              <a:ext cx="793" cy="9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4" name="Rectangle 32"/>
          <p:cNvSpPr>
            <a:spLocks noChangeArrowheads="1"/>
          </p:cNvSpPr>
          <p:nvPr/>
        </p:nvSpPr>
        <p:spPr bwMode="auto">
          <a:xfrm>
            <a:off x="6927850" y="3152775"/>
            <a:ext cx="1509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sz="1600" b="0">
                <a:solidFill>
                  <a:srgbClr val="000000"/>
                </a:solidFill>
              </a:rPr>
              <a:t>Manufacturer C</a:t>
            </a:r>
            <a:endParaRPr lang="en-US" sz="1600" b="0"/>
          </a:p>
        </p:txBody>
      </p:sp>
      <p:grpSp>
        <p:nvGrpSpPr>
          <p:cNvPr id="35" name="Group 33"/>
          <p:cNvGrpSpPr>
            <a:grpSpLocks/>
          </p:cNvGrpSpPr>
          <p:nvPr/>
        </p:nvGrpSpPr>
        <p:grpSpPr bwMode="auto">
          <a:xfrm>
            <a:off x="6837363" y="4252913"/>
            <a:ext cx="1687512" cy="557212"/>
            <a:chOff x="4355" y="561"/>
            <a:chExt cx="793" cy="389"/>
          </a:xfrm>
        </p:grpSpPr>
        <p:sp>
          <p:nvSpPr>
            <p:cNvPr id="36" name="Rectangle 34"/>
            <p:cNvSpPr>
              <a:spLocks noChangeArrowheads="1"/>
            </p:cNvSpPr>
            <p:nvPr/>
          </p:nvSpPr>
          <p:spPr bwMode="auto">
            <a:xfrm>
              <a:off x="4355" y="561"/>
              <a:ext cx="793" cy="389"/>
            </a:xfrm>
            <a:prstGeom prst="rect">
              <a:avLst/>
            </a:prstGeom>
            <a:solidFill>
              <a:srgbClr val="FFFFCC"/>
            </a:solidFill>
            <a:ln w="12700">
              <a:solidFill>
                <a:srgbClr val="990033"/>
              </a:solidFill>
              <a:miter lim="800000"/>
              <a:headEnd/>
              <a:tailEnd/>
            </a:ln>
          </p:spPr>
          <p:txBody>
            <a:bodyPr/>
            <a:lstStyle/>
            <a:p>
              <a:endParaRPr lang="en-US"/>
            </a:p>
          </p:txBody>
        </p:sp>
        <p:sp>
          <p:nvSpPr>
            <p:cNvPr id="37" name="Rectangle 35"/>
            <p:cNvSpPr>
              <a:spLocks noChangeArrowheads="1"/>
            </p:cNvSpPr>
            <p:nvPr/>
          </p:nvSpPr>
          <p:spPr bwMode="auto">
            <a:xfrm>
              <a:off x="4355" y="775"/>
              <a:ext cx="793" cy="17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 name="Rectangle 36"/>
            <p:cNvSpPr>
              <a:spLocks noChangeArrowheads="1"/>
            </p:cNvSpPr>
            <p:nvPr/>
          </p:nvSpPr>
          <p:spPr bwMode="auto">
            <a:xfrm>
              <a:off x="4355" y="853"/>
              <a:ext cx="793" cy="9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9" name="Rectangle 37"/>
          <p:cNvSpPr>
            <a:spLocks noChangeArrowheads="1"/>
          </p:cNvSpPr>
          <p:nvPr/>
        </p:nvSpPr>
        <p:spPr bwMode="auto">
          <a:xfrm>
            <a:off x="6927850" y="4286250"/>
            <a:ext cx="1509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sz="1600" b="0">
                <a:solidFill>
                  <a:srgbClr val="000000"/>
                </a:solidFill>
              </a:rPr>
              <a:t>Manufacturer A</a:t>
            </a:r>
            <a:endParaRPr lang="en-US" sz="1600" b="0"/>
          </a:p>
        </p:txBody>
      </p:sp>
      <p:grpSp>
        <p:nvGrpSpPr>
          <p:cNvPr id="40" name="Group 38"/>
          <p:cNvGrpSpPr>
            <a:grpSpLocks/>
          </p:cNvGrpSpPr>
          <p:nvPr/>
        </p:nvGrpSpPr>
        <p:grpSpPr bwMode="auto">
          <a:xfrm>
            <a:off x="6837363" y="5043488"/>
            <a:ext cx="1687512" cy="557212"/>
            <a:chOff x="4355" y="561"/>
            <a:chExt cx="793" cy="389"/>
          </a:xfrm>
        </p:grpSpPr>
        <p:sp>
          <p:nvSpPr>
            <p:cNvPr id="41" name="Rectangle 39"/>
            <p:cNvSpPr>
              <a:spLocks noChangeArrowheads="1"/>
            </p:cNvSpPr>
            <p:nvPr/>
          </p:nvSpPr>
          <p:spPr bwMode="auto">
            <a:xfrm>
              <a:off x="4355" y="561"/>
              <a:ext cx="793" cy="389"/>
            </a:xfrm>
            <a:prstGeom prst="rect">
              <a:avLst/>
            </a:prstGeom>
            <a:solidFill>
              <a:srgbClr val="FFFFCC"/>
            </a:solidFill>
            <a:ln w="12700">
              <a:solidFill>
                <a:srgbClr val="990033"/>
              </a:solidFill>
              <a:miter lim="800000"/>
              <a:headEnd/>
              <a:tailEnd/>
            </a:ln>
          </p:spPr>
          <p:txBody>
            <a:bodyPr/>
            <a:lstStyle/>
            <a:p>
              <a:endParaRPr lang="en-US"/>
            </a:p>
          </p:txBody>
        </p:sp>
        <p:sp>
          <p:nvSpPr>
            <p:cNvPr id="42" name="Rectangle 40"/>
            <p:cNvSpPr>
              <a:spLocks noChangeArrowheads="1"/>
            </p:cNvSpPr>
            <p:nvPr/>
          </p:nvSpPr>
          <p:spPr bwMode="auto">
            <a:xfrm>
              <a:off x="4355" y="775"/>
              <a:ext cx="793" cy="17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 name="Rectangle 41"/>
            <p:cNvSpPr>
              <a:spLocks noChangeArrowheads="1"/>
            </p:cNvSpPr>
            <p:nvPr/>
          </p:nvSpPr>
          <p:spPr bwMode="auto">
            <a:xfrm>
              <a:off x="4355" y="853"/>
              <a:ext cx="793" cy="9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4" name="Rectangle 42"/>
          <p:cNvSpPr>
            <a:spLocks noChangeArrowheads="1"/>
          </p:cNvSpPr>
          <p:nvPr/>
        </p:nvSpPr>
        <p:spPr bwMode="auto">
          <a:xfrm>
            <a:off x="6927850" y="5076825"/>
            <a:ext cx="1509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sz="1600" b="0">
                <a:solidFill>
                  <a:srgbClr val="000000"/>
                </a:solidFill>
              </a:rPr>
              <a:t>Manufacturer B</a:t>
            </a:r>
            <a:endParaRPr lang="en-US" sz="1600" b="0"/>
          </a:p>
        </p:txBody>
      </p:sp>
      <p:grpSp>
        <p:nvGrpSpPr>
          <p:cNvPr id="45" name="Group 43"/>
          <p:cNvGrpSpPr>
            <a:grpSpLocks/>
          </p:cNvGrpSpPr>
          <p:nvPr/>
        </p:nvGrpSpPr>
        <p:grpSpPr bwMode="auto">
          <a:xfrm>
            <a:off x="6837363" y="5843588"/>
            <a:ext cx="1687512" cy="557212"/>
            <a:chOff x="4355" y="561"/>
            <a:chExt cx="793" cy="389"/>
          </a:xfrm>
        </p:grpSpPr>
        <p:sp>
          <p:nvSpPr>
            <p:cNvPr id="46" name="Rectangle 44"/>
            <p:cNvSpPr>
              <a:spLocks noChangeArrowheads="1"/>
            </p:cNvSpPr>
            <p:nvPr/>
          </p:nvSpPr>
          <p:spPr bwMode="auto">
            <a:xfrm>
              <a:off x="4355" y="561"/>
              <a:ext cx="793" cy="389"/>
            </a:xfrm>
            <a:prstGeom prst="rect">
              <a:avLst/>
            </a:prstGeom>
            <a:solidFill>
              <a:srgbClr val="FFFFCC"/>
            </a:solidFill>
            <a:ln w="12700">
              <a:solidFill>
                <a:srgbClr val="990033"/>
              </a:solidFill>
              <a:miter lim="800000"/>
              <a:headEnd/>
              <a:tailEnd/>
            </a:ln>
          </p:spPr>
          <p:txBody>
            <a:bodyPr/>
            <a:lstStyle/>
            <a:p>
              <a:endParaRPr lang="en-US"/>
            </a:p>
          </p:txBody>
        </p:sp>
        <p:sp>
          <p:nvSpPr>
            <p:cNvPr id="47" name="Rectangle 45"/>
            <p:cNvSpPr>
              <a:spLocks noChangeArrowheads="1"/>
            </p:cNvSpPr>
            <p:nvPr/>
          </p:nvSpPr>
          <p:spPr bwMode="auto">
            <a:xfrm>
              <a:off x="4355" y="775"/>
              <a:ext cx="793" cy="17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 name="Rectangle 46"/>
            <p:cNvSpPr>
              <a:spLocks noChangeArrowheads="1"/>
            </p:cNvSpPr>
            <p:nvPr/>
          </p:nvSpPr>
          <p:spPr bwMode="auto">
            <a:xfrm>
              <a:off x="4355" y="853"/>
              <a:ext cx="793" cy="9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9" name="Rectangle 47"/>
          <p:cNvSpPr>
            <a:spLocks noChangeArrowheads="1"/>
          </p:cNvSpPr>
          <p:nvPr/>
        </p:nvSpPr>
        <p:spPr bwMode="auto">
          <a:xfrm>
            <a:off x="6927850" y="5876925"/>
            <a:ext cx="1509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sz="1600" b="0">
                <a:solidFill>
                  <a:srgbClr val="000000"/>
                </a:solidFill>
              </a:rPr>
              <a:t>Manufacturer C</a:t>
            </a:r>
            <a:endParaRPr lang="en-US" sz="1600" b="0"/>
          </a:p>
        </p:txBody>
      </p:sp>
      <p:sp>
        <p:nvSpPr>
          <p:cNvPr id="50" name="Line 48"/>
          <p:cNvSpPr>
            <a:spLocks noChangeShapeType="1"/>
          </p:cNvSpPr>
          <p:nvPr/>
        </p:nvSpPr>
        <p:spPr bwMode="auto">
          <a:xfrm>
            <a:off x="361950" y="3943350"/>
            <a:ext cx="8458200" cy="0"/>
          </a:xfrm>
          <a:prstGeom prst="line">
            <a:avLst/>
          </a:prstGeom>
          <a:noFill/>
          <a:ln w="28575">
            <a:solidFill>
              <a:srgbClr val="D6009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solidFill>
                <a:srgbClr val="002060"/>
              </a:solidFill>
            </a:endParaRPr>
          </a:p>
        </p:txBody>
      </p:sp>
      <p:sp>
        <p:nvSpPr>
          <p:cNvPr id="51" name="Freeform 49"/>
          <p:cNvSpPr>
            <a:spLocks/>
          </p:cNvSpPr>
          <p:nvPr/>
        </p:nvSpPr>
        <p:spPr bwMode="auto">
          <a:xfrm rot="408543" flipV="1">
            <a:off x="5157788" y="4787900"/>
            <a:ext cx="311150" cy="217488"/>
          </a:xfrm>
          <a:custGeom>
            <a:avLst/>
            <a:gdLst>
              <a:gd name="T0" fmla="*/ 0 w 244"/>
              <a:gd name="T1" fmla="*/ 0 h 170"/>
              <a:gd name="T2" fmla="*/ 244 w 244"/>
              <a:gd name="T3" fmla="*/ 0 h 170"/>
              <a:gd name="T4" fmla="*/ 183 w 244"/>
              <a:gd name="T5" fmla="*/ 170 h 170"/>
              <a:gd name="T6" fmla="*/ 0 w 244"/>
              <a:gd name="T7" fmla="*/ 0 h 170"/>
            </a:gdLst>
            <a:ahLst/>
            <a:cxnLst>
              <a:cxn ang="0">
                <a:pos x="T0" y="T1"/>
              </a:cxn>
              <a:cxn ang="0">
                <a:pos x="T2" y="T3"/>
              </a:cxn>
              <a:cxn ang="0">
                <a:pos x="T4" y="T5"/>
              </a:cxn>
              <a:cxn ang="0">
                <a:pos x="T6" y="T7"/>
              </a:cxn>
            </a:cxnLst>
            <a:rect l="0" t="0" r="r" b="b"/>
            <a:pathLst>
              <a:path w="244" h="170">
                <a:moveTo>
                  <a:pt x="0" y="0"/>
                </a:moveTo>
                <a:lnTo>
                  <a:pt x="244" y="0"/>
                </a:lnTo>
                <a:lnTo>
                  <a:pt x="183" y="170"/>
                </a:lnTo>
                <a:lnTo>
                  <a:pt x="0" y="0"/>
                </a:ln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 name="Freeform 50"/>
          <p:cNvSpPr>
            <a:spLocks/>
          </p:cNvSpPr>
          <p:nvPr/>
        </p:nvSpPr>
        <p:spPr bwMode="auto">
          <a:xfrm rot="20455054">
            <a:off x="5157788" y="5287963"/>
            <a:ext cx="311150" cy="217487"/>
          </a:xfrm>
          <a:custGeom>
            <a:avLst/>
            <a:gdLst>
              <a:gd name="T0" fmla="*/ 0 w 244"/>
              <a:gd name="T1" fmla="*/ 0 h 170"/>
              <a:gd name="T2" fmla="*/ 244 w 244"/>
              <a:gd name="T3" fmla="*/ 0 h 170"/>
              <a:gd name="T4" fmla="*/ 183 w 244"/>
              <a:gd name="T5" fmla="*/ 170 h 170"/>
              <a:gd name="T6" fmla="*/ 0 w 244"/>
              <a:gd name="T7" fmla="*/ 0 h 170"/>
            </a:gdLst>
            <a:ahLst/>
            <a:cxnLst>
              <a:cxn ang="0">
                <a:pos x="T0" y="T1"/>
              </a:cxn>
              <a:cxn ang="0">
                <a:pos x="T2" y="T3"/>
              </a:cxn>
              <a:cxn ang="0">
                <a:pos x="T4" y="T5"/>
              </a:cxn>
              <a:cxn ang="0">
                <a:pos x="T6" y="T7"/>
              </a:cxn>
            </a:cxnLst>
            <a:rect l="0" t="0" r="r" b="b"/>
            <a:pathLst>
              <a:path w="244" h="170">
                <a:moveTo>
                  <a:pt x="0" y="0"/>
                </a:moveTo>
                <a:lnTo>
                  <a:pt x="244" y="0"/>
                </a:lnTo>
                <a:lnTo>
                  <a:pt x="183" y="170"/>
                </a:lnTo>
                <a:lnTo>
                  <a:pt x="0" y="0"/>
                </a:ln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 name="Text Box 51"/>
          <p:cNvSpPr txBox="1">
            <a:spLocks noChangeArrowheads="1"/>
          </p:cNvSpPr>
          <p:nvPr/>
        </p:nvSpPr>
        <p:spPr bwMode="auto">
          <a:xfrm>
            <a:off x="749300" y="1470025"/>
            <a:ext cx="2362200" cy="112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2200" b="0">
                <a:solidFill>
                  <a:srgbClr val="C00000"/>
                </a:solidFill>
              </a:rPr>
              <a:t>Elided/Iconic Representation</a:t>
            </a:r>
            <a:br>
              <a:rPr lang="en-US" sz="2200" b="0">
                <a:solidFill>
                  <a:srgbClr val="C00000"/>
                </a:solidFill>
              </a:rPr>
            </a:br>
            <a:r>
              <a:rPr lang="en-US" sz="2200" b="0">
                <a:solidFill>
                  <a:srgbClr val="C00000"/>
                </a:solidFill>
              </a:rPr>
              <a:t>(“ball”)</a:t>
            </a:r>
          </a:p>
        </p:txBody>
      </p:sp>
      <p:sp>
        <p:nvSpPr>
          <p:cNvPr id="54" name="Text Box 52"/>
          <p:cNvSpPr txBox="1">
            <a:spLocks noChangeArrowheads="1"/>
          </p:cNvSpPr>
          <p:nvPr/>
        </p:nvSpPr>
        <p:spPr bwMode="auto">
          <a:xfrm>
            <a:off x="749300" y="4416425"/>
            <a:ext cx="2628900" cy="112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2200" b="0">
                <a:solidFill>
                  <a:srgbClr val="002060"/>
                </a:solidFill>
              </a:rPr>
              <a:t>Canonical (Class/Stereotype) Representation</a:t>
            </a:r>
          </a:p>
        </p:txBody>
      </p:sp>
    </p:spTree>
    <p:extLst>
      <p:ext uri="{BB962C8B-B14F-4D97-AF65-F5344CB8AC3E}">
        <p14:creationId xmlns:p14="http://schemas.microsoft.com/office/powerpoint/2010/main" val="3052380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en-US" sz="3600">
                <a:solidFill>
                  <a:srgbClr val="C00000"/>
                </a:solidFill>
              </a:rPr>
              <a:t>What Is an </a:t>
            </a:r>
            <a:r>
              <a:rPr lang="en-US" sz="4000">
                <a:solidFill>
                  <a:srgbClr val="C00000"/>
                </a:solidFill>
              </a:rPr>
              <a:t>Interface</a:t>
            </a:r>
            <a:r>
              <a:rPr lang="en-US" sz="3600">
                <a:solidFill>
                  <a:srgbClr val="C00000"/>
                </a:solidFill>
              </a:rPr>
              <a:t>?</a:t>
            </a:r>
            <a:endParaRPr lang="en-US" altLang="en-US" sz="3600" b="1" smtClean="0">
              <a:solidFill>
                <a:srgbClr val="C00000"/>
              </a:solidFill>
            </a:endParaRPr>
          </a:p>
        </p:txBody>
      </p:sp>
      <p:sp>
        <p:nvSpPr>
          <p:cNvPr id="4" name="Rectangle 2"/>
          <p:cNvSpPr txBox="1">
            <a:spLocks noChangeArrowheads="1"/>
          </p:cNvSpPr>
          <p:nvPr/>
        </p:nvSpPr>
        <p:spPr bwMode="auto">
          <a:xfrm>
            <a:off x="76200" y="1173162"/>
            <a:ext cx="899953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r>
              <a:rPr lang="en-US" sz="2400" kern="0" smtClean="0"/>
              <a:t>Example: A Required Interface</a:t>
            </a:r>
            <a:endParaRPr lang="en-US" sz="2400" kern="0"/>
          </a:p>
        </p:txBody>
      </p:sp>
      <p:sp>
        <p:nvSpPr>
          <p:cNvPr id="5" name="Line 4"/>
          <p:cNvSpPr>
            <a:spLocks noChangeShapeType="1"/>
          </p:cNvSpPr>
          <p:nvPr/>
        </p:nvSpPr>
        <p:spPr bwMode="auto">
          <a:xfrm>
            <a:off x="361950" y="4497387"/>
            <a:ext cx="8458200" cy="0"/>
          </a:xfrm>
          <a:prstGeom prst="line">
            <a:avLst/>
          </a:prstGeom>
          <a:noFill/>
          <a:ln w="28575">
            <a:solidFill>
              <a:srgbClr val="00CC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grpSp>
        <p:nvGrpSpPr>
          <p:cNvPr id="7" name="Group 28"/>
          <p:cNvGrpSpPr>
            <a:grpSpLocks/>
          </p:cNvGrpSpPr>
          <p:nvPr/>
        </p:nvGrpSpPr>
        <p:grpSpPr bwMode="auto">
          <a:xfrm>
            <a:off x="769938" y="2733675"/>
            <a:ext cx="1868487" cy="617537"/>
            <a:chOff x="487" y="1247"/>
            <a:chExt cx="1177" cy="389"/>
          </a:xfrm>
        </p:grpSpPr>
        <p:grpSp>
          <p:nvGrpSpPr>
            <p:cNvPr id="8" name="Group 5"/>
            <p:cNvGrpSpPr>
              <a:grpSpLocks/>
            </p:cNvGrpSpPr>
            <p:nvPr/>
          </p:nvGrpSpPr>
          <p:grpSpPr bwMode="auto">
            <a:xfrm>
              <a:off x="487" y="1247"/>
              <a:ext cx="1177" cy="389"/>
              <a:chOff x="4355" y="561"/>
              <a:chExt cx="793" cy="389"/>
            </a:xfrm>
          </p:grpSpPr>
          <p:sp>
            <p:nvSpPr>
              <p:cNvPr id="10" name="Rectangle 6"/>
              <p:cNvSpPr>
                <a:spLocks noChangeArrowheads="1"/>
              </p:cNvSpPr>
              <p:nvPr/>
            </p:nvSpPr>
            <p:spPr bwMode="auto">
              <a:xfrm>
                <a:off x="4355" y="561"/>
                <a:ext cx="793" cy="389"/>
              </a:xfrm>
              <a:prstGeom prst="rect">
                <a:avLst/>
              </a:prstGeom>
              <a:solidFill>
                <a:srgbClr val="FFFFCC"/>
              </a:solidFill>
              <a:ln w="12700">
                <a:solidFill>
                  <a:srgbClr val="990033"/>
                </a:solidFill>
                <a:miter lim="800000"/>
                <a:headEnd/>
                <a:tailEnd/>
              </a:ln>
            </p:spPr>
            <p:txBody>
              <a:bodyPr/>
              <a:lstStyle/>
              <a:p>
                <a:endParaRPr lang="en-US"/>
              </a:p>
            </p:txBody>
          </p:sp>
          <p:sp>
            <p:nvSpPr>
              <p:cNvPr id="11" name="Rectangle 7"/>
              <p:cNvSpPr>
                <a:spLocks noChangeArrowheads="1"/>
              </p:cNvSpPr>
              <p:nvPr/>
            </p:nvSpPr>
            <p:spPr bwMode="auto">
              <a:xfrm>
                <a:off x="4355" y="775"/>
                <a:ext cx="793" cy="17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Rectangle 8"/>
              <p:cNvSpPr>
                <a:spLocks noChangeArrowheads="1"/>
              </p:cNvSpPr>
              <p:nvPr/>
            </p:nvSpPr>
            <p:spPr bwMode="auto">
              <a:xfrm>
                <a:off x="4355" y="853"/>
                <a:ext cx="793" cy="9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 name="Rectangle 9"/>
            <p:cNvSpPr>
              <a:spLocks noChangeArrowheads="1"/>
            </p:cNvSpPr>
            <p:nvPr/>
          </p:nvSpPr>
          <p:spPr bwMode="auto">
            <a:xfrm>
              <a:off x="538" y="1286"/>
              <a:ext cx="108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sz="1800" b="0">
                  <a:solidFill>
                    <a:srgbClr val="000000"/>
                  </a:solidFill>
                </a:rPr>
                <a:t>Remote Control</a:t>
              </a:r>
              <a:endParaRPr lang="en-US" sz="1800" b="0"/>
            </a:p>
          </p:txBody>
        </p:sp>
      </p:grpSp>
      <p:sp>
        <p:nvSpPr>
          <p:cNvPr id="13" name="Line 10"/>
          <p:cNvSpPr>
            <a:spLocks noChangeShapeType="1"/>
          </p:cNvSpPr>
          <p:nvPr/>
        </p:nvSpPr>
        <p:spPr bwMode="auto">
          <a:xfrm>
            <a:off x="2638425" y="3040062"/>
            <a:ext cx="1657350" cy="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grpSp>
        <p:nvGrpSpPr>
          <p:cNvPr id="14" name="Group 11"/>
          <p:cNvGrpSpPr>
            <a:grpSpLocks/>
          </p:cNvGrpSpPr>
          <p:nvPr/>
        </p:nvGrpSpPr>
        <p:grpSpPr bwMode="auto">
          <a:xfrm>
            <a:off x="4286250" y="2773362"/>
            <a:ext cx="250825" cy="528638"/>
            <a:chOff x="2312" y="1120"/>
            <a:chExt cx="288" cy="544"/>
          </a:xfrm>
        </p:grpSpPr>
        <p:sp>
          <p:nvSpPr>
            <p:cNvPr id="15" name="Arc 12"/>
            <p:cNvSpPr>
              <a:spLocks/>
            </p:cNvSpPr>
            <p:nvPr/>
          </p:nvSpPr>
          <p:spPr bwMode="auto">
            <a:xfrm flipH="1">
              <a:off x="2312" y="1120"/>
              <a:ext cx="288" cy="2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6" name="Arc 13"/>
            <p:cNvSpPr>
              <a:spLocks/>
            </p:cNvSpPr>
            <p:nvPr/>
          </p:nvSpPr>
          <p:spPr bwMode="auto">
            <a:xfrm flipH="1" flipV="1">
              <a:off x="2312" y="1392"/>
              <a:ext cx="288" cy="2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grpSp>
      <p:sp>
        <p:nvSpPr>
          <p:cNvPr id="17" name="Rectangle 14"/>
          <p:cNvSpPr>
            <a:spLocks noChangeArrowheads="1"/>
          </p:cNvSpPr>
          <p:nvPr/>
        </p:nvSpPr>
        <p:spPr bwMode="auto">
          <a:xfrm>
            <a:off x="4049713" y="3387725"/>
            <a:ext cx="14112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t>Remote Sensor</a:t>
            </a:r>
          </a:p>
        </p:txBody>
      </p:sp>
      <p:grpSp>
        <p:nvGrpSpPr>
          <p:cNvPr id="18" name="Group 29"/>
          <p:cNvGrpSpPr>
            <a:grpSpLocks/>
          </p:cNvGrpSpPr>
          <p:nvPr/>
        </p:nvGrpSpPr>
        <p:grpSpPr bwMode="auto">
          <a:xfrm>
            <a:off x="769938" y="5324475"/>
            <a:ext cx="1868487" cy="617537"/>
            <a:chOff x="311" y="2663"/>
            <a:chExt cx="1177" cy="389"/>
          </a:xfrm>
        </p:grpSpPr>
        <p:grpSp>
          <p:nvGrpSpPr>
            <p:cNvPr id="19" name="Group 15"/>
            <p:cNvGrpSpPr>
              <a:grpSpLocks/>
            </p:cNvGrpSpPr>
            <p:nvPr/>
          </p:nvGrpSpPr>
          <p:grpSpPr bwMode="auto">
            <a:xfrm>
              <a:off x="311" y="2663"/>
              <a:ext cx="1177" cy="389"/>
              <a:chOff x="4355" y="561"/>
              <a:chExt cx="793" cy="389"/>
            </a:xfrm>
          </p:grpSpPr>
          <p:sp>
            <p:nvSpPr>
              <p:cNvPr id="21" name="Rectangle 16"/>
              <p:cNvSpPr>
                <a:spLocks noChangeArrowheads="1"/>
              </p:cNvSpPr>
              <p:nvPr/>
            </p:nvSpPr>
            <p:spPr bwMode="auto">
              <a:xfrm>
                <a:off x="4355" y="561"/>
                <a:ext cx="793" cy="389"/>
              </a:xfrm>
              <a:prstGeom prst="rect">
                <a:avLst/>
              </a:prstGeom>
              <a:solidFill>
                <a:srgbClr val="FFFFCC"/>
              </a:solidFill>
              <a:ln w="12700">
                <a:solidFill>
                  <a:srgbClr val="990033"/>
                </a:solidFill>
                <a:miter lim="800000"/>
                <a:headEnd/>
                <a:tailEnd/>
              </a:ln>
            </p:spPr>
            <p:txBody>
              <a:bodyPr/>
              <a:lstStyle/>
              <a:p>
                <a:endParaRPr lang="en-US"/>
              </a:p>
            </p:txBody>
          </p:sp>
          <p:sp>
            <p:nvSpPr>
              <p:cNvPr id="22" name="Rectangle 17"/>
              <p:cNvSpPr>
                <a:spLocks noChangeArrowheads="1"/>
              </p:cNvSpPr>
              <p:nvPr/>
            </p:nvSpPr>
            <p:spPr bwMode="auto">
              <a:xfrm>
                <a:off x="4355" y="775"/>
                <a:ext cx="793" cy="175"/>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Rectangle 18"/>
              <p:cNvSpPr>
                <a:spLocks noChangeArrowheads="1"/>
              </p:cNvSpPr>
              <p:nvPr/>
            </p:nvSpPr>
            <p:spPr bwMode="auto">
              <a:xfrm>
                <a:off x="4355" y="853"/>
                <a:ext cx="793" cy="97"/>
              </a:xfrm>
              <a:prstGeom prst="rect">
                <a:avLst/>
              </a:prstGeom>
              <a:noFill/>
              <a:ln w="1270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0" name="Rectangle 19"/>
            <p:cNvSpPr>
              <a:spLocks noChangeArrowheads="1"/>
            </p:cNvSpPr>
            <p:nvPr/>
          </p:nvSpPr>
          <p:spPr bwMode="auto">
            <a:xfrm>
              <a:off x="362" y="2702"/>
              <a:ext cx="108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sz="1800" b="0">
                  <a:solidFill>
                    <a:srgbClr val="000000"/>
                  </a:solidFill>
                </a:rPr>
                <a:t>Remote Control</a:t>
              </a:r>
              <a:endParaRPr lang="en-US" sz="1800" b="0"/>
            </a:p>
          </p:txBody>
        </p:sp>
      </p:grpSp>
      <p:sp>
        <p:nvSpPr>
          <p:cNvPr id="24" name="Rectangle 20"/>
          <p:cNvSpPr>
            <a:spLocks noChangeArrowheads="1"/>
          </p:cNvSpPr>
          <p:nvPr/>
        </p:nvSpPr>
        <p:spPr bwMode="auto">
          <a:xfrm>
            <a:off x="4017963" y="5043487"/>
            <a:ext cx="1698625" cy="1055688"/>
          </a:xfrm>
          <a:prstGeom prst="rect">
            <a:avLst/>
          </a:prstGeom>
          <a:solidFill>
            <a:srgbClr val="FFFFCC"/>
          </a:solidFill>
          <a:ln w="0">
            <a:solidFill>
              <a:srgbClr val="990033"/>
            </a:solidFill>
            <a:miter lim="800000"/>
            <a:headEnd/>
            <a:tailEnd/>
          </a:ln>
        </p:spPr>
        <p:txBody>
          <a:bodyPr/>
          <a:lstStyle/>
          <a:p>
            <a:endParaRPr lang="en-US"/>
          </a:p>
        </p:txBody>
      </p:sp>
      <p:sp>
        <p:nvSpPr>
          <p:cNvPr id="25" name="Rectangle 21"/>
          <p:cNvSpPr>
            <a:spLocks noChangeArrowheads="1"/>
          </p:cNvSpPr>
          <p:nvPr/>
        </p:nvSpPr>
        <p:spPr bwMode="auto">
          <a:xfrm>
            <a:off x="4017963" y="5751512"/>
            <a:ext cx="1698625" cy="352425"/>
          </a:xfrm>
          <a:prstGeom prst="rect">
            <a:avLst/>
          </a:prstGeom>
          <a:noFill/>
          <a:ln w="3175">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Line 22"/>
          <p:cNvSpPr>
            <a:spLocks noChangeShapeType="1"/>
          </p:cNvSpPr>
          <p:nvPr/>
        </p:nvSpPr>
        <p:spPr bwMode="auto">
          <a:xfrm>
            <a:off x="4017963" y="5922962"/>
            <a:ext cx="1700212" cy="0"/>
          </a:xfrm>
          <a:prstGeom prst="line">
            <a:avLst/>
          </a:prstGeom>
          <a:noFill/>
          <a:ln w="3175">
            <a:solidFill>
              <a:srgbClr val="99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27" name="Rectangle 23"/>
          <p:cNvSpPr>
            <a:spLocks noChangeArrowheads="1"/>
          </p:cNvSpPr>
          <p:nvPr/>
        </p:nvSpPr>
        <p:spPr bwMode="auto">
          <a:xfrm>
            <a:off x="4071938" y="5326062"/>
            <a:ext cx="1587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800" b="0">
                <a:solidFill>
                  <a:srgbClr val="000000"/>
                </a:solidFill>
              </a:rPr>
              <a:t>Remote Sensor</a:t>
            </a:r>
            <a:endParaRPr lang="en-US" sz="1800" b="0"/>
          </a:p>
        </p:txBody>
      </p:sp>
      <p:sp>
        <p:nvSpPr>
          <p:cNvPr id="28" name="Rectangle 24"/>
          <p:cNvSpPr>
            <a:spLocks noChangeArrowheads="1"/>
          </p:cNvSpPr>
          <p:nvPr/>
        </p:nvSpPr>
        <p:spPr bwMode="auto">
          <a:xfrm>
            <a:off x="4252913" y="5080000"/>
            <a:ext cx="12557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&lt;&lt;interface&gt;&gt;</a:t>
            </a:r>
            <a:endParaRPr lang="en-US" sz="1600" b="0"/>
          </a:p>
        </p:txBody>
      </p:sp>
      <p:sp>
        <p:nvSpPr>
          <p:cNvPr id="29" name="Line 25"/>
          <p:cNvSpPr>
            <a:spLocks noChangeShapeType="1"/>
          </p:cNvSpPr>
          <p:nvPr/>
        </p:nvSpPr>
        <p:spPr bwMode="auto">
          <a:xfrm>
            <a:off x="2644775" y="5630862"/>
            <a:ext cx="1371600" cy="0"/>
          </a:xfrm>
          <a:prstGeom prst="line">
            <a:avLst/>
          </a:prstGeom>
          <a:noFill/>
          <a:ln w="19050">
            <a:solidFill>
              <a:schemeClr val="tx1"/>
            </a:solidFill>
            <a:prstDash val="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30" name="Text Box 26"/>
          <p:cNvSpPr txBox="1">
            <a:spLocks noChangeArrowheads="1"/>
          </p:cNvSpPr>
          <p:nvPr/>
        </p:nvSpPr>
        <p:spPr bwMode="auto">
          <a:xfrm>
            <a:off x="5994400" y="2532062"/>
            <a:ext cx="2362200" cy="112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2200" b="0">
                <a:solidFill>
                  <a:srgbClr val="C00000"/>
                </a:solidFill>
              </a:rPr>
              <a:t>Elided/Iconic Representation</a:t>
            </a:r>
            <a:br>
              <a:rPr lang="en-US" sz="2200" b="0">
                <a:solidFill>
                  <a:srgbClr val="C00000"/>
                </a:solidFill>
              </a:rPr>
            </a:br>
            <a:r>
              <a:rPr lang="en-US" sz="2200" b="0">
                <a:solidFill>
                  <a:srgbClr val="C00000"/>
                </a:solidFill>
              </a:rPr>
              <a:t>(“socket”)</a:t>
            </a:r>
          </a:p>
        </p:txBody>
      </p:sp>
      <p:sp>
        <p:nvSpPr>
          <p:cNvPr id="31" name="Text Box 27"/>
          <p:cNvSpPr txBox="1">
            <a:spLocks noChangeArrowheads="1"/>
          </p:cNvSpPr>
          <p:nvPr/>
        </p:nvSpPr>
        <p:spPr bwMode="auto">
          <a:xfrm>
            <a:off x="6083300" y="5135562"/>
            <a:ext cx="2628900" cy="112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2200" b="0">
                <a:solidFill>
                  <a:srgbClr val="C00000"/>
                </a:solidFill>
              </a:rPr>
              <a:t>Canonical (Class/Stereotype) Representation</a:t>
            </a:r>
          </a:p>
        </p:txBody>
      </p:sp>
    </p:spTree>
    <p:extLst>
      <p:ext uri="{BB962C8B-B14F-4D97-AF65-F5344CB8AC3E}">
        <p14:creationId xmlns:p14="http://schemas.microsoft.com/office/powerpoint/2010/main" val="260411537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en-US" sz="3600">
                <a:solidFill>
                  <a:srgbClr val="C00000"/>
                </a:solidFill>
              </a:rPr>
              <a:t>What is a Port?</a:t>
            </a:r>
            <a:endParaRPr lang="en-US" altLang="en-US" sz="3600" b="1" smtClean="0">
              <a:solidFill>
                <a:srgbClr val="C00000"/>
              </a:solidFill>
            </a:endParaRPr>
          </a:p>
        </p:txBody>
      </p:sp>
      <p:sp>
        <p:nvSpPr>
          <p:cNvPr id="6" name="Rectangle 3"/>
          <p:cNvSpPr>
            <a:spLocks noGrp="1" noChangeArrowheads="1"/>
          </p:cNvSpPr>
          <p:nvPr>
            <p:ph idx="4294967295"/>
          </p:nvPr>
        </p:nvSpPr>
        <p:spPr>
          <a:xfrm>
            <a:off x="304800" y="993775"/>
            <a:ext cx="8305800" cy="4187825"/>
          </a:xfrm>
        </p:spPr>
        <p:txBody>
          <a:bodyPr lIns="182880" tIns="91440"/>
          <a:lstStyle/>
          <a:p>
            <a:r>
              <a:rPr lang="en-US" sz="2800"/>
              <a:t>A port is a structural feature that encapsulates the interaction between the contents of a class and its environment.</a:t>
            </a:r>
          </a:p>
          <a:p>
            <a:pPr lvl="1"/>
            <a:r>
              <a:rPr lang="en-US" sz="2400"/>
              <a:t>Port behavior is specified by its provided and required interfaces</a:t>
            </a:r>
          </a:p>
          <a:p>
            <a:r>
              <a:rPr lang="en-US" sz="2800"/>
              <a:t>Permits the internal structure to be modified without affecting external clients</a:t>
            </a:r>
          </a:p>
          <a:p>
            <a:pPr lvl="1"/>
            <a:r>
              <a:rPr lang="en-US" sz="2400"/>
              <a:t>External clients have no visibility to internals</a:t>
            </a:r>
          </a:p>
          <a:p>
            <a:r>
              <a:rPr lang="en-US" sz="2800"/>
              <a:t>A class may have a number of ports</a:t>
            </a:r>
          </a:p>
          <a:p>
            <a:pPr lvl="1"/>
            <a:r>
              <a:rPr lang="en-US" sz="2400"/>
              <a:t>Each port has a set of provided and required interfaces</a:t>
            </a:r>
          </a:p>
          <a:p>
            <a:endParaRPr lang="en-US" sz="2000"/>
          </a:p>
          <a:p>
            <a:pPr lvl="1"/>
            <a:endParaRPr lang="en-US" sz="1200"/>
          </a:p>
        </p:txBody>
      </p:sp>
    </p:spTree>
    <p:extLst>
      <p:ext uri="{BB962C8B-B14F-4D97-AF65-F5344CB8AC3E}">
        <p14:creationId xmlns:p14="http://schemas.microsoft.com/office/powerpoint/2010/main" val="28894925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en-US" sz="3600">
                <a:solidFill>
                  <a:srgbClr val="C00000"/>
                </a:solidFill>
              </a:rPr>
              <a:t>What is a Port?</a:t>
            </a:r>
            <a:endParaRPr lang="en-US" altLang="en-US" sz="3600" b="1" smtClean="0">
              <a:solidFill>
                <a:srgbClr val="C00000"/>
              </a:solidFill>
            </a:endParaRPr>
          </a:p>
        </p:txBody>
      </p:sp>
      <p:sp>
        <p:nvSpPr>
          <p:cNvPr id="4" name="Rectangle 3"/>
          <p:cNvSpPr txBox="1">
            <a:spLocks noChangeArrowheads="1"/>
          </p:cNvSpPr>
          <p:nvPr/>
        </p:nvSpPr>
        <p:spPr bwMode="auto">
          <a:xfrm>
            <a:off x="361950" y="1052513"/>
            <a:ext cx="8489950"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kern="0" smtClean="0"/>
              <a:t>A port is shown as a small square with the name placed nearby.</a:t>
            </a:r>
          </a:p>
          <a:p>
            <a:endParaRPr lang="en-US" kern="0" smtClean="0"/>
          </a:p>
          <a:p>
            <a:endParaRPr lang="en-US" kern="0" smtClean="0"/>
          </a:p>
          <a:p>
            <a:endParaRPr lang="en-US" kern="0" smtClean="0"/>
          </a:p>
          <a:p>
            <a:endParaRPr lang="en-US" kern="0" smtClean="0"/>
          </a:p>
          <a:p>
            <a:endParaRPr lang="en-US" kern="0" smtClean="0"/>
          </a:p>
          <a:p>
            <a:endParaRPr lang="en-US" kern="0" smtClean="0"/>
          </a:p>
          <a:p>
            <a:r>
              <a:rPr lang="en-US" kern="0" smtClean="0"/>
              <a:t>Ports may be public, protected or private</a:t>
            </a:r>
            <a:endParaRPr lang="en-US" kern="0"/>
          </a:p>
        </p:txBody>
      </p:sp>
      <p:sp>
        <p:nvSpPr>
          <p:cNvPr id="5" name="Rectangle 4"/>
          <p:cNvSpPr>
            <a:spLocks noChangeArrowheads="1"/>
          </p:cNvSpPr>
          <p:nvPr/>
        </p:nvSpPr>
        <p:spPr bwMode="auto">
          <a:xfrm>
            <a:off x="3159125" y="2430463"/>
            <a:ext cx="2474913" cy="1955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p>
        </p:txBody>
      </p:sp>
      <p:sp>
        <p:nvSpPr>
          <p:cNvPr id="7" name="Rectangle 5"/>
          <p:cNvSpPr>
            <a:spLocks noChangeArrowheads="1"/>
          </p:cNvSpPr>
          <p:nvPr/>
        </p:nvSpPr>
        <p:spPr bwMode="auto">
          <a:xfrm>
            <a:off x="3030538" y="3197225"/>
            <a:ext cx="233362" cy="260350"/>
          </a:xfrm>
          <a:prstGeom prst="rect">
            <a:avLst/>
          </a:prstGeom>
          <a:solidFill>
            <a:schemeClr val="bg2"/>
          </a:solidFill>
          <a:ln w="28575">
            <a:solidFill>
              <a:schemeClr val="tx1"/>
            </a:solidFill>
            <a:miter lim="800000"/>
            <a:headEnd/>
            <a:tailEnd/>
          </a:ln>
        </p:spPr>
        <p:txBody>
          <a:bodyPr/>
          <a:lstStyle/>
          <a:p>
            <a:endParaRPr lang="en-US"/>
          </a:p>
        </p:txBody>
      </p:sp>
      <p:sp>
        <p:nvSpPr>
          <p:cNvPr id="8" name="Text Box 6"/>
          <p:cNvSpPr txBox="1">
            <a:spLocks noChangeArrowheads="1"/>
          </p:cNvSpPr>
          <p:nvPr/>
        </p:nvSpPr>
        <p:spPr bwMode="auto">
          <a:xfrm>
            <a:off x="1939925" y="2901950"/>
            <a:ext cx="1141338" cy="386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r>
              <a:rPr lang="en-US" sz="1800" b="0">
                <a:solidFill>
                  <a:srgbClr val="C00000"/>
                </a:solidFill>
              </a:rPr>
              <a:t>portName</a:t>
            </a:r>
          </a:p>
        </p:txBody>
      </p:sp>
    </p:spTree>
    <p:extLst>
      <p:ext uri="{BB962C8B-B14F-4D97-AF65-F5344CB8AC3E}">
        <p14:creationId xmlns:p14="http://schemas.microsoft.com/office/powerpoint/2010/main" val="193330760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en-US" sz="3600">
                <a:solidFill>
                  <a:srgbClr val="C00000"/>
                </a:solidFill>
              </a:rPr>
              <a:t>Port Types</a:t>
            </a:r>
            <a:endParaRPr lang="en-US" altLang="en-US" sz="3600" b="1" smtClean="0">
              <a:solidFill>
                <a:srgbClr val="C00000"/>
              </a:solidFill>
            </a:endParaRPr>
          </a:p>
        </p:txBody>
      </p:sp>
      <p:sp>
        <p:nvSpPr>
          <p:cNvPr id="6" name="Rectangle 3"/>
          <p:cNvSpPr>
            <a:spLocks noGrp="1" noChangeArrowheads="1"/>
          </p:cNvSpPr>
          <p:nvPr>
            <p:ph idx="4294967295"/>
          </p:nvPr>
        </p:nvSpPr>
        <p:spPr>
          <a:xfrm>
            <a:off x="304800" y="993775"/>
            <a:ext cx="8305800" cy="4187825"/>
          </a:xfrm>
        </p:spPr>
        <p:txBody>
          <a:bodyPr lIns="182880" tIns="91440"/>
          <a:lstStyle/>
          <a:p>
            <a:r>
              <a:rPr lang="en-US"/>
              <a:t>Ports can have different implementation types</a:t>
            </a:r>
          </a:p>
          <a:p>
            <a:pPr lvl="1"/>
            <a:r>
              <a:rPr lang="en-US"/>
              <a:t>Service Port - Is only used for the internal implementation of the class</a:t>
            </a:r>
          </a:p>
          <a:p>
            <a:pPr lvl="1"/>
            <a:r>
              <a:rPr lang="en-US"/>
              <a:t>Behavior Port - Requests on the port are implemented directly by the class</a:t>
            </a:r>
          </a:p>
          <a:p>
            <a:pPr lvl="1"/>
            <a:r>
              <a:rPr lang="en-US"/>
              <a:t>Relay Port – Requests on the port are transmitted to internal parts for implementation</a:t>
            </a:r>
          </a:p>
          <a:p>
            <a:pPr lvl="1"/>
            <a:endParaRPr lang="en-US" sz="1200"/>
          </a:p>
        </p:txBody>
      </p:sp>
    </p:spTree>
    <p:extLst>
      <p:ext uri="{BB962C8B-B14F-4D97-AF65-F5344CB8AC3E}">
        <p14:creationId xmlns:p14="http://schemas.microsoft.com/office/powerpoint/2010/main" val="33090974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en-US" sz="3600">
                <a:solidFill>
                  <a:srgbClr val="C00000"/>
                </a:solidFill>
              </a:rPr>
              <a:t>Port Types</a:t>
            </a:r>
            <a:endParaRPr lang="en-US" altLang="en-US" sz="3600" b="1" smtClean="0">
              <a:solidFill>
                <a:srgbClr val="C00000"/>
              </a:solidFill>
            </a:endParaRPr>
          </a:p>
        </p:txBody>
      </p:sp>
      <p:sp>
        <p:nvSpPr>
          <p:cNvPr id="4" name="Rectangle 1058"/>
          <p:cNvSpPr>
            <a:spLocks noChangeArrowheads="1"/>
          </p:cNvSpPr>
          <p:nvPr/>
        </p:nvSpPr>
        <p:spPr bwMode="auto">
          <a:xfrm>
            <a:off x="693738" y="1117600"/>
            <a:ext cx="7296150" cy="49371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C00000"/>
              </a:solidFill>
            </a:endParaRPr>
          </a:p>
        </p:txBody>
      </p:sp>
      <p:sp>
        <p:nvSpPr>
          <p:cNvPr id="5" name="Rectangle 1059"/>
          <p:cNvSpPr>
            <a:spLocks noChangeArrowheads="1"/>
          </p:cNvSpPr>
          <p:nvPr/>
        </p:nvSpPr>
        <p:spPr bwMode="auto">
          <a:xfrm>
            <a:off x="3028950" y="1203325"/>
            <a:ext cx="23612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b="0">
                <a:solidFill>
                  <a:srgbClr val="C00000"/>
                </a:solidFill>
              </a:rPr>
              <a:t>Structured Class Name</a:t>
            </a:r>
          </a:p>
        </p:txBody>
      </p:sp>
      <p:sp>
        <p:nvSpPr>
          <p:cNvPr id="7" name="Rectangle 1060"/>
          <p:cNvSpPr>
            <a:spLocks noChangeArrowheads="1"/>
          </p:cNvSpPr>
          <p:nvPr/>
        </p:nvSpPr>
        <p:spPr bwMode="auto">
          <a:xfrm>
            <a:off x="692150" y="1116013"/>
            <a:ext cx="7299325" cy="5397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C00000"/>
              </a:solidFill>
            </a:endParaRPr>
          </a:p>
        </p:txBody>
      </p:sp>
      <p:sp>
        <p:nvSpPr>
          <p:cNvPr id="8" name="Rectangle 1061"/>
          <p:cNvSpPr>
            <a:spLocks noChangeArrowheads="1"/>
          </p:cNvSpPr>
          <p:nvPr/>
        </p:nvSpPr>
        <p:spPr bwMode="auto">
          <a:xfrm>
            <a:off x="2484438" y="4583113"/>
            <a:ext cx="1062037" cy="581025"/>
          </a:xfrm>
          <a:prstGeom prst="rect">
            <a:avLst/>
          </a:prstGeom>
          <a:solidFill>
            <a:srgbClr val="FFFFCC"/>
          </a:solidFill>
          <a:ln w="12700">
            <a:solidFill>
              <a:srgbClr val="990033"/>
            </a:solidFill>
            <a:miter lim="800000"/>
            <a:headEnd/>
            <a:tailEnd/>
          </a:ln>
        </p:spPr>
        <p:txBody>
          <a:bodyPr/>
          <a:lstStyle/>
          <a:p>
            <a:endParaRPr lang="en-US">
              <a:solidFill>
                <a:srgbClr val="C00000"/>
              </a:solidFill>
            </a:endParaRPr>
          </a:p>
        </p:txBody>
      </p:sp>
      <p:sp>
        <p:nvSpPr>
          <p:cNvPr id="9" name="Rectangle 1062"/>
          <p:cNvSpPr>
            <a:spLocks noChangeArrowheads="1"/>
          </p:cNvSpPr>
          <p:nvPr/>
        </p:nvSpPr>
        <p:spPr bwMode="auto">
          <a:xfrm>
            <a:off x="2698750" y="4721225"/>
            <a:ext cx="606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b="0">
                <a:solidFill>
                  <a:srgbClr val="C00000"/>
                </a:solidFill>
              </a:rPr>
              <a:t>partA</a:t>
            </a:r>
          </a:p>
        </p:txBody>
      </p:sp>
      <p:sp>
        <p:nvSpPr>
          <p:cNvPr id="10" name="Rectangle 1063"/>
          <p:cNvSpPr>
            <a:spLocks noChangeArrowheads="1"/>
          </p:cNvSpPr>
          <p:nvPr/>
        </p:nvSpPr>
        <p:spPr bwMode="auto">
          <a:xfrm>
            <a:off x="5100638" y="4581525"/>
            <a:ext cx="1062037" cy="581025"/>
          </a:xfrm>
          <a:prstGeom prst="rect">
            <a:avLst/>
          </a:prstGeom>
          <a:solidFill>
            <a:srgbClr val="FFFFCC"/>
          </a:solidFill>
          <a:ln w="12700">
            <a:solidFill>
              <a:srgbClr val="990033"/>
            </a:solidFill>
            <a:miter lim="800000"/>
            <a:headEnd/>
            <a:tailEnd/>
          </a:ln>
        </p:spPr>
        <p:txBody>
          <a:bodyPr/>
          <a:lstStyle/>
          <a:p>
            <a:endParaRPr lang="en-US">
              <a:solidFill>
                <a:srgbClr val="C00000"/>
              </a:solidFill>
            </a:endParaRPr>
          </a:p>
        </p:txBody>
      </p:sp>
      <p:sp>
        <p:nvSpPr>
          <p:cNvPr id="11" name="Rectangle 1064"/>
          <p:cNvSpPr>
            <a:spLocks noChangeArrowheads="1"/>
          </p:cNvSpPr>
          <p:nvPr/>
        </p:nvSpPr>
        <p:spPr bwMode="auto">
          <a:xfrm>
            <a:off x="5314950" y="4719638"/>
            <a:ext cx="56906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b="0">
                <a:solidFill>
                  <a:srgbClr val="C00000"/>
                </a:solidFill>
              </a:rPr>
              <a:t>partB</a:t>
            </a:r>
          </a:p>
        </p:txBody>
      </p:sp>
      <p:sp>
        <p:nvSpPr>
          <p:cNvPr id="12" name="Rectangle 1065"/>
          <p:cNvSpPr>
            <a:spLocks noChangeArrowheads="1"/>
          </p:cNvSpPr>
          <p:nvPr/>
        </p:nvSpPr>
        <p:spPr bwMode="auto">
          <a:xfrm>
            <a:off x="573088" y="4741863"/>
            <a:ext cx="233362" cy="260350"/>
          </a:xfrm>
          <a:prstGeom prst="rect">
            <a:avLst/>
          </a:prstGeom>
          <a:solidFill>
            <a:schemeClr val="bg2"/>
          </a:solidFill>
          <a:ln w="28575">
            <a:solidFill>
              <a:schemeClr val="tx1"/>
            </a:solidFill>
            <a:miter lim="800000"/>
            <a:headEnd/>
            <a:tailEnd/>
          </a:ln>
        </p:spPr>
        <p:txBody>
          <a:bodyPr/>
          <a:lstStyle/>
          <a:p>
            <a:endParaRPr lang="en-US">
              <a:solidFill>
                <a:srgbClr val="C00000"/>
              </a:solidFill>
            </a:endParaRPr>
          </a:p>
        </p:txBody>
      </p:sp>
      <p:sp>
        <p:nvSpPr>
          <p:cNvPr id="13" name="Rectangle 1066"/>
          <p:cNvSpPr>
            <a:spLocks noChangeArrowheads="1"/>
          </p:cNvSpPr>
          <p:nvPr/>
        </p:nvSpPr>
        <p:spPr bwMode="auto">
          <a:xfrm>
            <a:off x="2363788" y="4741863"/>
            <a:ext cx="233362" cy="260350"/>
          </a:xfrm>
          <a:prstGeom prst="rect">
            <a:avLst/>
          </a:prstGeom>
          <a:solidFill>
            <a:schemeClr val="bg2"/>
          </a:solidFill>
          <a:ln w="28575">
            <a:solidFill>
              <a:schemeClr val="tx1"/>
            </a:solidFill>
            <a:miter lim="800000"/>
            <a:headEnd/>
            <a:tailEnd/>
          </a:ln>
        </p:spPr>
        <p:txBody>
          <a:bodyPr/>
          <a:lstStyle/>
          <a:p>
            <a:endParaRPr lang="en-US">
              <a:solidFill>
                <a:srgbClr val="C00000"/>
              </a:solidFill>
            </a:endParaRPr>
          </a:p>
        </p:txBody>
      </p:sp>
      <p:sp>
        <p:nvSpPr>
          <p:cNvPr id="14" name="Rectangle 1067"/>
          <p:cNvSpPr>
            <a:spLocks noChangeArrowheads="1"/>
          </p:cNvSpPr>
          <p:nvPr/>
        </p:nvSpPr>
        <p:spPr bwMode="auto">
          <a:xfrm>
            <a:off x="3409950" y="4743450"/>
            <a:ext cx="233363" cy="260350"/>
          </a:xfrm>
          <a:prstGeom prst="rect">
            <a:avLst/>
          </a:prstGeom>
          <a:solidFill>
            <a:schemeClr val="bg2"/>
          </a:solidFill>
          <a:ln w="28575">
            <a:solidFill>
              <a:schemeClr val="tx1"/>
            </a:solidFill>
            <a:miter lim="800000"/>
            <a:headEnd/>
            <a:tailEnd/>
          </a:ln>
        </p:spPr>
        <p:txBody>
          <a:bodyPr/>
          <a:lstStyle/>
          <a:p>
            <a:endParaRPr lang="en-US">
              <a:solidFill>
                <a:srgbClr val="C00000"/>
              </a:solidFill>
            </a:endParaRPr>
          </a:p>
        </p:txBody>
      </p:sp>
      <p:sp>
        <p:nvSpPr>
          <p:cNvPr id="15" name="Rectangle 1068"/>
          <p:cNvSpPr>
            <a:spLocks noChangeArrowheads="1"/>
          </p:cNvSpPr>
          <p:nvPr/>
        </p:nvSpPr>
        <p:spPr bwMode="auto">
          <a:xfrm>
            <a:off x="4987925" y="4741863"/>
            <a:ext cx="233363" cy="260350"/>
          </a:xfrm>
          <a:prstGeom prst="rect">
            <a:avLst/>
          </a:prstGeom>
          <a:solidFill>
            <a:schemeClr val="bg2"/>
          </a:solidFill>
          <a:ln w="28575">
            <a:solidFill>
              <a:schemeClr val="tx1"/>
            </a:solidFill>
            <a:miter lim="800000"/>
            <a:headEnd/>
            <a:tailEnd/>
          </a:ln>
        </p:spPr>
        <p:txBody>
          <a:bodyPr/>
          <a:lstStyle/>
          <a:p>
            <a:endParaRPr lang="en-US">
              <a:solidFill>
                <a:srgbClr val="C00000"/>
              </a:solidFill>
            </a:endParaRPr>
          </a:p>
        </p:txBody>
      </p:sp>
      <p:sp>
        <p:nvSpPr>
          <p:cNvPr id="16" name="Rectangle 1069"/>
          <p:cNvSpPr>
            <a:spLocks noChangeArrowheads="1"/>
          </p:cNvSpPr>
          <p:nvPr/>
        </p:nvSpPr>
        <p:spPr bwMode="auto">
          <a:xfrm>
            <a:off x="6019800" y="4741863"/>
            <a:ext cx="233363" cy="260350"/>
          </a:xfrm>
          <a:prstGeom prst="rect">
            <a:avLst/>
          </a:prstGeom>
          <a:solidFill>
            <a:schemeClr val="bg2"/>
          </a:solidFill>
          <a:ln w="28575">
            <a:solidFill>
              <a:schemeClr val="tx1"/>
            </a:solidFill>
            <a:miter lim="800000"/>
            <a:headEnd/>
            <a:tailEnd/>
          </a:ln>
        </p:spPr>
        <p:txBody>
          <a:bodyPr/>
          <a:lstStyle/>
          <a:p>
            <a:endParaRPr lang="en-US">
              <a:solidFill>
                <a:srgbClr val="C00000"/>
              </a:solidFill>
            </a:endParaRPr>
          </a:p>
        </p:txBody>
      </p:sp>
      <p:sp>
        <p:nvSpPr>
          <p:cNvPr id="17" name="Rectangle 1070"/>
          <p:cNvSpPr>
            <a:spLocks noChangeArrowheads="1"/>
          </p:cNvSpPr>
          <p:nvPr/>
        </p:nvSpPr>
        <p:spPr bwMode="auto">
          <a:xfrm>
            <a:off x="573088" y="2382838"/>
            <a:ext cx="233362" cy="260350"/>
          </a:xfrm>
          <a:prstGeom prst="rect">
            <a:avLst/>
          </a:prstGeom>
          <a:solidFill>
            <a:schemeClr val="bg2"/>
          </a:solidFill>
          <a:ln w="28575">
            <a:solidFill>
              <a:schemeClr val="tx1"/>
            </a:solidFill>
            <a:miter lim="800000"/>
            <a:headEnd/>
            <a:tailEnd/>
          </a:ln>
        </p:spPr>
        <p:txBody>
          <a:bodyPr/>
          <a:lstStyle/>
          <a:p>
            <a:endParaRPr lang="en-US">
              <a:solidFill>
                <a:srgbClr val="C00000"/>
              </a:solidFill>
            </a:endParaRPr>
          </a:p>
        </p:txBody>
      </p:sp>
      <p:sp>
        <p:nvSpPr>
          <p:cNvPr id="18" name="Rectangle 1071"/>
          <p:cNvSpPr>
            <a:spLocks noChangeArrowheads="1"/>
          </p:cNvSpPr>
          <p:nvPr/>
        </p:nvSpPr>
        <p:spPr bwMode="auto">
          <a:xfrm>
            <a:off x="2901950" y="3362325"/>
            <a:ext cx="233363" cy="260350"/>
          </a:xfrm>
          <a:prstGeom prst="rect">
            <a:avLst/>
          </a:prstGeom>
          <a:solidFill>
            <a:schemeClr val="bg2"/>
          </a:solidFill>
          <a:ln w="28575">
            <a:solidFill>
              <a:schemeClr val="tx1"/>
            </a:solidFill>
            <a:miter lim="800000"/>
            <a:headEnd/>
            <a:tailEnd/>
          </a:ln>
        </p:spPr>
        <p:txBody>
          <a:bodyPr/>
          <a:lstStyle/>
          <a:p>
            <a:endParaRPr lang="en-US">
              <a:solidFill>
                <a:srgbClr val="C00000"/>
              </a:solidFill>
            </a:endParaRPr>
          </a:p>
        </p:txBody>
      </p:sp>
      <p:sp>
        <p:nvSpPr>
          <p:cNvPr id="19" name="Rectangle 1072"/>
          <p:cNvSpPr>
            <a:spLocks noChangeArrowheads="1"/>
          </p:cNvSpPr>
          <p:nvPr/>
        </p:nvSpPr>
        <p:spPr bwMode="auto">
          <a:xfrm>
            <a:off x="2903538" y="4408488"/>
            <a:ext cx="233362" cy="260350"/>
          </a:xfrm>
          <a:prstGeom prst="rect">
            <a:avLst/>
          </a:prstGeom>
          <a:solidFill>
            <a:schemeClr val="bg2"/>
          </a:solidFill>
          <a:ln w="28575">
            <a:solidFill>
              <a:schemeClr val="tx1"/>
            </a:solidFill>
            <a:miter lim="800000"/>
            <a:headEnd/>
            <a:tailEnd/>
          </a:ln>
        </p:spPr>
        <p:txBody>
          <a:bodyPr/>
          <a:lstStyle/>
          <a:p>
            <a:endParaRPr lang="en-US">
              <a:solidFill>
                <a:srgbClr val="C00000"/>
              </a:solidFill>
            </a:endParaRPr>
          </a:p>
        </p:txBody>
      </p:sp>
      <p:sp>
        <p:nvSpPr>
          <p:cNvPr id="20" name="Line 1073"/>
          <p:cNvSpPr>
            <a:spLocks noChangeShapeType="1"/>
          </p:cNvSpPr>
          <p:nvPr/>
        </p:nvSpPr>
        <p:spPr bwMode="auto">
          <a:xfrm>
            <a:off x="811213" y="4872038"/>
            <a:ext cx="153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solidFill>
                <a:srgbClr val="C00000"/>
              </a:solidFill>
            </a:endParaRPr>
          </a:p>
        </p:txBody>
      </p:sp>
      <p:sp>
        <p:nvSpPr>
          <p:cNvPr id="21" name="Line 1074"/>
          <p:cNvSpPr>
            <a:spLocks noChangeShapeType="1"/>
          </p:cNvSpPr>
          <p:nvPr/>
        </p:nvSpPr>
        <p:spPr bwMode="auto">
          <a:xfrm>
            <a:off x="3643313" y="4872038"/>
            <a:ext cx="1331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solidFill>
                <a:srgbClr val="C00000"/>
              </a:solidFill>
            </a:endParaRPr>
          </a:p>
        </p:txBody>
      </p:sp>
      <p:sp>
        <p:nvSpPr>
          <p:cNvPr id="22" name="Line 1075"/>
          <p:cNvSpPr>
            <a:spLocks noChangeShapeType="1"/>
          </p:cNvSpPr>
          <p:nvPr/>
        </p:nvSpPr>
        <p:spPr bwMode="auto">
          <a:xfrm flipV="1">
            <a:off x="3024188" y="3627438"/>
            <a:ext cx="0" cy="7826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solidFill>
                <a:srgbClr val="C00000"/>
              </a:solidFill>
            </a:endParaRPr>
          </a:p>
        </p:txBody>
      </p:sp>
      <p:sp>
        <p:nvSpPr>
          <p:cNvPr id="23" name="AutoShape 1076"/>
          <p:cNvSpPr>
            <a:spLocks noChangeArrowheads="1"/>
          </p:cNvSpPr>
          <p:nvPr/>
        </p:nvSpPr>
        <p:spPr bwMode="auto">
          <a:xfrm>
            <a:off x="3844925" y="2300288"/>
            <a:ext cx="992188" cy="381000"/>
          </a:xfrm>
          <a:prstGeom prst="roundRect">
            <a:avLst>
              <a:gd name="adj" fmla="val 16667"/>
            </a:avLst>
          </a:prstGeom>
          <a:noFill/>
          <a:ln w="12700">
            <a:solidFill>
              <a:schemeClr val="tx1"/>
            </a:solidFill>
            <a:round/>
            <a:headEnd/>
            <a:tailEnd/>
          </a:ln>
          <a:extLst>
            <a:ext uri="{909E8E84-426E-40DD-AFC4-6F175D3DCCD1}">
              <a14:hiddenFill xmlns:a14="http://schemas.microsoft.com/office/drawing/2010/main">
                <a:solidFill>
                  <a:srgbClr val="FFFFCC"/>
                </a:solidFill>
              </a14:hiddenFill>
            </a:ext>
          </a:extLst>
        </p:spPr>
        <p:txBody>
          <a:bodyPr/>
          <a:lstStyle/>
          <a:p>
            <a:endParaRPr lang="en-US">
              <a:solidFill>
                <a:srgbClr val="C00000"/>
              </a:solidFill>
            </a:endParaRPr>
          </a:p>
        </p:txBody>
      </p:sp>
      <p:sp>
        <p:nvSpPr>
          <p:cNvPr id="24" name="Rectangle 1077"/>
          <p:cNvSpPr>
            <a:spLocks noChangeArrowheads="1"/>
          </p:cNvSpPr>
          <p:nvPr/>
        </p:nvSpPr>
        <p:spPr bwMode="auto">
          <a:xfrm>
            <a:off x="7862888" y="2359025"/>
            <a:ext cx="233362" cy="260350"/>
          </a:xfrm>
          <a:prstGeom prst="rect">
            <a:avLst/>
          </a:prstGeom>
          <a:solidFill>
            <a:schemeClr val="bg2"/>
          </a:solidFill>
          <a:ln w="28575">
            <a:solidFill>
              <a:schemeClr val="tx1"/>
            </a:solidFill>
            <a:miter lim="800000"/>
            <a:headEnd/>
            <a:tailEnd/>
          </a:ln>
        </p:spPr>
        <p:txBody>
          <a:bodyPr/>
          <a:lstStyle/>
          <a:p>
            <a:endParaRPr lang="en-US">
              <a:solidFill>
                <a:srgbClr val="C00000"/>
              </a:solidFill>
            </a:endParaRPr>
          </a:p>
        </p:txBody>
      </p:sp>
      <p:sp>
        <p:nvSpPr>
          <p:cNvPr id="25" name="Line 1078"/>
          <p:cNvSpPr>
            <a:spLocks noChangeShapeType="1"/>
          </p:cNvSpPr>
          <p:nvPr/>
        </p:nvSpPr>
        <p:spPr bwMode="auto">
          <a:xfrm>
            <a:off x="811213" y="2506663"/>
            <a:ext cx="30337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solidFill>
                <a:srgbClr val="C00000"/>
              </a:solidFill>
            </a:endParaRPr>
          </a:p>
        </p:txBody>
      </p:sp>
      <p:sp>
        <p:nvSpPr>
          <p:cNvPr id="26" name="Line 1079"/>
          <p:cNvSpPr>
            <a:spLocks noChangeShapeType="1"/>
          </p:cNvSpPr>
          <p:nvPr/>
        </p:nvSpPr>
        <p:spPr bwMode="auto">
          <a:xfrm>
            <a:off x="4837113" y="2497138"/>
            <a:ext cx="30146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solidFill>
                <a:srgbClr val="C00000"/>
              </a:solidFill>
            </a:endParaRPr>
          </a:p>
        </p:txBody>
      </p:sp>
      <p:sp>
        <p:nvSpPr>
          <p:cNvPr id="27" name="Text Box 1080"/>
          <p:cNvSpPr txBox="1">
            <a:spLocks noChangeArrowheads="1"/>
          </p:cNvSpPr>
          <p:nvPr/>
        </p:nvSpPr>
        <p:spPr bwMode="auto">
          <a:xfrm>
            <a:off x="3579813" y="1620838"/>
            <a:ext cx="1365758" cy="35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r>
              <a:rPr lang="en-US" sz="1600">
                <a:solidFill>
                  <a:srgbClr val="C00000"/>
                </a:solidFill>
              </a:rPr>
              <a:t>Behavior Port</a:t>
            </a:r>
          </a:p>
        </p:txBody>
      </p:sp>
      <p:sp>
        <p:nvSpPr>
          <p:cNvPr id="28" name="Line 1081"/>
          <p:cNvSpPr>
            <a:spLocks noChangeShapeType="1"/>
          </p:cNvSpPr>
          <p:nvPr/>
        </p:nvSpPr>
        <p:spPr bwMode="auto">
          <a:xfrm flipH="1">
            <a:off x="884238" y="1843088"/>
            <a:ext cx="2251075" cy="473075"/>
          </a:xfrm>
          <a:prstGeom prst="line">
            <a:avLst/>
          </a:prstGeom>
          <a:noFill/>
          <a:ln w="28575">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solidFill>
                <a:srgbClr val="C00000"/>
              </a:solidFill>
            </a:endParaRPr>
          </a:p>
        </p:txBody>
      </p:sp>
      <p:sp>
        <p:nvSpPr>
          <p:cNvPr id="29" name="Text Box 1082"/>
          <p:cNvSpPr txBox="1">
            <a:spLocks noChangeArrowheads="1"/>
          </p:cNvSpPr>
          <p:nvPr/>
        </p:nvSpPr>
        <p:spPr bwMode="auto">
          <a:xfrm>
            <a:off x="1433513" y="3933825"/>
            <a:ext cx="1091646" cy="35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r>
              <a:rPr lang="en-US" sz="1600">
                <a:solidFill>
                  <a:srgbClr val="C00000"/>
                </a:solidFill>
              </a:rPr>
              <a:t>Relay Port</a:t>
            </a:r>
          </a:p>
        </p:txBody>
      </p:sp>
      <p:sp>
        <p:nvSpPr>
          <p:cNvPr id="30" name="Text Box 1083"/>
          <p:cNvSpPr txBox="1">
            <a:spLocks noChangeArrowheads="1"/>
          </p:cNvSpPr>
          <p:nvPr/>
        </p:nvSpPr>
        <p:spPr bwMode="auto">
          <a:xfrm>
            <a:off x="4273550" y="3348038"/>
            <a:ext cx="1229504" cy="35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r>
              <a:rPr lang="en-US" sz="1600">
                <a:solidFill>
                  <a:srgbClr val="C00000"/>
                </a:solidFill>
              </a:rPr>
              <a:t>Service Port</a:t>
            </a:r>
          </a:p>
        </p:txBody>
      </p:sp>
      <p:sp>
        <p:nvSpPr>
          <p:cNvPr id="31" name="Line 1084"/>
          <p:cNvSpPr>
            <a:spLocks noChangeShapeType="1"/>
          </p:cNvSpPr>
          <p:nvPr/>
        </p:nvSpPr>
        <p:spPr bwMode="auto">
          <a:xfrm flipH="1">
            <a:off x="855663" y="4129088"/>
            <a:ext cx="382587" cy="487362"/>
          </a:xfrm>
          <a:prstGeom prst="line">
            <a:avLst/>
          </a:prstGeom>
          <a:noFill/>
          <a:ln w="28575">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solidFill>
                <a:srgbClr val="C00000"/>
              </a:solidFill>
            </a:endParaRPr>
          </a:p>
        </p:txBody>
      </p:sp>
      <p:sp>
        <p:nvSpPr>
          <p:cNvPr id="32" name="Line 1085"/>
          <p:cNvSpPr>
            <a:spLocks noChangeShapeType="1"/>
          </p:cNvSpPr>
          <p:nvPr/>
        </p:nvSpPr>
        <p:spPr bwMode="auto">
          <a:xfrm flipH="1">
            <a:off x="3214688" y="3524250"/>
            <a:ext cx="1069975" cy="0"/>
          </a:xfrm>
          <a:prstGeom prst="line">
            <a:avLst/>
          </a:prstGeom>
          <a:noFill/>
          <a:ln w="28575">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solidFill>
                <a:srgbClr val="C00000"/>
              </a:solidFill>
            </a:endParaRPr>
          </a:p>
        </p:txBody>
      </p:sp>
      <p:sp>
        <p:nvSpPr>
          <p:cNvPr id="33" name="Line 1091"/>
          <p:cNvSpPr>
            <a:spLocks noChangeShapeType="1"/>
          </p:cNvSpPr>
          <p:nvPr/>
        </p:nvSpPr>
        <p:spPr bwMode="auto">
          <a:xfrm flipH="1">
            <a:off x="3135313" y="1843088"/>
            <a:ext cx="508000" cy="0"/>
          </a:xfrm>
          <a:prstGeom prst="line">
            <a:avLst/>
          </a:prstGeom>
          <a:noFill/>
          <a:ln w="28575">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C00000"/>
              </a:solidFill>
            </a:endParaRPr>
          </a:p>
        </p:txBody>
      </p:sp>
      <p:sp>
        <p:nvSpPr>
          <p:cNvPr id="34" name="Line 1092"/>
          <p:cNvSpPr>
            <a:spLocks noChangeShapeType="1"/>
          </p:cNvSpPr>
          <p:nvPr/>
        </p:nvSpPr>
        <p:spPr bwMode="auto">
          <a:xfrm flipH="1">
            <a:off x="5060950" y="1843088"/>
            <a:ext cx="508000" cy="0"/>
          </a:xfrm>
          <a:prstGeom prst="line">
            <a:avLst/>
          </a:prstGeom>
          <a:noFill/>
          <a:ln w="28575">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C00000"/>
              </a:solidFill>
            </a:endParaRPr>
          </a:p>
        </p:txBody>
      </p:sp>
      <p:sp>
        <p:nvSpPr>
          <p:cNvPr id="35" name="Line 1093"/>
          <p:cNvSpPr>
            <a:spLocks noChangeShapeType="1"/>
          </p:cNvSpPr>
          <p:nvPr/>
        </p:nvSpPr>
        <p:spPr bwMode="auto">
          <a:xfrm>
            <a:off x="5546725" y="1843088"/>
            <a:ext cx="2251075" cy="473075"/>
          </a:xfrm>
          <a:prstGeom prst="line">
            <a:avLst/>
          </a:prstGeom>
          <a:noFill/>
          <a:ln w="28575">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solidFill>
                <a:srgbClr val="C00000"/>
              </a:solidFill>
            </a:endParaRPr>
          </a:p>
        </p:txBody>
      </p:sp>
      <p:sp>
        <p:nvSpPr>
          <p:cNvPr id="36" name="Line 1094"/>
          <p:cNvSpPr>
            <a:spLocks noChangeShapeType="1"/>
          </p:cNvSpPr>
          <p:nvPr/>
        </p:nvSpPr>
        <p:spPr bwMode="auto">
          <a:xfrm>
            <a:off x="1238250" y="4129088"/>
            <a:ext cx="273050" cy="0"/>
          </a:xfrm>
          <a:prstGeom prst="line">
            <a:avLst/>
          </a:prstGeom>
          <a:noFill/>
          <a:ln w="28575">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rgbClr val="C00000"/>
              </a:solidFill>
            </a:endParaRPr>
          </a:p>
        </p:txBody>
      </p:sp>
    </p:spTree>
    <p:extLst>
      <p:ext uri="{BB962C8B-B14F-4D97-AF65-F5344CB8AC3E}">
        <p14:creationId xmlns:p14="http://schemas.microsoft.com/office/powerpoint/2010/main" val="40978275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228600" y="14288"/>
            <a:ext cx="8686800" cy="914400"/>
          </a:xfrm>
          <a:noFill/>
        </p:spPr>
        <p:txBody>
          <a:bodyPr/>
          <a:lstStyle/>
          <a:p>
            <a:pPr algn="l" eaLnBrk="1" hangingPunct="1"/>
            <a:r>
              <a:rPr lang="en-US" altLang="en-US" sz="3200" b="1" smtClean="0">
                <a:solidFill>
                  <a:srgbClr val="C00000"/>
                </a:solidFill>
              </a:rPr>
              <a:t>TỔNG QUAN VỀ OOAD</a:t>
            </a:r>
          </a:p>
        </p:txBody>
      </p:sp>
      <p:sp>
        <p:nvSpPr>
          <p:cNvPr id="4" name="Rectangle 3"/>
          <p:cNvSpPr txBox="1">
            <a:spLocks noChangeArrowheads="1"/>
          </p:cNvSpPr>
          <p:nvPr/>
        </p:nvSpPr>
        <p:spPr bwMode="auto">
          <a:xfrm>
            <a:off x="228600" y="990600"/>
            <a:ext cx="43053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a:solidFill>
                  <a:schemeClr val="tx1"/>
                </a:solidFill>
                <a:latin typeface="+mj-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j-lt"/>
                <a:cs typeface="+mn-cs"/>
              </a:defRPr>
            </a:lvl2pPr>
            <a:lvl3pPr marL="1143000" indent="-228600" algn="l" rtl="0" eaLnBrk="0" fontAlgn="base" hangingPunct="0">
              <a:spcBef>
                <a:spcPct val="20000"/>
              </a:spcBef>
              <a:spcAft>
                <a:spcPct val="0"/>
              </a:spcAft>
              <a:buChar char="•"/>
              <a:defRPr kumimoji="1" sz="2000">
                <a:solidFill>
                  <a:schemeClr val="tx1"/>
                </a:solidFill>
                <a:latin typeface="+mj-lt"/>
                <a:cs typeface="+mn-cs"/>
              </a:defRPr>
            </a:lvl3pPr>
            <a:lvl4pPr marL="1600200" indent="-228600" algn="l" rtl="0" eaLnBrk="0" fontAlgn="base" hangingPunct="0">
              <a:spcBef>
                <a:spcPct val="20000"/>
              </a:spcBef>
              <a:spcAft>
                <a:spcPct val="0"/>
              </a:spcAft>
              <a:buChar char="–"/>
              <a:defRPr kumimoji="1" sz="1800">
                <a:solidFill>
                  <a:schemeClr val="tx1"/>
                </a:solidFill>
                <a:latin typeface="+mj-lt"/>
                <a:cs typeface="+mn-cs"/>
              </a:defRPr>
            </a:lvl4pPr>
            <a:lvl5pPr marL="2057400" indent="-228600" algn="l" rtl="0" eaLnBrk="0" fontAlgn="base" hangingPunct="0">
              <a:spcBef>
                <a:spcPct val="20000"/>
              </a:spcBef>
              <a:spcAft>
                <a:spcPct val="0"/>
              </a:spcAft>
              <a:buChar char="»"/>
              <a:defRPr kumimoji="1" sz="1800">
                <a:solidFill>
                  <a:schemeClr val="tx1"/>
                </a:solidFill>
                <a:latin typeface="+mj-lt"/>
                <a:cs typeface="+mn-cs"/>
              </a:defRPr>
            </a:lvl5pPr>
            <a:lvl6pPr marL="2514600" indent="-228600" algn="l" rtl="0" eaLnBrk="1" fontAlgn="base" hangingPunct="1">
              <a:spcBef>
                <a:spcPct val="20000"/>
              </a:spcBef>
              <a:spcAft>
                <a:spcPct val="0"/>
              </a:spcAft>
              <a:buChar char="»"/>
              <a:defRPr kumimoji="1" sz="1800">
                <a:solidFill>
                  <a:schemeClr val="tx1"/>
                </a:solidFill>
                <a:latin typeface="+mn-lt"/>
                <a:cs typeface="+mn-cs"/>
              </a:defRPr>
            </a:lvl6pPr>
            <a:lvl7pPr marL="2971800" indent="-228600" algn="l" rtl="0" eaLnBrk="1" fontAlgn="base" hangingPunct="1">
              <a:spcBef>
                <a:spcPct val="20000"/>
              </a:spcBef>
              <a:spcAft>
                <a:spcPct val="0"/>
              </a:spcAft>
              <a:buChar char="»"/>
              <a:defRPr kumimoji="1" sz="1800">
                <a:solidFill>
                  <a:schemeClr val="tx1"/>
                </a:solidFill>
                <a:latin typeface="+mn-lt"/>
                <a:cs typeface="+mn-cs"/>
              </a:defRPr>
            </a:lvl7pPr>
            <a:lvl8pPr marL="3429000" indent="-228600" algn="l" rtl="0" eaLnBrk="1" fontAlgn="base" hangingPunct="1">
              <a:spcBef>
                <a:spcPct val="20000"/>
              </a:spcBef>
              <a:spcAft>
                <a:spcPct val="0"/>
              </a:spcAft>
              <a:buChar char="»"/>
              <a:defRPr kumimoji="1" sz="1800">
                <a:solidFill>
                  <a:schemeClr val="tx1"/>
                </a:solidFill>
                <a:latin typeface="+mn-lt"/>
                <a:cs typeface="+mn-cs"/>
              </a:defRPr>
            </a:lvl8pPr>
            <a:lvl9pPr marL="3886200" indent="-228600" algn="l" rtl="0" eaLnBrk="1" fontAlgn="base" hangingPunct="1">
              <a:spcBef>
                <a:spcPct val="20000"/>
              </a:spcBef>
              <a:spcAft>
                <a:spcPct val="0"/>
              </a:spcAft>
              <a:buChar char="»"/>
              <a:defRPr kumimoji="1" sz="1800">
                <a:solidFill>
                  <a:schemeClr val="tx1"/>
                </a:solidFill>
                <a:latin typeface="+mn-lt"/>
                <a:cs typeface="+mn-cs"/>
              </a:defRPr>
            </a:lvl9pPr>
          </a:lstStyle>
          <a:p>
            <a:pPr eaLnBrk="1" hangingPunct="1"/>
            <a:r>
              <a:rPr lang="en-US" altLang="ja-JP" sz="2200" kern="0" smtClean="0">
                <a:ea typeface="ＭＳ Ｐゴシック" panose="020B0600070205080204" pitchFamily="50" charset="-128"/>
              </a:rPr>
              <a:t>Class Model</a:t>
            </a:r>
          </a:p>
          <a:p>
            <a:pPr lvl="1" eaLnBrk="1" hangingPunct="1"/>
            <a:r>
              <a:rPr lang="en-US" altLang="ja-JP" sz="2200" kern="0" smtClean="0">
                <a:ea typeface="ＭＳ Ｐゴシック" panose="020B0600070205080204" pitchFamily="50" charset="-128"/>
              </a:rPr>
              <a:t>static structure</a:t>
            </a:r>
          </a:p>
          <a:p>
            <a:pPr lvl="1" eaLnBrk="1" hangingPunct="1"/>
            <a:r>
              <a:rPr lang="en-US" altLang="ja-JP" sz="2200" kern="0" smtClean="0">
                <a:ea typeface="ＭＳ Ｐゴシック" panose="020B0600070205080204" pitchFamily="50" charset="-128"/>
              </a:rPr>
              <a:t>what objects are in the system?</a:t>
            </a:r>
          </a:p>
          <a:p>
            <a:pPr lvl="1" eaLnBrk="1" hangingPunct="1"/>
            <a:r>
              <a:rPr lang="en-US" altLang="ja-JP" sz="2200" kern="0" smtClean="0">
                <a:ea typeface="ＭＳ Ｐゴシック" panose="020B0600070205080204" pitchFamily="50" charset="-128"/>
              </a:rPr>
              <a:t>how are they related?</a:t>
            </a:r>
          </a:p>
          <a:p>
            <a:pPr eaLnBrk="1" hangingPunct="1"/>
            <a:r>
              <a:rPr lang="en-US" altLang="ja-JP" sz="2200" kern="0" smtClean="0">
                <a:ea typeface="ＭＳ Ｐゴシック" panose="020B0600070205080204" pitchFamily="50" charset="-128"/>
              </a:rPr>
              <a:t>Dynamic Model</a:t>
            </a:r>
          </a:p>
          <a:p>
            <a:pPr lvl="1" eaLnBrk="1" hangingPunct="1"/>
            <a:r>
              <a:rPr lang="en-US" altLang="ja-JP" sz="2200" kern="0" smtClean="0">
                <a:ea typeface="ＭＳ Ｐゴシック" panose="020B0600070205080204" pitchFamily="50" charset="-128"/>
              </a:rPr>
              <a:t>behavioral aspects</a:t>
            </a:r>
          </a:p>
          <a:p>
            <a:pPr lvl="1" eaLnBrk="1" hangingPunct="1"/>
            <a:r>
              <a:rPr lang="en-US" altLang="ja-JP" sz="2200" kern="0" smtClean="0">
                <a:ea typeface="ＭＳ Ｐゴシック" panose="020B0600070205080204" pitchFamily="50" charset="-128"/>
              </a:rPr>
              <a:t>what events occur in the system</a:t>
            </a:r>
          </a:p>
          <a:p>
            <a:pPr lvl="1" eaLnBrk="1" hangingPunct="1"/>
            <a:r>
              <a:rPr lang="en-US" altLang="ja-JP" sz="2200" kern="0" smtClean="0">
                <a:ea typeface="ＭＳ Ｐゴシック" panose="020B0600070205080204" pitchFamily="50" charset="-128"/>
              </a:rPr>
              <a:t>when do they occur and in what order?</a:t>
            </a:r>
          </a:p>
          <a:p>
            <a:pPr eaLnBrk="1" hangingPunct="1"/>
            <a:r>
              <a:rPr lang="en-US" altLang="ja-JP" sz="2200" kern="0" smtClean="0">
                <a:ea typeface="ＭＳ Ｐゴシック" panose="020B0600070205080204" pitchFamily="50" charset="-128"/>
              </a:rPr>
              <a:t>Functional Model</a:t>
            </a:r>
          </a:p>
          <a:p>
            <a:pPr lvl="1" eaLnBrk="1" hangingPunct="1"/>
            <a:r>
              <a:rPr lang="en-US" altLang="ja-JP" sz="2200" kern="0" smtClean="0">
                <a:ea typeface="ＭＳ Ｐゴシック" panose="020B0600070205080204" pitchFamily="50" charset="-128"/>
              </a:rPr>
              <a:t>data transformations</a:t>
            </a:r>
          </a:p>
          <a:p>
            <a:pPr lvl="1" eaLnBrk="1" hangingPunct="1"/>
            <a:r>
              <a:rPr lang="en-US" altLang="ja-JP" sz="2200" kern="0" smtClean="0">
                <a:ea typeface="ＭＳ Ｐゴシック" panose="020B0600070205080204" pitchFamily="50" charset="-128"/>
              </a:rPr>
              <a:t>“what” does the system do</a:t>
            </a:r>
          </a:p>
        </p:txBody>
      </p:sp>
      <p:sp>
        <p:nvSpPr>
          <p:cNvPr id="7" name="Rectangle 4"/>
          <p:cNvSpPr txBox="1">
            <a:spLocks noChangeArrowheads="1"/>
          </p:cNvSpPr>
          <p:nvPr/>
        </p:nvSpPr>
        <p:spPr bwMode="auto">
          <a:xfrm>
            <a:off x="4686300" y="990600"/>
            <a:ext cx="43053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a:solidFill>
                  <a:schemeClr val="tx1"/>
                </a:solidFill>
                <a:latin typeface="+mj-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j-lt"/>
                <a:cs typeface="+mn-cs"/>
              </a:defRPr>
            </a:lvl2pPr>
            <a:lvl3pPr marL="1143000" indent="-228600" algn="l" rtl="0" eaLnBrk="0" fontAlgn="base" hangingPunct="0">
              <a:spcBef>
                <a:spcPct val="20000"/>
              </a:spcBef>
              <a:spcAft>
                <a:spcPct val="0"/>
              </a:spcAft>
              <a:buChar char="•"/>
              <a:defRPr kumimoji="1" sz="2000">
                <a:solidFill>
                  <a:schemeClr val="tx1"/>
                </a:solidFill>
                <a:latin typeface="+mj-lt"/>
                <a:cs typeface="+mn-cs"/>
              </a:defRPr>
            </a:lvl3pPr>
            <a:lvl4pPr marL="1600200" indent="-228600" algn="l" rtl="0" eaLnBrk="0" fontAlgn="base" hangingPunct="0">
              <a:spcBef>
                <a:spcPct val="20000"/>
              </a:spcBef>
              <a:spcAft>
                <a:spcPct val="0"/>
              </a:spcAft>
              <a:buChar char="–"/>
              <a:defRPr kumimoji="1" sz="1800">
                <a:solidFill>
                  <a:schemeClr val="tx1"/>
                </a:solidFill>
                <a:latin typeface="+mj-lt"/>
                <a:cs typeface="+mn-cs"/>
              </a:defRPr>
            </a:lvl4pPr>
            <a:lvl5pPr marL="2057400" indent="-228600" algn="l" rtl="0" eaLnBrk="0" fontAlgn="base" hangingPunct="0">
              <a:spcBef>
                <a:spcPct val="20000"/>
              </a:spcBef>
              <a:spcAft>
                <a:spcPct val="0"/>
              </a:spcAft>
              <a:buChar char="»"/>
              <a:defRPr kumimoji="1" sz="1800">
                <a:solidFill>
                  <a:schemeClr val="tx1"/>
                </a:solidFill>
                <a:latin typeface="+mj-lt"/>
                <a:cs typeface="+mn-cs"/>
              </a:defRPr>
            </a:lvl5pPr>
            <a:lvl6pPr marL="2514600" indent="-228600" algn="l" rtl="0" eaLnBrk="1" fontAlgn="base" hangingPunct="1">
              <a:spcBef>
                <a:spcPct val="20000"/>
              </a:spcBef>
              <a:spcAft>
                <a:spcPct val="0"/>
              </a:spcAft>
              <a:buChar char="»"/>
              <a:defRPr kumimoji="1" sz="1800">
                <a:solidFill>
                  <a:schemeClr val="tx1"/>
                </a:solidFill>
                <a:latin typeface="+mn-lt"/>
                <a:cs typeface="+mn-cs"/>
              </a:defRPr>
            </a:lvl6pPr>
            <a:lvl7pPr marL="2971800" indent="-228600" algn="l" rtl="0" eaLnBrk="1" fontAlgn="base" hangingPunct="1">
              <a:spcBef>
                <a:spcPct val="20000"/>
              </a:spcBef>
              <a:spcAft>
                <a:spcPct val="0"/>
              </a:spcAft>
              <a:buChar char="»"/>
              <a:defRPr kumimoji="1" sz="1800">
                <a:solidFill>
                  <a:schemeClr val="tx1"/>
                </a:solidFill>
                <a:latin typeface="+mn-lt"/>
                <a:cs typeface="+mn-cs"/>
              </a:defRPr>
            </a:lvl7pPr>
            <a:lvl8pPr marL="3429000" indent="-228600" algn="l" rtl="0" eaLnBrk="1" fontAlgn="base" hangingPunct="1">
              <a:spcBef>
                <a:spcPct val="20000"/>
              </a:spcBef>
              <a:spcAft>
                <a:spcPct val="0"/>
              </a:spcAft>
              <a:buChar char="»"/>
              <a:defRPr kumimoji="1" sz="1800">
                <a:solidFill>
                  <a:schemeClr val="tx1"/>
                </a:solidFill>
                <a:latin typeface="+mn-lt"/>
                <a:cs typeface="+mn-cs"/>
              </a:defRPr>
            </a:lvl8pPr>
            <a:lvl9pPr marL="3886200" indent="-228600" algn="l" rtl="0" eaLnBrk="1" fontAlgn="base" hangingPunct="1">
              <a:spcBef>
                <a:spcPct val="20000"/>
              </a:spcBef>
              <a:spcAft>
                <a:spcPct val="0"/>
              </a:spcAft>
              <a:buChar char="»"/>
              <a:defRPr kumimoji="1" sz="1800">
                <a:solidFill>
                  <a:schemeClr val="tx1"/>
                </a:solidFill>
                <a:latin typeface="+mn-lt"/>
                <a:cs typeface="+mn-cs"/>
              </a:defRPr>
            </a:lvl9pPr>
          </a:lstStyle>
          <a:p>
            <a:pPr eaLnBrk="1" hangingPunct="1"/>
            <a:r>
              <a:rPr lang="en-US" altLang="ja-JP" sz="2200" kern="0" smtClean="0">
                <a:ea typeface="ＭＳ Ｐゴシック" panose="020B0600070205080204" pitchFamily="50" charset="-128"/>
              </a:rPr>
              <a:t>Data-Oriented</a:t>
            </a:r>
          </a:p>
          <a:p>
            <a:pPr lvl="1" eaLnBrk="1" hangingPunct="1">
              <a:buFontTx/>
              <a:buNone/>
            </a:pPr>
            <a:endParaRPr lang="en-US" altLang="ja-JP" sz="2200" kern="0" smtClean="0">
              <a:ea typeface="ＭＳ Ｐゴシック" panose="020B0600070205080204" pitchFamily="50" charset="-128"/>
            </a:endParaRPr>
          </a:p>
          <a:p>
            <a:pPr lvl="1" eaLnBrk="1" hangingPunct="1">
              <a:buFontTx/>
              <a:buNone/>
            </a:pPr>
            <a:endParaRPr lang="en-US" altLang="ja-JP" sz="2200" kern="0" smtClean="0">
              <a:ea typeface="ＭＳ Ｐゴシック" panose="020B0600070205080204" pitchFamily="50" charset="-128"/>
            </a:endParaRPr>
          </a:p>
          <a:p>
            <a:pPr lvl="1" eaLnBrk="1" hangingPunct="1">
              <a:buFontTx/>
              <a:buNone/>
            </a:pPr>
            <a:endParaRPr lang="en-US" altLang="ja-JP" sz="2200" kern="0" smtClean="0">
              <a:ea typeface="ＭＳ Ｐゴシック" panose="020B0600070205080204" pitchFamily="50" charset="-128"/>
            </a:endParaRPr>
          </a:p>
          <a:p>
            <a:pPr eaLnBrk="1" hangingPunct="1"/>
            <a:r>
              <a:rPr lang="en-US" altLang="ja-JP" sz="2200" kern="0" smtClean="0">
                <a:ea typeface="ＭＳ Ｐゴシック" panose="020B0600070205080204" pitchFamily="50" charset="-128"/>
              </a:rPr>
              <a:t>Action-Oriented</a:t>
            </a:r>
          </a:p>
          <a:p>
            <a:pPr lvl="1" eaLnBrk="1" hangingPunct="1">
              <a:buFontTx/>
              <a:buNone/>
            </a:pPr>
            <a:endParaRPr lang="en-US" altLang="ja-JP" sz="2200" kern="0" smtClean="0">
              <a:ea typeface="ＭＳ Ｐゴシック" panose="020B0600070205080204" pitchFamily="50" charset="-128"/>
            </a:endParaRPr>
          </a:p>
          <a:p>
            <a:pPr lvl="1" eaLnBrk="1" hangingPunct="1">
              <a:buFontTx/>
              <a:buNone/>
            </a:pPr>
            <a:endParaRPr lang="en-US" altLang="ja-JP" sz="2200" kern="0" smtClean="0">
              <a:ea typeface="ＭＳ Ｐゴシック" panose="020B0600070205080204" pitchFamily="50" charset="-128"/>
            </a:endParaRPr>
          </a:p>
          <a:p>
            <a:pPr lvl="1" eaLnBrk="1" hangingPunct="1">
              <a:buFontTx/>
              <a:buNone/>
            </a:pPr>
            <a:r>
              <a:rPr lang="en-US" altLang="ja-JP" sz="2200" kern="0" smtClean="0">
                <a:ea typeface="ＭＳ Ｐゴシック" panose="020B0600070205080204" pitchFamily="50" charset="-128"/>
              </a:rPr>
              <a:t/>
            </a:r>
            <a:br>
              <a:rPr lang="en-US" altLang="ja-JP" sz="2200" kern="0" smtClean="0">
                <a:ea typeface="ＭＳ Ｐゴシック" panose="020B0600070205080204" pitchFamily="50" charset="-128"/>
              </a:rPr>
            </a:br>
            <a:endParaRPr lang="en-US" altLang="ja-JP" sz="2200" kern="0" smtClean="0">
              <a:ea typeface="ＭＳ Ｐゴシック" panose="020B0600070205080204" pitchFamily="50" charset="-128"/>
            </a:endParaRPr>
          </a:p>
          <a:p>
            <a:pPr eaLnBrk="1" hangingPunct="1"/>
            <a:r>
              <a:rPr lang="en-US" altLang="ja-JP" sz="2200" kern="0" smtClean="0">
                <a:ea typeface="ＭＳ Ｐゴシック" panose="020B0600070205080204" pitchFamily="50" charset="-128"/>
              </a:rPr>
              <a:t>Both Data and Actions</a:t>
            </a:r>
          </a:p>
        </p:txBody>
      </p:sp>
    </p:spTree>
    <p:extLst>
      <p:ext uri="{BB962C8B-B14F-4D97-AF65-F5344CB8AC3E}">
        <p14:creationId xmlns:p14="http://schemas.microsoft.com/office/powerpoint/2010/main" val="4200682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en-US" sz="3600"/>
              <a:t>Review: Diagram Depiction</a:t>
            </a:r>
            <a:endParaRPr lang="en-US" altLang="en-US" sz="3600" b="1" smtClean="0">
              <a:solidFill>
                <a:srgbClr val="C00000"/>
              </a:solidFill>
            </a:endParaRPr>
          </a:p>
        </p:txBody>
      </p:sp>
      <p:sp>
        <p:nvSpPr>
          <p:cNvPr id="6" name="Rectangle 3"/>
          <p:cNvSpPr>
            <a:spLocks noGrp="1" noChangeArrowheads="1"/>
          </p:cNvSpPr>
          <p:nvPr>
            <p:ph idx="4294967295"/>
          </p:nvPr>
        </p:nvSpPr>
        <p:spPr>
          <a:xfrm>
            <a:off x="304800" y="993775"/>
            <a:ext cx="8305800" cy="4187825"/>
          </a:xfrm>
        </p:spPr>
        <p:txBody>
          <a:bodyPr lIns="182880" tIns="91440"/>
          <a:lstStyle/>
          <a:p>
            <a:r>
              <a:rPr lang="en-US"/>
              <a:t>Each diagram has a frame, a heading compartment in the upper left corner, and a contents area.</a:t>
            </a:r>
          </a:p>
          <a:p>
            <a:pPr lvl="1"/>
            <a:r>
              <a:rPr lang="en-US"/>
              <a:t>If the frame provides no additional value, it may be omitted and the border of the diagram area provided by the tool will be the implied frame.</a:t>
            </a:r>
          </a:p>
          <a:p>
            <a:pPr lvl="1"/>
            <a:endParaRPr lang="en-US" sz="1200"/>
          </a:p>
        </p:txBody>
      </p:sp>
      <p:grpSp>
        <p:nvGrpSpPr>
          <p:cNvPr id="4" name="Group 5"/>
          <p:cNvGrpSpPr>
            <a:grpSpLocks/>
          </p:cNvGrpSpPr>
          <p:nvPr/>
        </p:nvGrpSpPr>
        <p:grpSpPr bwMode="auto">
          <a:xfrm>
            <a:off x="2495550" y="3956050"/>
            <a:ext cx="4152900" cy="2451100"/>
            <a:chOff x="1656" y="1768"/>
            <a:chExt cx="2616" cy="1544"/>
          </a:xfrm>
        </p:grpSpPr>
        <p:sp>
          <p:nvSpPr>
            <p:cNvPr id="5" name="Rectangle 6"/>
            <p:cNvSpPr>
              <a:spLocks noChangeArrowheads="1"/>
            </p:cNvSpPr>
            <p:nvPr/>
          </p:nvSpPr>
          <p:spPr bwMode="auto">
            <a:xfrm>
              <a:off x="1664" y="1768"/>
              <a:ext cx="2608" cy="154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sz="2800">
                <a:solidFill>
                  <a:srgbClr val="C00000"/>
                </a:solidFill>
              </a:endParaRPr>
            </a:p>
          </p:txBody>
        </p:sp>
        <p:sp>
          <p:nvSpPr>
            <p:cNvPr id="7" name="Line 7"/>
            <p:cNvSpPr>
              <a:spLocks noChangeShapeType="1"/>
            </p:cNvSpPr>
            <p:nvPr/>
          </p:nvSpPr>
          <p:spPr bwMode="auto">
            <a:xfrm>
              <a:off x="1656" y="2072"/>
              <a:ext cx="114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sz="2800">
                <a:solidFill>
                  <a:srgbClr val="C00000"/>
                </a:solidFill>
              </a:endParaRPr>
            </a:p>
          </p:txBody>
        </p:sp>
        <p:sp>
          <p:nvSpPr>
            <p:cNvPr id="8" name="Line 8"/>
            <p:cNvSpPr>
              <a:spLocks noChangeShapeType="1"/>
            </p:cNvSpPr>
            <p:nvPr/>
          </p:nvSpPr>
          <p:spPr bwMode="auto">
            <a:xfrm flipV="1">
              <a:off x="2800" y="1952"/>
              <a:ext cx="88" cy="12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sz="2800">
                <a:solidFill>
                  <a:srgbClr val="C00000"/>
                </a:solidFill>
              </a:endParaRPr>
            </a:p>
          </p:txBody>
        </p:sp>
        <p:sp>
          <p:nvSpPr>
            <p:cNvPr id="9" name="Line 9"/>
            <p:cNvSpPr>
              <a:spLocks noChangeShapeType="1"/>
            </p:cNvSpPr>
            <p:nvPr/>
          </p:nvSpPr>
          <p:spPr bwMode="auto">
            <a:xfrm>
              <a:off x="2896" y="1776"/>
              <a:ext cx="0" cy="16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sz="2800">
                <a:solidFill>
                  <a:srgbClr val="C00000"/>
                </a:solidFill>
              </a:endParaRPr>
            </a:p>
          </p:txBody>
        </p:sp>
        <p:sp>
          <p:nvSpPr>
            <p:cNvPr id="10" name="Text Box 10"/>
            <p:cNvSpPr txBox="1">
              <a:spLocks noChangeArrowheads="1"/>
            </p:cNvSpPr>
            <p:nvPr/>
          </p:nvSpPr>
          <p:spPr bwMode="auto">
            <a:xfrm>
              <a:off x="1840" y="1824"/>
              <a:ext cx="85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2000" b="0">
                  <a:solidFill>
                    <a:srgbClr val="C00000"/>
                  </a:solidFill>
                </a:rPr>
                <a:t>&lt;heading&gt;</a:t>
              </a:r>
            </a:p>
          </p:txBody>
        </p:sp>
        <p:sp>
          <p:nvSpPr>
            <p:cNvPr id="11" name="Text Box 11"/>
            <p:cNvSpPr txBox="1">
              <a:spLocks noChangeArrowheads="1"/>
            </p:cNvSpPr>
            <p:nvPr/>
          </p:nvSpPr>
          <p:spPr bwMode="auto">
            <a:xfrm>
              <a:off x="2400" y="2520"/>
              <a:ext cx="1504"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2000" b="0">
                  <a:solidFill>
                    <a:srgbClr val="C00000"/>
                  </a:solidFill>
                </a:rPr>
                <a:t>&lt;contents area&gt;</a:t>
              </a:r>
            </a:p>
          </p:txBody>
        </p:sp>
      </p:grpSp>
    </p:spTree>
    <p:extLst>
      <p:ext uri="{BB962C8B-B14F-4D97-AF65-F5344CB8AC3E}">
        <p14:creationId xmlns:p14="http://schemas.microsoft.com/office/powerpoint/2010/main" val="34440193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en-US" sz="3600">
                <a:solidFill>
                  <a:srgbClr val="C00000"/>
                </a:solidFill>
              </a:rPr>
              <a:t>What Are Notes?</a:t>
            </a:r>
            <a:endParaRPr lang="en-US" altLang="en-US" sz="3600" b="1" smtClean="0">
              <a:solidFill>
                <a:srgbClr val="C00000"/>
              </a:solidFill>
            </a:endParaRPr>
          </a:p>
        </p:txBody>
      </p:sp>
      <p:sp>
        <p:nvSpPr>
          <p:cNvPr id="6" name="Rectangle 3"/>
          <p:cNvSpPr>
            <a:spLocks noGrp="1" noChangeArrowheads="1"/>
          </p:cNvSpPr>
          <p:nvPr>
            <p:ph idx="4294967295"/>
          </p:nvPr>
        </p:nvSpPr>
        <p:spPr>
          <a:xfrm>
            <a:off x="304800" y="993775"/>
            <a:ext cx="8305800" cy="4187825"/>
          </a:xfrm>
        </p:spPr>
        <p:txBody>
          <a:bodyPr lIns="182880" tIns="91440"/>
          <a:lstStyle/>
          <a:p>
            <a:r>
              <a:rPr lang="en-US"/>
              <a:t>A comment that is added to include more information on the diagram</a:t>
            </a:r>
          </a:p>
          <a:p>
            <a:r>
              <a:rPr lang="en-US"/>
              <a:t>May be added to any UML element</a:t>
            </a:r>
          </a:p>
          <a:p>
            <a:r>
              <a:rPr lang="en-US"/>
              <a:t>A “dog eared” rectangle </a:t>
            </a:r>
          </a:p>
          <a:p>
            <a:r>
              <a:rPr lang="en-US"/>
              <a:t>May be anchored to an element with a dashed line</a:t>
            </a:r>
          </a:p>
        </p:txBody>
      </p:sp>
      <p:sp>
        <p:nvSpPr>
          <p:cNvPr id="4" name="Line 35"/>
          <p:cNvSpPr>
            <a:spLocks noChangeShapeType="1"/>
          </p:cNvSpPr>
          <p:nvPr/>
        </p:nvSpPr>
        <p:spPr bwMode="auto">
          <a:xfrm flipH="1">
            <a:off x="3827462" y="5084763"/>
            <a:ext cx="1433513"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 name="Group 31"/>
          <p:cNvGrpSpPr>
            <a:grpSpLocks/>
          </p:cNvGrpSpPr>
          <p:nvPr/>
        </p:nvGrpSpPr>
        <p:grpSpPr bwMode="auto">
          <a:xfrm>
            <a:off x="1504950" y="4732338"/>
            <a:ext cx="2336800" cy="723900"/>
            <a:chOff x="733" y="3057"/>
            <a:chExt cx="1704" cy="456"/>
          </a:xfrm>
        </p:grpSpPr>
        <p:sp>
          <p:nvSpPr>
            <p:cNvPr id="7" name="Rectangle 32"/>
            <p:cNvSpPr>
              <a:spLocks noChangeArrowheads="1"/>
            </p:cNvSpPr>
            <p:nvPr/>
          </p:nvSpPr>
          <p:spPr bwMode="auto">
            <a:xfrm>
              <a:off x="733" y="3057"/>
              <a:ext cx="1704" cy="456"/>
            </a:xfrm>
            <a:prstGeom prst="rect">
              <a:avLst/>
            </a:prstGeom>
            <a:solidFill>
              <a:srgbClr val="FFFFCC"/>
            </a:solidFill>
            <a:ln w="12700">
              <a:solidFill>
                <a:srgbClr val="990033"/>
              </a:solidFill>
              <a:miter lim="800000"/>
              <a:headEnd/>
              <a:tailEnd/>
            </a:ln>
          </p:spPr>
          <p:txBody>
            <a:bodyPr/>
            <a:lstStyle/>
            <a:p>
              <a:endParaRPr lang="en-US"/>
            </a:p>
          </p:txBody>
        </p:sp>
        <p:sp>
          <p:nvSpPr>
            <p:cNvPr id="8" name="Rectangle 33"/>
            <p:cNvSpPr>
              <a:spLocks noChangeArrowheads="1"/>
            </p:cNvSpPr>
            <p:nvPr/>
          </p:nvSpPr>
          <p:spPr bwMode="auto">
            <a:xfrm>
              <a:off x="733" y="3296"/>
              <a:ext cx="1704" cy="217"/>
            </a:xfrm>
            <a:prstGeom prst="rect">
              <a:avLst/>
            </a:prstGeom>
            <a:solidFill>
              <a:srgbClr val="FFFFCC"/>
            </a:solidFill>
            <a:ln w="12700">
              <a:solidFill>
                <a:srgbClr val="990033"/>
              </a:solidFill>
              <a:miter lim="800000"/>
              <a:headEnd/>
              <a:tailEnd/>
            </a:ln>
          </p:spPr>
          <p:txBody>
            <a:bodyPr/>
            <a:lstStyle/>
            <a:p>
              <a:endParaRPr lang="en-US"/>
            </a:p>
          </p:txBody>
        </p:sp>
        <p:sp>
          <p:nvSpPr>
            <p:cNvPr id="9" name="Rectangle 34"/>
            <p:cNvSpPr>
              <a:spLocks noChangeArrowheads="1"/>
            </p:cNvSpPr>
            <p:nvPr/>
          </p:nvSpPr>
          <p:spPr bwMode="auto">
            <a:xfrm>
              <a:off x="733" y="3388"/>
              <a:ext cx="1704" cy="125"/>
            </a:xfrm>
            <a:prstGeom prst="rect">
              <a:avLst/>
            </a:prstGeom>
            <a:solidFill>
              <a:srgbClr val="FFFFCC"/>
            </a:solidFill>
            <a:ln w="12700">
              <a:solidFill>
                <a:srgbClr val="990033"/>
              </a:solidFill>
              <a:miter lim="800000"/>
              <a:headEnd/>
              <a:tailEnd/>
            </a:ln>
          </p:spPr>
          <p:txBody>
            <a:bodyPr/>
            <a:lstStyle/>
            <a:p>
              <a:endParaRPr lang="en-US"/>
            </a:p>
          </p:txBody>
        </p:sp>
      </p:grpSp>
      <p:sp>
        <p:nvSpPr>
          <p:cNvPr id="10" name="Rectangle 36"/>
          <p:cNvSpPr>
            <a:spLocks noChangeArrowheads="1"/>
          </p:cNvSpPr>
          <p:nvPr/>
        </p:nvSpPr>
        <p:spPr bwMode="auto">
          <a:xfrm>
            <a:off x="1641475" y="4786313"/>
            <a:ext cx="20859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600" b="0">
                <a:solidFill>
                  <a:srgbClr val="000000"/>
                </a:solidFill>
              </a:rPr>
              <a:t>MaintainScheduleForm</a:t>
            </a:r>
            <a:endParaRPr lang="en-US" sz="1600" b="0"/>
          </a:p>
        </p:txBody>
      </p:sp>
      <p:sp>
        <p:nvSpPr>
          <p:cNvPr id="11" name="Freeform 37"/>
          <p:cNvSpPr>
            <a:spLocks/>
          </p:cNvSpPr>
          <p:nvPr/>
        </p:nvSpPr>
        <p:spPr bwMode="auto">
          <a:xfrm>
            <a:off x="5257800" y="4495800"/>
            <a:ext cx="2482850" cy="1160463"/>
          </a:xfrm>
          <a:custGeom>
            <a:avLst/>
            <a:gdLst>
              <a:gd name="T0" fmla="*/ 0 w 1716"/>
              <a:gd name="T1" fmla="*/ 0 h 731"/>
              <a:gd name="T2" fmla="*/ 1591 w 1716"/>
              <a:gd name="T3" fmla="*/ 0 h 731"/>
              <a:gd name="T4" fmla="*/ 1716 w 1716"/>
              <a:gd name="T5" fmla="*/ 137 h 731"/>
              <a:gd name="T6" fmla="*/ 1716 w 1716"/>
              <a:gd name="T7" fmla="*/ 731 h 731"/>
              <a:gd name="T8" fmla="*/ 0 w 1716"/>
              <a:gd name="T9" fmla="*/ 731 h 731"/>
              <a:gd name="T10" fmla="*/ 0 w 1716"/>
              <a:gd name="T11" fmla="*/ 0 h 731"/>
            </a:gdLst>
            <a:ahLst/>
            <a:cxnLst>
              <a:cxn ang="0">
                <a:pos x="T0" y="T1"/>
              </a:cxn>
              <a:cxn ang="0">
                <a:pos x="T2" y="T3"/>
              </a:cxn>
              <a:cxn ang="0">
                <a:pos x="T4" y="T5"/>
              </a:cxn>
              <a:cxn ang="0">
                <a:pos x="T6" y="T7"/>
              </a:cxn>
              <a:cxn ang="0">
                <a:pos x="T8" y="T9"/>
              </a:cxn>
              <a:cxn ang="0">
                <a:pos x="T10" y="T11"/>
              </a:cxn>
            </a:cxnLst>
            <a:rect l="0" t="0" r="r" b="b"/>
            <a:pathLst>
              <a:path w="1716" h="731">
                <a:moveTo>
                  <a:pt x="0" y="0"/>
                </a:moveTo>
                <a:lnTo>
                  <a:pt x="1591" y="0"/>
                </a:lnTo>
                <a:lnTo>
                  <a:pt x="1716" y="137"/>
                </a:lnTo>
                <a:lnTo>
                  <a:pt x="1716" y="731"/>
                </a:lnTo>
                <a:lnTo>
                  <a:pt x="0" y="731"/>
                </a:lnTo>
                <a:lnTo>
                  <a:pt x="0" y="0"/>
                </a:lnTo>
                <a:close/>
              </a:path>
            </a:pathLst>
          </a:custGeom>
          <a:solidFill>
            <a:srgbClr val="FFFFCC"/>
          </a:solidFill>
          <a:ln w="15875" cmpd="sng">
            <a:solidFill>
              <a:srgbClr val="990033"/>
            </a:solidFill>
            <a:prstDash val="solid"/>
            <a:round/>
            <a:headEnd/>
            <a:tailEnd/>
          </a:ln>
        </p:spPr>
        <p:txBody>
          <a:bodyPr/>
          <a:lstStyle/>
          <a:p>
            <a:endParaRPr lang="en-US"/>
          </a:p>
        </p:txBody>
      </p:sp>
      <p:sp>
        <p:nvSpPr>
          <p:cNvPr id="12" name="Rectangle 39"/>
          <p:cNvSpPr>
            <a:spLocks noChangeArrowheads="1"/>
          </p:cNvSpPr>
          <p:nvPr/>
        </p:nvSpPr>
        <p:spPr bwMode="auto">
          <a:xfrm>
            <a:off x="5329237" y="4532313"/>
            <a:ext cx="2159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There can be up to one </a:t>
            </a:r>
            <a:endParaRPr lang="en-US" sz="1600" b="0"/>
          </a:p>
        </p:txBody>
      </p:sp>
      <p:sp>
        <p:nvSpPr>
          <p:cNvPr id="13" name="Rectangle 40"/>
          <p:cNvSpPr>
            <a:spLocks noChangeArrowheads="1"/>
          </p:cNvSpPr>
          <p:nvPr/>
        </p:nvSpPr>
        <p:spPr bwMode="auto">
          <a:xfrm>
            <a:off x="5329237" y="4822825"/>
            <a:ext cx="21431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MaintainScheduleForm </a:t>
            </a:r>
            <a:endParaRPr lang="en-US" sz="1600" b="0"/>
          </a:p>
        </p:txBody>
      </p:sp>
      <p:sp>
        <p:nvSpPr>
          <p:cNvPr id="14" name="Rectangle 41"/>
          <p:cNvSpPr>
            <a:spLocks noChangeArrowheads="1"/>
          </p:cNvSpPr>
          <p:nvPr/>
        </p:nvSpPr>
        <p:spPr bwMode="auto">
          <a:xfrm>
            <a:off x="5329237" y="5111750"/>
            <a:ext cx="15478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per user session.</a:t>
            </a:r>
            <a:endParaRPr lang="en-US" sz="1600" b="0"/>
          </a:p>
        </p:txBody>
      </p:sp>
      <p:sp>
        <p:nvSpPr>
          <p:cNvPr id="15" name="Freeform 38"/>
          <p:cNvSpPr>
            <a:spLocks/>
          </p:cNvSpPr>
          <p:nvPr/>
        </p:nvSpPr>
        <p:spPr bwMode="auto">
          <a:xfrm>
            <a:off x="7561262" y="4508500"/>
            <a:ext cx="174625" cy="217488"/>
          </a:xfrm>
          <a:custGeom>
            <a:avLst/>
            <a:gdLst>
              <a:gd name="T0" fmla="*/ 0 w 11"/>
              <a:gd name="T1" fmla="*/ 0 h 12"/>
              <a:gd name="T2" fmla="*/ 0 w 11"/>
              <a:gd name="T3" fmla="*/ 12 h 12"/>
              <a:gd name="T4" fmla="*/ 11 w 11"/>
              <a:gd name="T5" fmla="*/ 12 h 12"/>
            </a:gdLst>
            <a:ahLst/>
            <a:cxnLst>
              <a:cxn ang="0">
                <a:pos x="T0" y="T1"/>
              </a:cxn>
              <a:cxn ang="0">
                <a:pos x="T2" y="T3"/>
              </a:cxn>
              <a:cxn ang="0">
                <a:pos x="T4" y="T5"/>
              </a:cxn>
            </a:cxnLst>
            <a:rect l="0" t="0" r="r" b="b"/>
            <a:pathLst>
              <a:path w="11" h="12">
                <a:moveTo>
                  <a:pt x="0" y="0"/>
                </a:moveTo>
                <a:lnTo>
                  <a:pt x="0" y="12"/>
                </a:lnTo>
                <a:lnTo>
                  <a:pt x="11" y="12"/>
                </a:lnTo>
              </a:path>
            </a:pathLst>
          </a:custGeom>
          <a:solidFill>
            <a:srgbClr val="FFFFCC"/>
          </a:solidFill>
          <a:ln w="15875" cmpd="sng">
            <a:solidFill>
              <a:srgbClr val="990033"/>
            </a:solidFill>
            <a:prstDash val="solid"/>
            <a:round/>
            <a:headEnd/>
            <a:tailEnd/>
          </a:ln>
        </p:spPr>
        <p:txBody>
          <a:bodyPr/>
          <a:lstStyle/>
          <a:p>
            <a:endParaRPr lang="en-US"/>
          </a:p>
        </p:txBody>
      </p:sp>
    </p:spTree>
    <p:extLst>
      <p:ext uri="{BB962C8B-B14F-4D97-AF65-F5344CB8AC3E}">
        <p14:creationId xmlns:p14="http://schemas.microsoft.com/office/powerpoint/2010/main" val="39070321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en-US" sz="3600" smtClean="0">
                <a:solidFill>
                  <a:srgbClr val="C00000"/>
                </a:solidFill>
              </a:rPr>
              <a:t>Questions</a:t>
            </a:r>
            <a:endParaRPr lang="en-US" altLang="en-US" sz="3600" b="1" smtClean="0">
              <a:solidFill>
                <a:srgbClr val="C00000"/>
              </a:solidFill>
            </a:endParaRPr>
          </a:p>
        </p:txBody>
      </p:sp>
      <p:sp>
        <p:nvSpPr>
          <p:cNvPr id="6" name="Rectangle 3"/>
          <p:cNvSpPr>
            <a:spLocks noGrp="1" noChangeArrowheads="1"/>
          </p:cNvSpPr>
          <p:nvPr>
            <p:ph idx="4294967295"/>
          </p:nvPr>
        </p:nvSpPr>
        <p:spPr>
          <a:xfrm>
            <a:off x="304800" y="993775"/>
            <a:ext cx="8305800" cy="4187825"/>
          </a:xfrm>
        </p:spPr>
        <p:txBody>
          <a:bodyPr lIns="182880" tIns="91440"/>
          <a:lstStyle/>
          <a:p>
            <a:r>
              <a:rPr lang="en-US"/>
              <a:t>What are the four basic principles of object orientation?  Provide a brief description of each.</a:t>
            </a:r>
          </a:p>
          <a:p>
            <a:r>
              <a:rPr lang="en-US"/>
              <a:t>What is an object and what is a class?  What is the difference between the two?</a:t>
            </a:r>
          </a:p>
          <a:p>
            <a:r>
              <a:rPr lang="en-US"/>
              <a:t>What is a class relationship?  Give some examples.</a:t>
            </a:r>
          </a:p>
          <a:p>
            <a:r>
              <a:rPr lang="en-US"/>
              <a:t>What is polymorphism?  </a:t>
            </a:r>
          </a:p>
          <a:p>
            <a:r>
              <a:rPr lang="en-US"/>
              <a:t>What is an interface?  </a:t>
            </a:r>
          </a:p>
        </p:txBody>
      </p:sp>
    </p:spTree>
    <p:extLst>
      <p:ext uri="{BB962C8B-B14F-4D97-AF65-F5344CB8AC3E}">
        <p14:creationId xmlns:p14="http://schemas.microsoft.com/office/powerpoint/2010/main" val="38473073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04800" y="0"/>
            <a:ext cx="8763000" cy="914400"/>
          </a:xfrm>
          <a:noFill/>
        </p:spPr>
        <p:txBody>
          <a:bodyPr/>
          <a:lstStyle/>
          <a:p>
            <a:pPr algn="l" eaLnBrk="1" hangingPunct="1"/>
            <a:r>
              <a:rPr lang="en-US" sz="3200" b="1" smtClean="0">
                <a:solidFill>
                  <a:srgbClr val="C00000"/>
                </a:solidFill>
              </a:rPr>
              <a:t>UNIFIED MODELING LANGUAGE (UML)</a:t>
            </a:r>
            <a:endParaRPr lang="en-US" altLang="en-US" sz="3200" b="1" smtClean="0">
              <a:solidFill>
                <a:srgbClr val="C00000"/>
              </a:solidFill>
            </a:endParaRPr>
          </a:p>
        </p:txBody>
      </p:sp>
      <p:sp>
        <p:nvSpPr>
          <p:cNvPr id="6" name="Rectangle 3"/>
          <p:cNvSpPr>
            <a:spLocks noGrp="1" noChangeArrowheads="1"/>
          </p:cNvSpPr>
          <p:nvPr>
            <p:ph idx="4294967295"/>
          </p:nvPr>
        </p:nvSpPr>
        <p:spPr>
          <a:xfrm>
            <a:off x="304800" y="993775"/>
            <a:ext cx="8305800" cy="4187825"/>
          </a:xfrm>
        </p:spPr>
        <p:txBody>
          <a:bodyPr lIns="182880" tIns="91440"/>
          <a:lstStyle/>
          <a:p>
            <a:pPr algn="just"/>
            <a:r>
              <a:rPr lang="vi-VN" sz="2400" smtClean="0"/>
              <a:t>Là </a:t>
            </a:r>
            <a:r>
              <a:rPr lang="vi-VN" sz="2400"/>
              <a:t>ngôn ngữ mô hình hóa (UML) dùng để xác định, xây dựng và lưu trữ lại kết quả (artifact) của quá trình phát triển hệ thống. </a:t>
            </a:r>
            <a:endParaRPr lang="en-US" sz="2400" smtClean="0"/>
          </a:p>
          <a:p>
            <a:pPr algn="just"/>
            <a:r>
              <a:rPr lang="vi-VN" sz="2400" smtClean="0"/>
              <a:t>UML </a:t>
            </a:r>
            <a:r>
              <a:rPr lang="vi-VN" sz="2400"/>
              <a:t>ra đời nhằm chấm dứt cuộc chiến các phương thức (“method wars”) trong cộng đồng OO.</a:t>
            </a:r>
          </a:p>
          <a:p>
            <a:pPr algn="just"/>
            <a:r>
              <a:rPr lang="vi-VN" sz="2400" smtClean="0"/>
              <a:t>“</a:t>
            </a:r>
            <a:r>
              <a:rPr lang="vi-VN" sz="2400"/>
              <a:t>Three Amigos”: Ivar Jacobson, Grady Booch và Jim Rumbaugh đã hợp nhất các phương pháp OO và tạo ra ngôn ngữ mô hình hóa chuẩn UML</a:t>
            </a:r>
          </a:p>
          <a:p>
            <a:pPr algn="just"/>
            <a:endParaRPr lang="vi-VN" sz="2400"/>
          </a:p>
          <a:p>
            <a:pPr algn="just"/>
            <a:endParaRPr lang="en-US" sz="2400"/>
          </a:p>
          <a:p>
            <a:pPr lvl="1" algn="just"/>
            <a:endParaRPr lang="en-US" sz="140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5982" y="4572000"/>
            <a:ext cx="280987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353022"/>
            <a:ext cx="4724400" cy="204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49282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04800" y="0"/>
            <a:ext cx="8763000" cy="914400"/>
          </a:xfrm>
          <a:noFill/>
        </p:spPr>
        <p:txBody>
          <a:bodyPr/>
          <a:lstStyle/>
          <a:p>
            <a:pPr algn="l" eaLnBrk="1" hangingPunct="1"/>
            <a:r>
              <a:rPr lang="en-US" sz="3200" b="1" smtClean="0">
                <a:solidFill>
                  <a:srgbClr val="C00000"/>
                </a:solidFill>
              </a:rPr>
              <a:t>UNIFIED MODELING LANGUAGE (UML)</a:t>
            </a:r>
            <a:endParaRPr lang="en-US" altLang="en-US" sz="3200" b="1" smtClean="0">
              <a:solidFill>
                <a:srgbClr val="C00000"/>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76400"/>
            <a:ext cx="8686800" cy="469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81000" y="1214735"/>
            <a:ext cx="3882794" cy="461665"/>
          </a:xfrm>
          <a:prstGeom prst="rect">
            <a:avLst/>
          </a:prstGeom>
          <a:noFill/>
        </p:spPr>
        <p:txBody>
          <a:bodyPr wrap="none" rtlCol="0">
            <a:spAutoFit/>
          </a:bodyPr>
          <a:lstStyle/>
          <a:p>
            <a:r>
              <a:rPr lang="en-US" b="1" smtClean="0"/>
              <a:t>Lịch sử phát triển của UML</a:t>
            </a:r>
            <a:endParaRPr lang="en-US" b="1"/>
          </a:p>
        </p:txBody>
      </p:sp>
    </p:spTree>
    <p:extLst>
      <p:ext uri="{BB962C8B-B14F-4D97-AF65-F5344CB8AC3E}">
        <p14:creationId xmlns:p14="http://schemas.microsoft.com/office/powerpoint/2010/main" val="7234739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04800" y="0"/>
            <a:ext cx="8763000" cy="914400"/>
          </a:xfrm>
          <a:noFill/>
        </p:spPr>
        <p:txBody>
          <a:bodyPr/>
          <a:lstStyle/>
          <a:p>
            <a:pPr algn="l" eaLnBrk="1" hangingPunct="1"/>
            <a:r>
              <a:rPr lang="en-US" sz="3200" b="1" smtClean="0">
                <a:solidFill>
                  <a:srgbClr val="C00000"/>
                </a:solidFill>
              </a:rPr>
              <a:t>UNIFIED MODELING LANGUAGE (UML)</a:t>
            </a:r>
            <a:endParaRPr lang="en-US" altLang="en-US" sz="3200" b="1" smtClean="0">
              <a:solidFill>
                <a:srgbClr val="C00000"/>
              </a:solidFill>
            </a:endParaRPr>
          </a:p>
        </p:txBody>
      </p:sp>
      <p:sp>
        <p:nvSpPr>
          <p:cNvPr id="6" name="Rectangle 3"/>
          <p:cNvSpPr>
            <a:spLocks noGrp="1" noChangeArrowheads="1"/>
          </p:cNvSpPr>
          <p:nvPr>
            <p:ph idx="4294967295"/>
          </p:nvPr>
        </p:nvSpPr>
        <p:spPr>
          <a:xfrm>
            <a:off x="304800" y="993775"/>
            <a:ext cx="8305800" cy="4187825"/>
          </a:xfrm>
        </p:spPr>
        <p:txBody>
          <a:bodyPr lIns="182880" tIns="91440"/>
          <a:lstStyle/>
          <a:p>
            <a:r>
              <a:rPr lang="en-US" sz="2400" smtClean="0"/>
              <a:t>UML is an object-oriented modeling language for modern software systems.</a:t>
            </a:r>
          </a:p>
          <a:p>
            <a:r>
              <a:rPr lang="vi-VN" sz="2400" smtClean="0"/>
              <a:t>Phát </a:t>
            </a:r>
            <a:r>
              <a:rPr lang="vi-VN" sz="2400"/>
              <a:t>triển phân mềm theo hướng đối tượng (OO) là mô tả thế giới thật và giải quyết bài toán thông qua sự tương tác của các đối tượng (“objects</a:t>
            </a:r>
            <a:r>
              <a:rPr lang="vi-VN" sz="2400" smtClean="0"/>
              <a:t>”)</a:t>
            </a:r>
            <a:endParaRPr lang="en-US" sz="2400" smtClean="0"/>
          </a:p>
          <a:p>
            <a:r>
              <a:rPr lang="en-US" sz="2400" smtClean="0"/>
              <a:t>Áp </a:t>
            </a:r>
            <a:r>
              <a:rPr lang="en-US" sz="2400"/>
              <a:t>dụng quy trình </a:t>
            </a:r>
          </a:p>
          <a:p>
            <a:pPr lvl="1"/>
            <a:r>
              <a:rPr lang="en-US" sz="2000" smtClean="0"/>
              <a:t>Iterative</a:t>
            </a:r>
            <a:endParaRPr lang="en-US" sz="2000"/>
          </a:p>
          <a:p>
            <a:pPr lvl="1"/>
            <a:r>
              <a:rPr lang="en-US" sz="2000" smtClean="0"/>
              <a:t>Use </a:t>
            </a:r>
            <a:r>
              <a:rPr lang="en-US" sz="2000"/>
              <a:t>case-driven</a:t>
            </a:r>
          </a:p>
          <a:p>
            <a:pPr lvl="1"/>
            <a:r>
              <a:rPr lang="en-US" sz="2000" smtClean="0"/>
              <a:t>Architecture-centric </a:t>
            </a:r>
            <a:endParaRPr lang="en-US" sz="2000"/>
          </a:p>
          <a:p>
            <a:r>
              <a:rPr lang="vi-VN" sz="2400"/>
              <a:t>Vào việc phát triển mô hình thiết kế một cách thích hợp</a:t>
            </a:r>
          </a:p>
          <a:p>
            <a:pPr algn="just"/>
            <a:endParaRPr lang="vi-VN" sz="2400"/>
          </a:p>
          <a:p>
            <a:pPr algn="just"/>
            <a:endParaRPr lang="en-US" sz="2400"/>
          </a:p>
          <a:p>
            <a:pPr lvl="1" algn="just"/>
            <a:endParaRPr lang="en-US" sz="140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5982" y="4572000"/>
            <a:ext cx="280987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41780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04800" y="0"/>
            <a:ext cx="8763000" cy="914400"/>
          </a:xfrm>
          <a:noFill/>
        </p:spPr>
        <p:txBody>
          <a:bodyPr/>
          <a:lstStyle/>
          <a:p>
            <a:pPr algn="l" eaLnBrk="1" hangingPunct="1"/>
            <a:r>
              <a:rPr lang="en-US" sz="3200" b="1" smtClean="0">
                <a:solidFill>
                  <a:srgbClr val="C00000"/>
                </a:solidFill>
              </a:rPr>
              <a:t>UNIFIED MODELING LANGUAGE (UML)</a:t>
            </a:r>
            <a:endParaRPr lang="en-US" altLang="en-US" sz="3200" b="1" smtClean="0">
              <a:solidFill>
                <a:srgbClr val="C00000"/>
              </a:solidFill>
            </a:endParaRPr>
          </a:p>
        </p:txBody>
      </p:sp>
      <p:sp>
        <p:nvSpPr>
          <p:cNvPr id="6" name="Rectangle 3"/>
          <p:cNvSpPr>
            <a:spLocks noGrp="1" noChangeArrowheads="1"/>
          </p:cNvSpPr>
          <p:nvPr>
            <p:ph idx="4294967295"/>
          </p:nvPr>
        </p:nvSpPr>
        <p:spPr>
          <a:xfrm>
            <a:off x="304800" y="993775"/>
            <a:ext cx="4038600" cy="4187825"/>
          </a:xfrm>
        </p:spPr>
        <p:txBody>
          <a:bodyPr lIns="182880" tIns="91440"/>
          <a:lstStyle/>
          <a:p>
            <a:pPr marL="0" indent="0">
              <a:buNone/>
            </a:pPr>
            <a:r>
              <a:rPr lang="vi-VN" sz="2400" b="1" i="1" smtClean="0"/>
              <a:t>UML là ngôn ngữ dùng để lập và cung cấp tài liệu</a:t>
            </a:r>
            <a:r>
              <a:rPr lang="en-US" sz="2400" b="1" i="1" smtClean="0"/>
              <a:t>. Tài liệu gồm có:</a:t>
            </a:r>
          </a:p>
          <a:p>
            <a:r>
              <a:rPr lang="en-US" sz="2400" smtClean="0"/>
              <a:t>Ghi chép về các yêu cầu của hệ thống</a:t>
            </a:r>
          </a:p>
          <a:p>
            <a:r>
              <a:rPr lang="en-US" sz="2400" smtClean="0"/>
              <a:t>Kiến </a:t>
            </a:r>
            <a:r>
              <a:rPr lang="en-US" sz="2400"/>
              <a:t>trúc </a:t>
            </a:r>
            <a:r>
              <a:rPr lang="en-US" sz="2400" smtClean="0"/>
              <a:t>của hệ thống</a:t>
            </a:r>
            <a:endParaRPr lang="en-US" sz="2400"/>
          </a:p>
          <a:p>
            <a:r>
              <a:rPr lang="en-US" sz="2400" smtClean="0"/>
              <a:t>Thiết kế</a:t>
            </a:r>
            <a:endParaRPr lang="en-US" sz="2400"/>
          </a:p>
          <a:p>
            <a:r>
              <a:rPr lang="vi-VN" sz="2400" smtClean="0"/>
              <a:t>M</a:t>
            </a:r>
            <a:r>
              <a:rPr lang="en-US" sz="2400"/>
              <a:t>ã</a:t>
            </a:r>
            <a:r>
              <a:rPr lang="vi-VN" sz="2400" smtClean="0"/>
              <a:t> ngu</a:t>
            </a:r>
            <a:r>
              <a:rPr lang="en-US" sz="2400" smtClean="0"/>
              <a:t>ồ</a:t>
            </a:r>
            <a:r>
              <a:rPr lang="vi-VN" sz="2400" smtClean="0"/>
              <a:t>n</a:t>
            </a:r>
            <a:endParaRPr lang="vi-VN" sz="2400"/>
          </a:p>
          <a:p>
            <a:r>
              <a:rPr lang="en-US" sz="2400" smtClean="0"/>
              <a:t>Kế hoạch </a:t>
            </a:r>
            <a:r>
              <a:rPr lang="en-US" sz="2400"/>
              <a:t>dự án</a:t>
            </a:r>
          </a:p>
          <a:p>
            <a:r>
              <a:rPr lang="en-US" sz="2400" smtClean="0"/>
              <a:t>Tests</a:t>
            </a:r>
            <a:endParaRPr lang="en-US" sz="2400"/>
          </a:p>
          <a:p>
            <a:r>
              <a:rPr lang="en-US" sz="2400" smtClean="0"/>
              <a:t>Các </a:t>
            </a:r>
            <a:r>
              <a:rPr lang="en-US" sz="2400"/>
              <a:t>nguyên mẫu</a:t>
            </a:r>
            <a:endParaRPr lang="vi-VN" sz="2400"/>
          </a:p>
          <a:p>
            <a:pPr algn="just"/>
            <a:endParaRPr lang="en-US" sz="2400"/>
          </a:p>
          <a:p>
            <a:pPr lvl="1" algn="just"/>
            <a:endParaRPr lang="en-US" sz="1400"/>
          </a:p>
        </p:txBody>
      </p:sp>
      <p:sp>
        <p:nvSpPr>
          <p:cNvPr id="4" name="Rectangle 3"/>
          <p:cNvSpPr>
            <a:spLocks noGrp="1" noChangeArrowheads="1"/>
          </p:cNvSpPr>
          <p:nvPr>
            <p:ph idx="4294967295"/>
          </p:nvPr>
        </p:nvSpPr>
        <p:spPr>
          <a:xfrm>
            <a:off x="4495800" y="1143000"/>
            <a:ext cx="4038600" cy="4187825"/>
          </a:xfrm>
        </p:spPr>
        <p:txBody>
          <a:bodyPr lIns="182880" tIns="91440"/>
          <a:lstStyle/>
          <a:p>
            <a:pPr marL="0" indent="0">
              <a:buNone/>
            </a:pPr>
            <a:r>
              <a:rPr lang="en-US" sz="2400" b="1" i="1" smtClean="0"/>
              <a:t>Các hệ thống ứng dụng UML</a:t>
            </a:r>
          </a:p>
          <a:p>
            <a:r>
              <a:rPr lang="en-US" sz="2400" smtClean="0"/>
              <a:t>Hệ </a:t>
            </a:r>
            <a:r>
              <a:rPr lang="en-US" sz="2400"/>
              <a:t>thống thông tin (Information System)</a:t>
            </a:r>
          </a:p>
          <a:p>
            <a:r>
              <a:rPr lang="en-US" sz="2400"/>
              <a:t>Hệ thống kỹ thuật (Technical System)</a:t>
            </a:r>
          </a:p>
          <a:p>
            <a:r>
              <a:rPr lang="en-US" sz="2400"/>
              <a:t>Hệ thống nhúng (Embeded System)</a:t>
            </a:r>
          </a:p>
          <a:p>
            <a:r>
              <a:rPr lang="en-US" sz="2400"/>
              <a:t>Hệ thống phân bố (Distributed System)</a:t>
            </a:r>
          </a:p>
          <a:p>
            <a:r>
              <a:rPr lang="en-US" sz="2400"/>
              <a:t>Hệ thống giao dịch (Business System)</a:t>
            </a:r>
          </a:p>
          <a:p>
            <a:r>
              <a:rPr lang="en-US" sz="2400"/>
              <a:t>Phần mềm hệ thống (System SoftWare)</a:t>
            </a:r>
          </a:p>
          <a:p>
            <a:pPr algn="just"/>
            <a:endParaRPr lang="en-US" sz="2400"/>
          </a:p>
          <a:p>
            <a:pPr lvl="1" algn="just"/>
            <a:endParaRPr lang="en-US" sz="1400"/>
          </a:p>
        </p:txBody>
      </p:sp>
    </p:spTree>
    <p:extLst>
      <p:ext uri="{BB962C8B-B14F-4D97-AF65-F5344CB8AC3E}">
        <p14:creationId xmlns:p14="http://schemas.microsoft.com/office/powerpoint/2010/main" val="4186230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04800" y="0"/>
            <a:ext cx="8763000" cy="914400"/>
          </a:xfrm>
          <a:noFill/>
        </p:spPr>
        <p:txBody>
          <a:bodyPr/>
          <a:lstStyle/>
          <a:p>
            <a:pPr algn="l" eaLnBrk="1" hangingPunct="1"/>
            <a:r>
              <a:rPr lang="en-US" sz="3200" b="1" smtClean="0">
                <a:solidFill>
                  <a:srgbClr val="C00000"/>
                </a:solidFill>
              </a:rPr>
              <a:t>UNIFIED MODELING LANGUAGE (UML)</a:t>
            </a:r>
            <a:endParaRPr lang="en-US" altLang="en-US" sz="3200" b="1" smtClean="0">
              <a:solidFill>
                <a:srgbClr val="C00000"/>
              </a:solidFill>
            </a:endParaRPr>
          </a:p>
        </p:txBody>
      </p:sp>
      <p:sp>
        <p:nvSpPr>
          <p:cNvPr id="5" name="Rectangle 4"/>
          <p:cNvSpPr/>
          <p:nvPr/>
        </p:nvSpPr>
        <p:spPr>
          <a:xfrm>
            <a:off x="457200" y="1143000"/>
            <a:ext cx="8534400" cy="769441"/>
          </a:xfrm>
          <a:prstGeom prst="rect">
            <a:avLst/>
          </a:prstGeom>
        </p:spPr>
        <p:txBody>
          <a:bodyPr wrap="square">
            <a:spAutoFit/>
          </a:bodyPr>
          <a:lstStyle/>
          <a:p>
            <a:r>
              <a:rPr lang="en-US" sz="2200"/>
              <a:t>UML defines 13 diagrams that describe 4+1 architectural </a:t>
            </a:r>
            <a:r>
              <a:rPr lang="en-US" sz="2200" smtClean="0"/>
              <a:t>views </a:t>
            </a:r>
          </a:p>
          <a:p>
            <a:r>
              <a:rPr lang="en-US" sz="2200" smtClean="0"/>
              <a:t>4+1 </a:t>
            </a:r>
            <a:r>
              <a:rPr lang="en-US" sz="2200"/>
              <a:t>architectural views model was proposed by Philippe Kruchten, IBM</a:t>
            </a:r>
            <a:endParaRPr lang="en-US" sz="22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1981200"/>
            <a:ext cx="7315200" cy="4255248"/>
          </a:xfrm>
          <a:prstGeom prst="rect">
            <a:avLst/>
          </a:prstGeom>
        </p:spPr>
      </p:pic>
    </p:spTree>
    <p:extLst>
      <p:ext uri="{BB962C8B-B14F-4D97-AF65-F5344CB8AC3E}">
        <p14:creationId xmlns:p14="http://schemas.microsoft.com/office/powerpoint/2010/main" val="142260320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04800" y="0"/>
            <a:ext cx="8763000" cy="914400"/>
          </a:xfrm>
          <a:noFill/>
        </p:spPr>
        <p:txBody>
          <a:bodyPr/>
          <a:lstStyle/>
          <a:p>
            <a:pPr algn="l" eaLnBrk="1" hangingPunct="1"/>
            <a:r>
              <a:rPr lang="en-US" sz="3200" b="1" smtClean="0">
                <a:solidFill>
                  <a:srgbClr val="C00000"/>
                </a:solidFill>
              </a:rPr>
              <a:t>UNIFIED MODELING LANGUAGE (UML)</a:t>
            </a:r>
            <a:endParaRPr lang="en-US" altLang="en-US" sz="3200" b="1" smtClean="0">
              <a:solidFill>
                <a:srgbClr val="C00000"/>
              </a:solidFill>
            </a:endParaRPr>
          </a:p>
        </p:txBody>
      </p:sp>
      <p:sp>
        <p:nvSpPr>
          <p:cNvPr id="6" name="Rounded Rectangle 5"/>
          <p:cNvSpPr/>
          <p:nvPr/>
        </p:nvSpPr>
        <p:spPr bwMode="auto">
          <a:xfrm>
            <a:off x="1524000" y="3048000"/>
            <a:ext cx="2133600" cy="68580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dirty="0" smtClean="0">
                <a:ln>
                  <a:noFill/>
                </a:ln>
                <a:solidFill>
                  <a:schemeClr val="bg1"/>
                </a:solidFill>
                <a:effectLst/>
                <a:latin typeface="Times New Roman" pitchFamily="18" charset="0"/>
              </a:rPr>
              <a:t>Things</a:t>
            </a:r>
          </a:p>
        </p:txBody>
      </p:sp>
      <p:sp>
        <p:nvSpPr>
          <p:cNvPr id="8" name="Rounded Rectangle 7"/>
          <p:cNvSpPr/>
          <p:nvPr/>
        </p:nvSpPr>
        <p:spPr bwMode="auto">
          <a:xfrm>
            <a:off x="1524000" y="4267200"/>
            <a:ext cx="2133600" cy="60960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1" lang="en-US" sz="2400" dirty="0" smtClean="0">
                <a:solidFill>
                  <a:schemeClr val="bg1"/>
                </a:solidFill>
                <a:latin typeface="Times New Roman" pitchFamily="18" charset="0"/>
              </a:rPr>
              <a:t>Relationship </a:t>
            </a:r>
            <a:endParaRPr kumimoji="1" lang="en-US" sz="2400" b="0" i="0" u="none" strike="noStrike" cap="none" normalizeH="0" baseline="0" dirty="0" smtClean="0">
              <a:ln>
                <a:noFill/>
              </a:ln>
              <a:solidFill>
                <a:schemeClr val="bg1"/>
              </a:solidFill>
              <a:effectLst/>
              <a:latin typeface="Times New Roman" pitchFamily="18" charset="0"/>
            </a:endParaRPr>
          </a:p>
        </p:txBody>
      </p:sp>
      <p:sp>
        <p:nvSpPr>
          <p:cNvPr id="9" name="Rounded Rectangle 8"/>
          <p:cNvSpPr/>
          <p:nvPr/>
        </p:nvSpPr>
        <p:spPr bwMode="auto">
          <a:xfrm>
            <a:off x="5105400" y="3048000"/>
            <a:ext cx="2133600" cy="1752600"/>
          </a:xfrm>
          <a:prstGeom prst="roundRect">
            <a:avLst/>
          </a:prstGeom>
          <a:solidFill>
            <a:srgbClr val="FFC000"/>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1" lang="en-US" sz="2400" dirty="0" smtClean="0">
                <a:latin typeface="Times New Roman" pitchFamily="18" charset="0"/>
              </a:rPr>
              <a:t>Diagram </a:t>
            </a:r>
            <a:endParaRPr kumimoji="1" lang="en-US" sz="2400" b="0" i="0" u="none" strike="noStrike" cap="none" normalizeH="0" baseline="0" dirty="0" smtClean="0">
              <a:ln>
                <a:noFill/>
              </a:ln>
              <a:solidFill>
                <a:schemeClr val="tx1"/>
              </a:solidFill>
              <a:effectLst/>
              <a:latin typeface="Times New Roman" pitchFamily="18" charset="0"/>
            </a:endParaRPr>
          </a:p>
        </p:txBody>
      </p:sp>
      <p:sp>
        <p:nvSpPr>
          <p:cNvPr id="10" name="Right Brace 9"/>
          <p:cNvSpPr/>
          <p:nvPr/>
        </p:nvSpPr>
        <p:spPr bwMode="auto">
          <a:xfrm>
            <a:off x="3886200" y="2895600"/>
            <a:ext cx="457200" cy="2133600"/>
          </a:xfrm>
          <a:prstGeom prst="rightBrac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imes New Roman" pitchFamily="18" charset="0"/>
            </a:endParaRPr>
          </a:p>
        </p:txBody>
      </p:sp>
      <p:sp>
        <p:nvSpPr>
          <p:cNvPr id="11" name="Plus 10"/>
          <p:cNvSpPr/>
          <p:nvPr/>
        </p:nvSpPr>
        <p:spPr bwMode="auto">
          <a:xfrm>
            <a:off x="2438400" y="3810000"/>
            <a:ext cx="381000" cy="381000"/>
          </a:xfrm>
          <a:prstGeom prst="mathPlus">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imes New Roman" pitchFamily="18" charset="0"/>
            </a:endParaRPr>
          </a:p>
        </p:txBody>
      </p:sp>
      <p:sp>
        <p:nvSpPr>
          <p:cNvPr id="12" name="Equal 11"/>
          <p:cNvSpPr/>
          <p:nvPr/>
        </p:nvSpPr>
        <p:spPr bwMode="auto">
          <a:xfrm>
            <a:off x="4495800" y="3886200"/>
            <a:ext cx="457200" cy="228600"/>
          </a:xfrm>
          <a:prstGeom prst="mathEqual">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imes New Roman" pitchFamily="18" charset="0"/>
            </a:endParaRPr>
          </a:p>
        </p:txBody>
      </p:sp>
      <p:sp>
        <p:nvSpPr>
          <p:cNvPr id="13" name="Rounded Rectangle 12"/>
          <p:cNvSpPr/>
          <p:nvPr/>
        </p:nvSpPr>
        <p:spPr bwMode="auto">
          <a:xfrm>
            <a:off x="228600" y="1371600"/>
            <a:ext cx="1600200" cy="304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500" dirty="0" smtClean="0">
                <a:latin typeface="Times New Roman" pitchFamily="18" charset="0"/>
              </a:rPr>
              <a:t>Structural Things</a:t>
            </a:r>
            <a:endParaRPr kumimoji="1" lang="en-US" sz="1500" b="0" i="0" u="none" strike="noStrike" cap="none" normalizeH="0" baseline="0" dirty="0" smtClean="0">
              <a:ln>
                <a:noFill/>
              </a:ln>
              <a:solidFill>
                <a:schemeClr val="tx1"/>
              </a:solidFill>
              <a:effectLst/>
              <a:latin typeface="Times New Roman" pitchFamily="18" charset="0"/>
            </a:endParaRPr>
          </a:p>
        </p:txBody>
      </p:sp>
      <p:sp>
        <p:nvSpPr>
          <p:cNvPr id="14" name="Rounded Rectangle 13"/>
          <p:cNvSpPr/>
          <p:nvPr/>
        </p:nvSpPr>
        <p:spPr bwMode="auto">
          <a:xfrm>
            <a:off x="228600" y="1752600"/>
            <a:ext cx="1600200" cy="304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500" b="0" i="0" u="none" strike="noStrike" cap="none" normalizeH="0" baseline="0" dirty="0" smtClean="0">
                <a:ln>
                  <a:noFill/>
                </a:ln>
                <a:solidFill>
                  <a:schemeClr val="tx1"/>
                </a:solidFill>
                <a:effectLst/>
                <a:latin typeface="Times New Roman" pitchFamily="18" charset="0"/>
              </a:rPr>
              <a:t>Behavior</a:t>
            </a:r>
            <a:r>
              <a:rPr kumimoji="1" lang="en-US" sz="1500" b="0" i="0" u="none" strike="noStrike" cap="none" normalizeH="0" dirty="0" smtClean="0">
                <a:ln>
                  <a:noFill/>
                </a:ln>
                <a:solidFill>
                  <a:schemeClr val="tx1"/>
                </a:solidFill>
                <a:effectLst/>
                <a:latin typeface="Times New Roman" pitchFamily="18" charset="0"/>
              </a:rPr>
              <a:t> things</a:t>
            </a:r>
            <a:endParaRPr kumimoji="1" lang="en-US" sz="1500" b="0" i="0" u="none" strike="noStrike" cap="none" normalizeH="0" baseline="0" dirty="0" smtClean="0">
              <a:ln>
                <a:noFill/>
              </a:ln>
              <a:solidFill>
                <a:schemeClr val="tx1"/>
              </a:solidFill>
              <a:effectLst/>
              <a:latin typeface="Times New Roman" pitchFamily="18" charset="0"/>
            </a:endParaRPr>
          </a:p>
        </p:txBody>
      </p:sp>
      <p:sp>
        <p:nvSpPr>
          <p:cNvPr id="15" name="Rounded Rectangle 14"/>
          <p:cNvSpPr/>
          <p:nvPr/>
        </p:nvSpPr>
        <p:spPr bwMode="auto">
          <a:xfrm>
            <a:off x="228600" y="2133600"/>
            <a:ext cx="1600200" cy="304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500" b="0" i="0" u="none" strike="noStrike" cap="none" normalizeH="0" baseline="0" dirty="0" smtClean="0">
                <a:ln>
                  <a:noFill/>
                </a:ln>
                <a:solidFill>
                  <a:schemeClr val="tx1"/>
                </a:solidFill>
                <a:effectLst/>
                <a:latin typeface="Times New Roman" pitchFamily="18" charset="0"/>
              </a:rPr>
              <a:t>Group things</a:t>
            </a:r>
          </a:p>
        </p:txBody>
      </p:sp>
      <p:sp>
        <p:nvSpPr>
          <p:cNvPr id="16" name="Rounded Rectangle 15"/>
          <p:cNvSpPr/>
          <p:nvPr/>
        </p:nvSpPr>
        <p:spPr bwMode="auto">
          <a:xfrm>
            <a:off x="228600" y="2514600"/>
            <a:ext cx="1600200" cy="304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500" dirty="0" smtClean="0">
                <a:latin typeface="Times New Roman" pitchFamily="18" charset="0"/>
              </a:rPr>
              <a:t>Annotation things</a:t>
            </a:r>
            <a:endParaRPr kumimoji="1" lang="en-US" sz="1500" b="0" i="0" u="none" strike="noStrike" cap="none" normalizeH="0" baseline="0" dirty="0" smtClean="0">
              <a:ln>
                <a:noFill/>
              </a:ln>
              <a:solidFill>
                <a:schemeClr val="tx1"/>
              </a:solidFill>
              <a:effectLst/>
              <a:latin typeface="Times New Roman" pitchFamily="18" charset="0"/>
            </a:endParaRPr>
          </a:p>
        </p:txBody>
      </p:sp>
      <p:sp>
        <p:nvSpPr>
          <p:cNvPr id="17" name="Right Arrow 16"/>
          <p:cNvSpPr/>
          <p:nvPr/>
        </p:nvSpPr>
        <p:spPr bwMode="auto">
          <a:xfrm>
            <a:off x="1981200" y="1447800"/>
            <a:ext cx="304800" cy="15240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imes New Roman" pitchFamily="18" charset="0"/>
            </a:endParaRPr>
          </a:p>
        </p:txBody>
      </p:sp>
      <p:sp>
        <p:nvSpPr>
          <p:cNvPr id="18" name="Right Arrow 17"/>
          <p:cNvSpPr/>
          <p:nvPr/>
        </p:nvSpPr>
        <p:spPr bwMode="auto">
          <a:xfrm>
            <a:off x="1981200" y="1828800"/>
            <a:ext cx="304800" cy="15240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imes New Roman" pitchFamily="18" charset="0"/>
            </a:endParaRPr>
          </a:p>
        </p:txBody>
      </p:sp>
      <p:sp>
        <p:nvSpPr>
          <p:cNvPr id="19" name="Right Arrow 18"/>
          <p:cNvSpPr/>
          <p:nvPr/>
        </p:nvSpPr>
        <p:spPr bwMode="auto">
          <a:xfrm>
            <a:off x="1981200" y="2209800"/>
            <a:ext cx="304800" cy="15240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imes New Roman" pitchFamily="18" charset="0"/>
            </a:endParaRPr>
          </a:p>
        </p:txBody>
      </p:sp>
      <p:sp>
        <p:nvSpPr>
          <p:cNvPr id="20" name="Right Arrow 19"/>
          <p:cNvSpPr/>
          <p:nvPr/>
        </p:nvSpPr>
        <p:spPr bwMode="auto">
          <a:xfrm>
            <a:off x="1981200" y="2590800"/>
            <a:ext cx="304800" cy="15240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imes New Roman" pitchFamily="18" charset="0"/>
            </a:endParaRPr>
          </a:p>
        </p:txBody>
      </p:sp>
      <p:sp>
        <p:nvSpPr>
          <p:cNvPr id="21" name="Rectangle 20"/>
          <p:cNvSpPr/>
          <p:nvPr/>
        </p:nvSpPr>
        <p:spPr bwMode="auto">
          <a:xfrm>
            <a:off x="2362200" y="1295400"/>
            <a:ext cx="1981200" cy="45720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200" dirty="0" smtClean="0">
                <a:latin typeface="Times New Roman" pitchFamily="18" charset="0"/>
              </a:rPr>
              <a:t>Class, interface, collaboration, </a:t>
            </a:r>
          </a:p>
          <a:p>
            <a:pPr marL="0" marR="0" indent="0" algn="l" defTabSz="914400" rtl="0" eaLnBrk="0" fontAlgn="base" latinLnBrk="0" hangingPunct="0">
              <a:lnSpc>
                <a:spcPct val="100000"/>
              </a:lnSpc>
              <a:spcBef>
                <a:spcPct val="0"/>
              </a:spcBef>
              <a:spcAft>
                <a:spcPct val="0"/>
              </a:spcAft>
              <a:buClrTx/>
              <a:buSzTx/>
              <a:buFontTx/>
              <a:buNone/>
              <a:tabLst/>
            </a:pPr>
            <a:r>
              <a:rPr kumimoji="1" lang="en-US" sz="1200" dirty="0" smtClean="0">
                <a:latin typeface="Times New Roman" pitchFamily="18" charset="0"/>
              </a:rPr>
              <a:t>use case, components, nodes</a:t>
            </a:r>
            <a:endParaRPr kumimoji="1" lang="en-US" sz="1200" b="0" i="0" u="none" strike="noStrike" cap="none" normalizeH="0" baseline="0" dirty="0" smtClean="0">
              <a:ln>
                <a:noFill/>
              </a:ln>
              <a:solidFill>
                <a:schemeClr val="tx1"/>
              </a:solidFill>
              <a:effectLst/>
              <a:latin typeface="Times New Roman" pitchFamily="18" charset="0"/>
            </a:endParaRPr>
          </a:p>
        </p:txBody>
      </p:sp>
      <p:sp>
        <p:nvSpPr>
          <p:cNvPr id="22" name="Rectangle 21"/>
          <p:cNvSpPr/>
          <p:nvPr/>
        </p:nvSpPr>
        <p:spPr bwMode="auto">
          <a:xfrm>
            <a:off x="2362200" y="1752600"/>
            <a:ext cx="3810000" cy="30480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200" b="0" i="0" u="none" strike="noStrike" cap="none" normalizeH="0" baseline="0" dirty="0" smtClean="0">
                <a:ln>
                  <a:noFill/>
                </a:ln>
                <a:solidFill>
                  <a:schemeClr val="tx1"/>
                </a:solidFill>
                <a:effectLst/>
                <a:latin typeface="Times New Roman" pitchFamily="18" charset="0"/>
              </a:rPr>
              <a:t>Interaction,</a:t>
            </a:r>
            <a:r>
              <a:rPr kumimoji="1" lang="en-US" sz="1200" b="0" i="0" u="none" strike="noStrike" cap="none" normalizeH="0" dirty="0" smtClean="0">
                <a:ln>
                  <a:noFill/>
                </a:ln>
                <a:solidFill>
                  <a:schemeClr val="tx1"/>
                </a:solidFill>
                <a:effectLst/>
                <a:latin typeface="Times New Roman" pitchFamily="18" charset="0"/>
              </a:rPr>
              <a:t> State machine </a:t>
            </a:r>
            <a:endParaRPr kumimoji="1" lang="en-US" sz="1200" b="0" i="0" u="none" strike="noStrike" cap="none" normalizeH="0" baseline="0" dirty="0" smtClean="0">
              <a:ln>
                <a:noFill/>
              </a:ln>
              <a:solidFill>
                <a:schemeClr val="tx1"/>
              </a:solidFill>
              <a:effectLst/>
              <a:latin typeface="Times New Roman" pitchFamily="18" charset="0"/>
            </a:endParaRPr>
          </a:p>
        </p:txBody>
      </p:sp>
      <p:sp>
        <p:nvSpPr>
          <p:cNvPr id="23" name="Rectangle 22"/>
          <p:cNvSpPr/>
          <p:nvPr/>
        </p:nvSpPr>
        <p:spPr bwMode="auto">
          <a:xfrm>
            <a:off x="2362200" y="2133600"/>
            <a:ext cx="3810000" cy="30480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200" b="0" i="0" u="none" strike="noStrike" cap="none" normalizeH="0" baseline="0" dirty="0" smtClean="0">
                <a:ln>
                  <a:noFill/>
                </a:ln>
                <a:solidFill>
                  <a:schemeClr val="tx1"/>
                </a:solidFill>
                <a:effectLst/>
                <a:latin typeface="Times New Roman" pitchFamily="18" charset="0"/>
              </a:rPr>
              <a:t>Package</a:t>
            </a:r>
            <a:r>
              <a:rPr kumimoji="1" lang="en-US" sz="1200" b="0" i="0" u="none" strike="noStrike" cap="none" normalizeH="0" dirty="0" smtClean="0">
                <a:ln>
                  <a:noFill/>
                </a:ln>
                <a:solidFill>
                  <a:schemeClr val="tx1"/>
                </a:solidFill>
                <a:effectLst/>
                <a:latin typeface="Times New Roman" pitchFamily="18" charset="0"/>
              </a:rPr>
              <a:t> </a:t>
            </a:r>
            <a:endParaRPr kumimoji="1" lang="en-US" sz="1200" b="0" i="0" u="none" strike="noStrike" cap="none" normalizeH="0" baseline="0" dirty="0" smtClean="0">
              <a:ln>
                <a:noFill/>
              </a:ln>
              <a:solidFill>
                <a:schemeClr val="tx1"/>
              </a:solidFill>
              <a:effectLst/>
              <a:latin typeface="Times New Roman" pitchFamily="18" charset="0"/>
            </a:endParaRPr>
          </a:p>
        </p:txBody>
      </p:sp>
      <p:sp>
        <p:nvSpPr>
          <p:cNvPr id="24" name="Rectangle 23"/>
          <p:cNvSpPr/>
          <p:nvPr/>
        </p:nvSpPr>
        <p:spPr bwMode="auto">
          <a:xfrm>
            <a:off x="2362200" y="2514600"/>
            <a:ext cx="685800" cy="30480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200" dirty="0" smtClean="0">
                <a:latin typeface="Times New Roman" pitchFamily="18" charset="0"/>
              </a:rPr>
              <a:t>Note</a:t>
            </a:r>
            <a:endParaRPr kumimoji="1" lang="en-US" sz="1200" b="0" i="0" u="none" strike="noStrike" cap="none" normalizeH="0" baseline="0" dirty="0" smtClean="0">
              <a:ln>
                <a:noFill/>
              </a:ln>
              <a:solidFill>
                <a:schemeClr val="tx1"/>
              </a:solidFill>
              <a:effectLst/>
              <a:latin typeface="Times New Roman" pitchFamily="18" charset="0"/>
            </a:endParaRPr>
          </a:p>
        </p:txBody>
      </p:sp>
      <p:sp>
        <p:nvSpPr>
          <p:cNvPr id="25" name="Rounded Rectangle 24"/>
          <p:cNvSpPr/>
          <p:nvPr/>
        </p:nvSpPr>
        <p:spPr bwMode="auto">
          <a:xfrm>
            <a:off x="228600" y="5257800"/>
            <a:ext cx="1981200" cy="304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500" dirty="0" smtClean="0">
                <a:latin typeface="Times New Roman" pitchFamily="18" charset="0"/>
              </a:rPr>
              <a:t>Structural Relationship</a:t>
            </a:r>
            <a:endParaRPr kumimoji="1" lang="en-US" sz="1500" b="0" i="0" u="none" strike="noStrike" cap="none" normalizeH="0" baseline="0" dirty="0" smtClean="0">
              <a:ln>
                <a:noFill/>
              </a:ln>
              <a:solidFill>
                <a:schemeClr val="tx1"/>
              </a:solidFill>
              <a:effectLst/>
              <a:latin typeface="Times New Roman" pitchFamily="18" charset="0"/>
            </a:endParaRPr>
          </a:p>
        </p:txBody>
      </p:sp>
      <p:sp>
        <p:nvSpPr>
          <p:cNvPr id="26" name="Right Arrow 25"/>
          <p:cNvSpPr/>
          <p:nvPr/>
        </p:nvSpPr>
        <p:spPr bwMode="auto">
          <a:xfrm>
            <a:off x="2438400" y="5334000"/>
            <a:ext cx="304800" cy="15240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imes New Roman" pitchFamily="18" charset="0"/>
            </a:endParaRPr>
          </a:p>
        </p:txBody>
      </p:sp>
      <p:sp>
        <p:nvSpPr>
          <p:cNvPr id="27" name="Rectangle 26"/>
          <p:cNvSpPr/>
          <p:nvPr/>
        </p:nvSpPr>
        <p:spPr bwMode="auto">
          <a:xfrm>
            <a:off x="2819400" y="5257800"/>
            <a:ext cx="1905000" cy="38100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200" dirty="0" smtClean="0">
                <a:latin typeface="Times New Roman" pitchFamily="18" charset="0"/>
              </a:rPr>
              <a:t>Dependency, Aggregation, </a:t>
            </a:r>
          </a:p>
          <a:p>
            <a:pPr marL="0" marR="0" indent="0" algn="l" defTabSz="914400" rtl="0" eaLnBrk="0" fontAlgn="base" latinLnBrk="0" hangingPunct="0">
              <a:lnSpc>
                <a:spcPct val="100000"/>
              </a:lnSpc>
              <a:spcBef>
                <a:spcPct val="0"/>
              </a:spcBef>
              <a:spcAft>
                <a:spcPct val="0"/>
              </a:spcAft>
              <a:buClrTx/>
              <a:buSzTx/>
              <a:buFontTx/>
              <a:buNone/>
              <a:tabLst/>
            </a:pPr>
            <a:r>
              <a:rPr kumimoji="1" lang="en-US" sz="1200" dirty="0" smtClean="0">
                <a:latin typeface="Times New Roman" pitchFamily="18" charset="0"/>
              </a:rPr>
              <a:t>Association, Generalization</a:t>
            </a:r>
            <a:endParaRPr kumimoji="1" lang="en-US" sz="1200" b="0" i="0" u="none" strike="noStrike" cap="none" normalizeH="0" baseline="0" dirty="0" smtClean="0">
              <a:ln>
                <a:noFill/>
              </a:ln>
              <a:solidFill>
                <a:schemeClr val="tx1"/>
              </a:solidFill>
              <a:effectLst/>
              <a:latin typeface="Times New Roman" pitchFamily="18" charset="0"/>
            </a:endParaRPr>
          </a:p>
        </p:txBody>
      </p:sp>
      <p:sp>
        <p:nvSpPr>
          <p:cNvPr id="28" name="Rounded Rectangle 27"/>
          <p:cNvSpPr/>
          <p:nvPr/>
        </p:nvSpPr>
        <p:spPr bwMode="auto">
          <a:xfrm>
            <a:off x="228600" y="5791200"/>
            <a:ext cx="1981200" cy="304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500" dirty="0" smtClean="0">
                <a:latin typeface="Times New Roman" pitchFamily="18" charset="0"/>
              </a:rPr>
              <a:t>Behavior Relationship</a:t>
            </a:r>
            <a:endParaRPr kumimoji="1" lang="en-US" sz="1500" b="0" i="0" u="none" strike="noStrike" cap="none" normalizeH="0" baseline="0" dirty="0" smtClean="0">
              <a:ln>
                <a:noFill/>
              </a:ln>
              <a:solidFill>
                <a:schemeClr val="tx1"/>
              </a:solidFill>
              <a:effectLst/>
              <a:latin typeface="Times New Roman" pitchFamily="18" charset="0"/>
            </a:endParaRPr>
          </a:p>
        </p:txBody>
      </p:sp>
      <p:sp>
        <p:nvSpPr>
          <p:cNvPr id="29" name="Right Arrow 28"/>
          <p:cNvSpPr/>
          <p:nvPr/>
        </p:nvSpPr>
        <p:spPr bwMode="auto">
          <a:xfrm>
            <a:off x="2438400" y="5867400"/>
            <a:ext cx="304800" cy="15240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2400" b="0" i="0" u="none" strike="noStrike" cap="none" normalizeH="0" baseline="0" smtClean="0">
              <a:ln>
                <a:noFill/>
              </a:ln>
              <a:solidFill>
                <a:schemeClr val="tx1"/>
              </a:solidFill>
              <a:effectLst/>
              <a:latin typeface="Times New Roman" pitchFamily="18" charset="0"/>
            </a:endParaRPr>
          </a:p>
        </p:txBody>
      </p:sp>
      <p:sp>
        <p:nvSpPr>
          <p:cNvPr id="30" name="Rectangle 29"/>
          <p:cNvSpPr/>
          <p:nvPr/>
        </p:nvSpPr>
        <p:spPr bwMode="auto">
          <a:xfrm>
            <a:off x="2819400" y="5791200"/>
            <a:ext cx="3505200" cy="30480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200" dirty="0" smtClean="0">
                <a:latin typeface="Times New Roman" pitchFamily="18" charset="0"/>
              </a:rPr>
              <a:t>Communication, Includes, </a:t>
            </a:r>
          </a:p>
          <a:p>
            <a:pPr marL="0" marR="0" indent="0" algn="l" defTabSz="914400" rtl="0" eaLnBrk="0" fontAlgn="base" latinLnBrk="0" hangingPunct="0">
              <a:lnSpc>
                <a:spcPct val="100000"/>
              </a:lnSpc>
              <a:spcBef>
                <a:spcPct val="0"/>
              </a:spcBef>
              <a:spcAft>
                <a:spcPct val="0"/>
              </a:spcAft>
              <a:buClrTx/>
              <a:buSzTx/>
              <a:buFontTx/>
              <a:buNone/>
              <a:tabLst/>
            </a:pPr>
            <a:r>
              <a:rPr kumimoji="1" lang="en-US" sz="1200" dirty="0" smtClean="0">
                <a:latin typeface="Times New Roman" pitchFamily="18" charset="0"/>
              </a:rPr>
              <a:t>Extends, Generalizes</a:t>
            </a:r>
            <a:endParaRPr kumimoji="1" lang="en-US" sz="1200" b="0" i="0" u="none" strike="noStrike" cap="none" normalizeH="0" baseline="0" dirty="0" smtClean="0">
              <a:ln>
                <a:noFill/>
              </a:ln>
              <a:solidFill>
                <a:schemeClr val="tx1"/>
              </a:solidFill>
              <a:effectLst/>
              <a:latin typeface="Times New Roman" pitchFamily="18" charset="0"/>
            </a:endParaRPr>
          </a:p>
        </p:txBody>
      </p:sp>
      <p:sp>
        <p:nvSpPr>
          <p:cNvPr id="31" name="Rounded Rectangle 30"/>
          <p:cNvSpPr/>
          <p:nvPr/>
        </p:nvSpPr>
        <p:spPr bwMode="auto">
          <a:xfrm>
            <a:off x="5334000" y="2133600"/>
            <a:ext cx="1676400" cy="304800"/>
          </a:xfrm>
          <a:prstGeom prst="roundRect">
            <a:avLst/>
          </a:prstGeom>
          <a:solidFill>
            <a:srgbClr val="FFCC66"/>
          </a:solidFill>
          <a:ln w="9525" cap="flat" cmpd="sng" algn="ctr">
            <a:solidFill>
              <a:srgbClr val="FFCC66"/>
            </a:solidFill>
            <a:prstDash val="solid"/>
            <a:round/>
            <a:headEnd type="none" w="med" len="med"/>
            <a:tailEnd type="none" w="med" len="med"/>
          </a:ln>
          <a:effectLst>
            <a:innerShdw blurRad="63500" dist="50800" dir="18900000">
              <a:prstClr val="black">
                <a:alpha val="50000"/>
              </a:prstClr>
            </a:innerShdw>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500" dirty="0" smtClean="0">
                <a:latin typeface="Times New Roman" pitchFamily="18" charset="0"/>
              </a:rPr>
              <a:t>Structural Diagram</a:t>
            </a:r>
            <a:endParaRPr kumimoji="1" lang="en-US" sz="1500" b="0" i="0" u="none" strike="noStrike" cap="none" normalizeH="0" baseline="0" dirty="0" smtClean="0">
              <a:ln>
                <a:noFill/>
              </a:ln>
              <a:solidFill>
                <a:schemeClr val="tx1"/>
              </a:solidFill>
              <a:effectLst/>
              <a:latin typeface="Times New Roman" pitchFamily="18" charset="0"/>
            </a:endParaRPr>
          </a:p>
        </p:txBody>
      </p:sp>
      <p:sp>
        <p:nvSpPr>
          <p:cNvPr id="32" name="Rounded Rectangle 31"/>
          <p:cNvSpPr/>
          <p:nvPr/>
        </p:nvSpPr>
        <p:spPr bwMode="auto">
          <a:xfrm>
            <a:off x="5334000" y="5334000"/>
            <a:ext cx="1752600" cy="304800"/>
          </a:xfrm>
          <a:prstGeom prst="roundRect">
            <a:avLst/>
          </a:prstGeom>
          <a:solidFill>
            <a:srgbClr val="FFCC66"/>
          </a:solidFill>
          <a:ln w="9525" cap="flat" cmpd="sng" algn="ctr">
            <a:solidFill>
              <a:srgbClr val="FFCC66"/>
            </a:solidFill>
            <a:prstDash val="solid"/>
            <a:round/>
            <a:headEnd type="none" w="med" len="med"/>
            <a:tailEnd type="none" w="med" len="med"/>
          </a:ln>
          <a:effectLst>
            <a:innerShdw blurRad="63500" dist="50800" dir="18900000">
              <a:prstClr val="black">
                <a:alpha val="50000"/>
              </a:prstClr>
            </a:innerShdw>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sz="1500" dirty="0" smtClean="0">
                <a:latin typeface="Times New Roman" pitchFamily="18" charset="0"/>
              </a:rPr>
              <a:t>Behavioral Diagram</a:t>
            </a:r>
            <a:endParaRPr kumimoji="1" lang="en-US" sz="1500" b="0" i="0" u="none" strike="noStrike" cap="none" normalizeH="0" baseline="0" dirty="0" smtClean="0">
              <a:ln>
                <a:noFill/>
              </a:ln>
              <a:solidFill>
                <a:schemeClr val="tx1"/>
              </a:solidFill>
              <a:effectLst/>
              <a:latin typeface="Times New Roman" pitchFamily="18" charset="0"/>
            </a:endParaRPr>
          </a:p>
        </p:txBody>
      </p:sp>
      <p:sp>
        <p:nvSpPr>
          <p:cNvPr id="33" name="Rectangle 32"/>
          <p:cNvSpPr/>
          <p:nvPr/>
        </p:nvSpPr>
        <p:spPr bwMode="auto">
          <a:xfrm>
            <a:off x="7315200" y="1600200"/>
            <a:ext cx="1676400" cy="106680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Char char="-"/>
              <a:tabLst/>
            </a:pPr>
            <a:r>
              <a:rPr kumimoji="1" lang="en-US" sz="1300" b="1" i="0" u="none" strike="noStrike" cap="none" normalizeH="0" baseline="0" dirty="0" smtClean="0">
                <a:ln>
                  <a:noFill/>
                </a:ln>
                <a:solidFill>
                  <a:schemeClr val="tx1"/>
                </a:solidFill>
                <a:effectLst/>
                <a:latin typeface="Times New Roman" pitchFamily="18" charset="0"/>
              </a:rPr>
              <a:t>Class diagram</a:t>
            </a:r>
          </a:p>
          <a:p>
            <a:pPr marL="0" marR="0" indent="0" algn="l" defTabSz="914400" rtl="0" eaLnBrk="0" fontAlgn="base" latinLnBrk="0" hangingPunct="0">
              <a:lnSpc>
                <a:spcPct val="100000"/>
              </a:lnSpc>
              <a:spcBef>
                <a:spcPct val="0"/>
              </a:spcBef>
              <a:spcAft>
                <a:spcPct val="0"/>
              </a:spcAft>
              <a:buClrTx/>
              <a:buSzTx/>
              <a:buFontTx/>
              <a:buChar char="-"/>
              <a:tabLst/>
            </a:pPr>
            <a:r>
              <a:rPr kumimoji="1" lang="en-US" sz="1300" dirty="0" smtClean="0">
                <a:latin typeface="Times New Roman" pitchFamily="18" charset="0"/>
              </a:rPr>
              <a:t>Object diagram</a:t>
            </a:r>
          </a:p>
          <a:p>
            <a:pPr marL="0" marR="0" indent="0" algn="l" defTabSz="914400" rtl="0" eaLnBrk="0" fontAlgn="base" latinLnBrk="0" hangingPunct="0">
              <a:lnSpc>
                <a:spcPct val="100000"/>
              </a:lnSpc>
              <a:spcBef>
                <a:spcPct val="0"/>
              </a:spcBef>
              <a:spcAft>
                <a:spcPct val="0"/>
              </a:spcAft>
              <a:buClrTx/>
              <a:buSzTx/>
              <a:buFontTx/>
              <a:buChar char="-"/>
              <a:tabLst/>
            </a:pPr>
            <a:r>
              <a:rPr kumimoji="1" lang="en-US" sz="1300" b="0" i="0" u="none" strike="noStrike" cap="none" normalizeH="0" baseline="0" dirty="0" smtClean="0">
                <a:ln>
                  <a:noFill/>
                </a:ln>
                <a:solidFill>
                  <a:schemeClr val="tx1"/>
                </a:solidFill>
                <a:effectLst/>
                <a:latin typeface="Times New Roman" pitchFamily="18" charset="0"/>
              </a:rPr>
              <a:t>Component</a:t>
            </a:r>
            <a:r>
              <a:rPr kumimoji="1" lang="en-US" sz="1300" b="0" i="0" u="none" strike="noStrike" cap="none" normalizeH="0" dirty="0" smtClean="0">
                <a:ln>
                  <a:noFill/>
                </a:ln>
                <a:solidFill>
                  <a:schemeClr val="tx1"/>
                </a:solidFill>
                <a:effectLst/>
                <a:latin typeface="Times New Roman" pitchFamily="18" charset="0"/>
              </a:rPr>
              <a:t> diagram</a:t>
            </a:r>
          </a:p>
          <a:p>
            <a:pPr marL="0" marR="0" indent="0" algn="l" defTabSz="914400" rtl="0" eaLnBrk="0" fontAlgn="base" latinLnBrk="0" hangingPunct="0">
              <a:lnSpc>
                <a:spcPct val="100000"/>
              </a:lnSpc>
              <a:spcBef>
                <a:spcPct val="0"/>
              </a:spcBef>
              <a:spcAft>
                <a:spcPct val="0"/>
              </a:spcAft>
              <a:buClrTx/>
              <a:buSzTx/>
              <a:buFontTx/>
              <a:buChar char="-"/>
              <a:tabLst/>
            </a:pPr>
            <a:r>
              <a:rPr kumimoji="1" lang="en-US" sz="1300" baseline="0" dirty="0" smtClean="0">
                <a:latin typeface="Times New Roman" pitchFamily="18" charset="0"/>
              </a:rPr>
              <a:t>Deployment</a:t>
            </a:r>
            <a:r>
              <a:rPr kumimoji="1" lang="en-US" sz="1300" dirty="0" smtClean="0">
                <a:latin typeface="Times New Roman" pitchFamily="18" charset="0"/>
              </a:rPr>
              <a:t> diagram</a:t>
            </a:r>
            <a:endParaRPr kumimoji="1" lang="en-US" sz="1300" b="0" i="0" u="none" strike="noStrike" cap="none" normalizeH="0" baseline="0" dirty="0" smtClean="0">
              <a:ln>
                <a:noFill/>
              </a:ln>
              <a:solidFill>
                <a:schemeClr val="tx1"/>
              </a:solidFill>
              <a:effectLst/>
              <a:latin typeface="Times New Roman" pitchFamily="18" charset="0"/>
            </a:endParaRPr>
          </a:p>
        </p:txBody>
      </p:sp>
      <p:sp>
        <p:nvSpPr>
          <p:cNvPr id="34" name="Rectangle 33"/>
          <p:cNvSpPr/>
          <p:nvPr/>
        </p:nvSpPr>
        <p:spPr bwMode="auto">
          <a:xfrm>
            <a:off x="7315200" y="4953000"/>
            <a:ext cx="1676400" cy="106680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Char char="-"/>
              <a:tabLst/>
            </a:pPr>
            <a:endParaRPr kumimoji="1" lang="en-US" sz="1300" b="0" i="0" u="none" strike="noStrike" cap="none" normalizeH="0" baseline="0" dirty="0" smtClean="0">
              <a:ln>
                <a:noFill/>
              </a:ln>
              <a:solidFill>
                <a:schemeClr val="tx1"/>
              </a:solidFill>
              <a:effectLst/>
              <a:latin typeface="Times New Roman" pitchFamily="18" charset="0"/>
            </a:endParaRPr>
          </a:p>
        </p:txBody>
      </p:sp>
      <p:sp>
        <p:nvSpPr>
          <p:cNvPr id="35" name="Rectangle 34"/>
          <p:cNvSpPr/>
          <p:nvPr/>
        </p:nvSpPr>
        <p:spPr bwMode="auto">
          <a:xfrm>
            <a:off x="7315200" y="4953000"/>
            <a:ext cx="1676400" cy="106680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Char char="-"/>
              <a:tabLst/>
            </a:pPr>
            <a:r>
              <a:rPr kumimoji="1" lang="en-US" sz="1300" b="0" i="0" u="none" strike="noStrike" cap="none" normalizeH="0" baseline="0" dirty="0" smtClean="0">
                <a:ln>
                  <a:noFill/>
                </a:ln>
                <a:solidFill>
                  <a:schemeClr val="tx1"/>
                </a:solidFill>
                <a:effectLst/>
                <a:latin typeface="Times New Roman" pitchFamily="18" charset="0"/>
              </a:rPr>
              <a:t> </a:t>
            </a:r>
            <a:r>
              <a:rPr kumimoji="1" lang="en-US" sz="1300" b="1" i="0" u="none" strike="noStrike" cap="none" normalizeH="0" baseline="0" dirty="0" smtClean="0">
                <a:ln>
                  <a:noFill/>
                </a:ln>
                <a:solidFill>
                  <a:schemeClr val="tx1"/>
                </a:solidFill>
                <a:effectLst/>
                <a:latin typeface="Times New Roman" pitchFamily="18" charset="0"/>
              </a:rPr>
              <a:t>Use</a:t>
            </a:r>
            <a:r>
              <a:rPr kumimoji="1" lang="en-US" sz="1300" b="1" i="0" u="none" strike="noStrike" cap="none" normalizeH="0" dirty="0" smtClean="0">
                <a:ln>
                  <a:noFill/>
                </a:ln>
                <a:solidFill>
                  <a:schemeClr val="tx1"/>
                </a:solidFill>
                <a:effectLst/>
                <a:latin typeface="Times New Roman" pitchFamily="18" charset="0"/>
              </a:rPr>
              <a:t> case diagram</a:t>
            </a:r>
            <a:endParaRPr kumimoji="1" lang="en-US" sz="1300" b="1" i="0" u="none" strike="noStrike" cap="none" normalizeH="0" baseline="0" dirty="0" smtClean="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Char char="-"/>
              <a:tabLst/>
            </a:pPr>
            <a:r>
              <a:rPr kumimoji="1" lang="en-US" sz="1300" dirty="0" smtClean="0">
                <a:latin typeface="Times New Roman" pitchFamily="18" charset="0"/>
              </a:rPr>
              <a:t> </a:t>
            </a:r>
            <a:r>
              <a:rPr kumimoji="1" lang="en-US" sz="1300" b="1" dirty="0" smtClean="0">
                <a:latin typeface="Times New Roman" pitchFamily="18" charset="0"/>
              </a:rPr>
              <a:t>Activity diagram</a:t>
            </a:r>
          </a:p>
          <a:p>
            <a:pPr marL="0" marR="0" indent="0" algn="l" defTabSz="914400" rtl="0" eaLnBrk="0" fontAlgn="base" latinLnBrk="0" hangingPunct="0">
              <a:lnSpc>
                <a:spcPct val="100000"/>
              </a:lnSpc>
              <a:spcBef>
                <a:spcPct val="0"/>
              </a:spcBef>
              <a:spcAft>
                <a:spcPct val="0"/>
              </a:spcAft>
              <a:buClrTx/>
              <a:buSzTx/>
              <a:buFontTx/>
              <a:buChar char="-"/>
              <a:tabLst/>
            </a:pPr>
            <a:r>
              <a:rPr kumimoji="1" lang="en-US" sz="1300" b="0" i="0" u="none" strike="noStrike" cap="none" normalizeH="0" baseline="0" dirty="0" smtClean="0">
                <a:ln>
                  <a:noFill/>
                </a:ln>
                <a:solidFill>
                  <a:schemeClr val="tx1"/>
                </a:solidFill>
                <a:effectLst/>
                <a:latin typeface="Times New Roman" pitchFamily="18" charset="0"/>
              </a:rPr>
              <a:t> </a:t>
            </a:r>
            <a:r>
              <a:rPr kumimoji="1" lang="en-US" sz="1300" b="1" i="0" u="none" strike="noStrike" cap="none" normalizeH="0" baseline="0" dirty="0" smtClean="0">
                <a:ln>
                  <a:noFill/>
                </a:ln>
                <a:solidFill>
                  <a:schemeClr val="tx1"/>
                </a:solidFill>
                <a:effectLst/>
                <a:latin typeface="Times New Roman" pitchFamily="18" charset="0"/>
              </a:rPr>
              <a:t>Interaction diagram</a:t>
            </a:r>
            <a:endParaRPr kumimoji="1" lang="en-US" sz="1300" b="1" i="0" u="none" strike="noStrike" cap="none" normalizeH="0" dirty="0" smtClean="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Char char="-"/>
              <a:tabLst/>
            </a:pPr>
            <a:r>
              <a:rPr kumimoji="1" lang="en-US" sz="1300" baseline="0" dirty="0" smtClean="0">
                <a:latin typeface="Times New Roman" pitchFamily="18" charset="0"/>
              </a:rPr>
              <a:t> State machine</a:t>
            </a:r>
            <a:r>
              <a:rPr kumimoji="1" lang="en-US" sz="1300" dirty="0" smtClean="0">
                <a:latin typeface="Times New Roman" pitchFamily="18" charset="0"/>
              </a:rPr>
              <a:t> diagram</a:t>
            </a:r>
            <a:endParaRPr kumimoji="1" lang="en-US" sz="1300" b="0" i="0" u="none" strike="noStrike" cap="none" normalizeH="0" baseline="0" dirty="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77215730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04800" y="0"/>
            <a:ext cx="8763000" cy="914400"/>
          </a:xfrm>
          <a:noFill/>
        </p:spPr>
        <p:txBody>
          <a:bodyPr/>
          <a:lstStyle/>
          <a:p>
            <a:pPr algn="l" eaLnBrk="1" hangingPunct="1"/>
            <a:r>
              <a:rPr lang="en-US" sz="3200" b="1" smtClean="0">
                <a:solidFill>
                  <a:srgbClr val="C00000"/>
                </a:solidFill>
              </a:rPr>
              <a:t>UNIFIED MODELING LANGUAGE (UML)</a:t>
            </a:r>
            <a:endParaRPr lang="en-US" altLang="en-US" sz="3200" b="1" smtClean="0">
              <a:solidFill>
                <a:srgbClr val="C00000"/>
              </a:solidFill>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505" t="29762" r="24553" b="15476"/>
          <a:stretch/>
        </p:blipFill>
        <p:spPr bwMode="auto">
          <a:xfrm>
            <a:off x="1759856" y="1143000"/>
            <a:ext cx="5753099"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1365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228600" y="14288"/>
            <a:ext cx="8686800" cy="914400"/>
          </a:xfrm>
          <a:noFill/>
        </p:spPr>
        <p:txBody>
          <a:bodyPr/>
          <a:lstStyle/>
          <a:p>
            <a:pPr algn="l" eaLnBrk="1" hangingPunct="1"/>
            <a:r>
              <a:rPr lang="en-US" altLang="en-US" sz="3200" b="1" smtClean="0">
                <a:solidFill>
                  <a:srgbClr val="C00000"/>
                </a:solidFill>
              </a:rPr>
              <a:t>TỔNG QUAN VỀ OOAD</a:t>
            </a:r>
          </a:p>
        </p:txBody>
      </p:sp>
      <p:sp>
        <p:nvSpPr>
          <p:cNvPr id="6" name="Text Box 26"/>
          <p:cNvSpPr txBox="1">
            <a:spLocks noChangeArrowheads="1"/>
          </p:cNvSpPr>
          <p:nvPr/>
        </p:nvSpPr>
        <p:spPr bwMode="auto">
          <a:xfrm>
            <a:off x="457200" y="4953000"/>
            <a:ext cx="114300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l">
              <a:spcBef>
                <a:spcPct val="50000"/>
              </a:spcBef>
            </a:pPr>
            <a:r>
              <a:rPr lang="en-US" sz="1600" b="1">
                <a:solidFill>
                  <a:schemeClr val="accent2"/>
                </a:solidFill>
              </a:rPr>
              <a:t>Dynamic Diagrams</a:t>
            </a:r>
          </a:p>
        </p:txBody>
      </p:sp>
      <p:grpSp>
        <p:nvGrpSpPr>
          <p:cNvPr id="8" name="Group 45"/>
          <p:cNvGrpSpPr>
            <a:grpSpLocks/>
          </p:cNvGrpSpPr>
          <p:nvPr/>
        </p:nvGrpSpPr>
        <p:grpSpPr bwMode="auto">
          <a:xfrm>
            <a:off x="914400" y="1371600"/>
            <a:ext cx="7742238" cy="4872038"/>
            <a:chOff x="488" y="768"/>
            <a:chExt cx="4877" cy="3069"/>
          </a:xfrm>
        </p:grpSpPr>
        <p:sp>
          <p:nvSpPr>
            <p:cNvPr id="9" name="Line 21"/>
            <p:cNvSpPr>
              <a:spLocks noChangeShapeType="1"/>
            </p:cNvSpPr>
            <p:nvPr/>
          </p:nvSpPr>
          <p:spPr bwMode="auto">
            <a:xfrm>
              <a:off x="2928" y="2765"/>
              <a:ext cx="1" cy="499"/>
            </a:xfrm>
            <a:prstGeom prst="line">
              <a:avLst/>
            </a:prstGeom>
            <a:noFill/>
            <a:ln w="12700">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3"/>
            <p:cNvSpPr>
              <a:spLocks noChangeShapeType="1"/>
            </p:cNvSpPr>
            <p:nvPr/>
          </p:nvSpPr>
          <p:spPr bwMode="auto">
            <a:xfrm flipV="1">
              <a:off x="3033" y="1560"/>
              <a:ext cx="1431" cy="792"/>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1" name="Line 4"/>
            <p:cNvSpPr>
              <a:spLocks noChangeShapeType="1"/>
            </p:cNvSpPr>
            <p:nvPr/>
          </p:nvSpPr>
          <p:spPr bwMode="auto">
            <a:xfrm>
              <a:off x="3175" y="2373"/>
              <a:ext cx="1336" cy="1"/>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2" name="Line 5"/>
            <p:cNvSpPr>
              <a:spLocks noChangeShapeType="1"/>
            </p:cNvSpPr>
            <p:nvPr/>
          </p:nvSpPr>
          <p:spPr bwMode="auto">
            <a:xfrm>
              <a:off x="1403" y="1635"/>
              <a:ext cx="1430" cy="613"/>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3" name="Line 6"/>
            <p:cNvSpPr>
              <a:spLocks noChangeShapeType="1"/>
            </p:cNvSpPr>
            <p:nvPr/>
          </p:nvSpPr>
          <p:spPr bwMode="auto">
            <a:xfrm flipV="1">
              <a:off x="1914" y="2689"/>
              <a:ext cx="756" cy="360"/>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4" name="Line 7"/>
            <p:cNvSpPr>
              <a:spLocks noChangeShapeType="1"/>
            </p:cNvSpPr>
            <p:nvPr/>
          </p:nvSpPr>
          <p:spPr bwMode="auto">
            <a:xfrm>
              <a:off x="2429" y="1353"/>
              <a:ext cx="348" cy="801"/>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5" name="Line 8"/>
            <p:cNvSpPr>
              <a:spLocks noChangeShapeType="1"/>
            </p:cNvSpPr>
            <p:nvPr/>
          </p:nvSpPr>
          <p:spPr bwMode="auto">
            <a:xfrm>
              <a:off x="1402" y="2373"/>
              <a:ext cx="1336" cy="1"/>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6" name="Line 9"/>
            <p:cNvSpPr>
              <a:spLocks noChangeShapeType="1"/>
            </p:cNvSpPr>
            <p:nvPr/>
          </p:nvSpPr>
          <p:spPr bwMode="auto">
            <a:xfrm flipH="1">
              <a:off x="2937" y="1416"/>
              <a:ext cx="545" cy="840"/>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7" name="Line 10"/>
            <p:cNvSpPr>
              <a:spLocks noChangeShapeType="1"/>
            </p:cNvSpPr>
            <p:nvPr/>
          </p:nvSpPr>
          <p:spPr bwMode="auto">
            <a:xfrm flipH="1" flipV="1">
              <a:off x="3047" y="2373"/>
              <a:ext cx="1057" cy="586"/>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 name="Rectangle 11"/>
            <p:cNvSpPr>
              <a:spLocks noChangeArrowheads="1"/>
            </p:cNvSpPr>
            <p:nvPr/>
          </p:nvSpPr>
          <p:spPr bwMode="auto">
            <a:xfrm>
              <a:off x="2440" y="3171"/>
              <a:ext cx="958" cy="573"/>
            </a:xfrm>
            <a:prstGeom prst="rect">
              <a:avLst/>
            </a:prstGeom>
            <a:solidFill>
              <a:srgbClr val="66FF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86173" tIns="43087" rIns="86173" bIns="43087" anchor="ctr"/>
            <a:lstStyle>
              <a:lvl1pPr marL="384175" indent="-384175" algn="l" defTabSz="903288">
                <a:defRPr sz="2400">
                  <a:solidFill>
                    <a:schemeClr val="tx1"/>
                  </a:solidFill>
                  <a:latin typeface="Arial" panose="020B0604020202020204" pitchFamily="34" charset="0"/>
                </a:defRPr>
              </a:lvl1pPr>
              <a:lvl2pPr marL="1184275" indent="-430213" algn="l" defTabSz="903288">
                <a:defRPr sz="2400">
                  <a:solidFill>
                    <a:schemeClr val="tx1"/>
                  </a:solidFill>
                  <a:latin typeface="Arial" panose="020B0604020202020204" pitchFamily="34" charset="0"/>
                </a:defRPr>
              </a:lvl2pPr>
              <a:lvl3pPr marL="1504950" indent="-212725" algn="l" defTabSz="903288">
                <a:defRPr sz="2400">
                  <a:solidFill>
                    <a:schemeClr val="tx1"/>
                  </a:solidFill>
                  <a:latin typeface="Arial" panose="020B0604020202020204" pitchFamily="34" charset="0"/>
                </a:defRPr>
              </a:lvl3pPr>
              <a:lvl4pPr marL="1770063" indent="-157163" algn="l" defTabSz="903288">
                <a:defRPr sz="2400">
                  <a:solidFill>
                    <a:schemeClr val="tx1"/>
                  </a:solidFill>
                  <a:latin typeface="Arial" panose="020B0604020202020204" pitchFamily="34" charset="0"/>
                </a:defRPr>
              </a:lvl4pPr>
              <a:lvl5pPr marL="2039938" indent="-161925" algn="l" defTabSz="903288">
                <a:defRPr sz="2400">
                  <a:solidFill>
                    <a:schemeClr val="tx1"/>
                  </a:solidFill>
                  <a:latin typeface="Arial" panose="020B0604020202020204" pitchFamily="34" charset="0"/>
                </a:defRPr>
              </a:lvl5pPr>
              <a:lvl6pPr marL="2497138" indent="-161925" defTabSz="903288" eaLnBrk="0" fontAlgn="base" hangingPunct="0">
                <a:spcBef>
                  <a:spcPct val="0"/>
                </a:spcBef>
                <a:spcAft>
                  <a:spcPct val="0"/>
                </a:spcAft>
                <a:defRPr sz="2400">
                  <a:solidFill>
                    <a:schemeClr val="tx1"/>
                  </a:solidFill>
                  <a:latin typeface="Arial" panose="020B0604020202020204" pitchFamily="34" charset="0"/>
                </a:defRPr>
              </a:lvl6pPr>
              <a:lvl7pPr marL="2954338" indent="-161925" defTabSz="903288" eaLnBrk="0" fontAlgn="base" hangingPunct="0">
                <a:spcBef>
                  <a:spcPct val="0"/>
                </a:spcBef>
                <a:spcAft>
                  <a:spcPct val="0"/>
                </a:spcAft>
                <a:defRPr sz="2400">
                  <a:solidFill>
                    <a:schemeClr val="tx1"/>
                  </a:solidFill>
                  <a:latin typeface="Arial" panose="020B0604020202020204" pitchFamily="34" charset="0"/>
                </a:defRPr>
              </a:lvl7pPr>
              <a:lvl8pPr marL="3411538" indent="-161925" defTabSz="903288" eaLnBrk="0" fontAlgn="base" hangingPunct="0">
                <a:spcBef>
                  <a:spcPct val="0"/>
                </a:spcBef>
                <a:spcAft>
                  <a:spcPct val="0"/>
                </a:spcAft>
                <a:defRPr sz="2400">
                  <a:solidFill>
                    <a:schemeClr val="tx1"/>
                  </a:solidFill>
                  <a:latin typeface="Arial" panose="020B0604020202020204" pitchFamily="34" charset="0"/>
                </a:defRPr>
              </a:lvl8pPr>
              <a:lvl9pPr marL="3868738" indent="-161925" defTabSz="9032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buClr>
                  <a:srgbClr val="F6BF69"/>
                </a:buClr>
                <a:buFont typeface="Monotype Sorts" pitchFamily="2" charset="2"/>
                <a:buNone/>
              </a:pPr>
              <a:endParaRPr lang="en-US" sz="1700">
                <a:effectLst>
                  <a:outerShdw blurRad="38100" dist="38100" dir="2700000" algn="tl">
                    <a:srgbClr val="000000"/>
                  </a:outerShdw>
                </a:effectLst>
                <a:latin typeface="Arial Narrow" panose="020B0606020202030204" pitchFamily="34" charset="0"/>
              </a:endParaRPr>
            </a:p>
          </p:txBody>
        </p:sp>
        <p:sp>
          <p:nvSpPr>
            <p:cNvPr id="19" name="Rectangle 12"/>
            <p:cNvSpPr>
              <a:spLocks noChangeArrowheads="1"/>
            </p:cNvSpPr>
            <p:nvPr/>
          </p:nvSpPr>
          <p:spPr bwMode="auto">
            <a:xfrm>
              <a:off x="1941" y="1056"/>
              <a:ext cx="958" cy="573"/>
            </a:xfrm>
            <a:prstGeom prst="rect">
              <a:avLst/>
            </a:prstGeom>
            <a:solidFill>
              <a:srgbClr val="FF66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76531" tIns="38266" rIns="76531" bIns="38266" anchor="ctr"/>
            <a:lstStyle>
              <a:lvl1pPr marL="384175" indent="-384175" algn="l" defTabSz="903288">
                <a:defRPr sz="2400">
                  <a:solidFill>
                    <a:schemeClr val="tx1"/>
                  </a:solidFill>
                  <a:latin typeface="Arial" panose="020B0604020202020204" pitchFamily="34" charset="0"/>
                </a:defRPr>
              </a:lvl1pPr>
              <a:lvl2pPr marL="1184275" indent="-430213" algn="l" defTabSz="903288">
                <a:defRPr sz="2400">
                  <a:solidFill>
                    <a:schemeClr val="tx1"/>
                  </a:solidFill>
                  <a:latin typeface="Arial" panose="020B0604020202020204" pitchFamily="34" charset="0"/>
                </a:defRPr>
              </a:lvl2pPr>
              <a:lvl3pPr marL="1504950" indent="-212725" algn="l" defTabSz="903288">
                <a:defRPr sz="2400">
                  <a:solidFill>
                    <a:schemeClr val="tx1"/>
                  </a:solidFill>
                  <a:latin typeface="Arial" panose="020B0604020202020204" pitchFamily="34" charset="0"/>
                </a:defRPr>
              </a:lvl3pPr>
              <a:lvl4pPr marL="1770063" indent="-157163" algn="l" defTabSz="903288">
                <a:defRPr sz="2400">
                  <a:solidFill>
                    <a:schemeClr val="tx1"/>
                  </a:solidFill>
                  <a:latin typeface="Arial" panose="020B0604020202020204" pitchFamily="34" charset="0"/>
                </a:defRPr>
              </a:lvl4pPr>
              <a:lvl5pPr marL="2039938" indent="-161925" algn="l" defTabSz="903288">
                <a:defRPr sz="2400">
                  <a:solidFill>
                    <a:schemeClr val="tx1"/>
                  </a:solidFill>
                  <a:latin typeface="Arial" panose="020B0604020202020204" pitchFamily="34" charset="0"/>
                </a:defRPr>
              </a:lvl5pPr>
              <a:lvl6pPr marL="2497138" indent="-161925" defTabSz="903288" eaLnBrk="0" fontAlgn="base" hangingPunct="0">
                <a:spcBef>
                  <a:spcPct val="0"/>
                </a:spcBef>
                <a:spcAft>
                  <a:spcPct val="0"/>
                </a:spcAft>
                <a:defRPr sz="2400">
                  <a:solidFill>
                    <a:schemeClr val="tx1"/>
                  </a:solidFill>
                  <a:latin typeface="Arial" panose="020B0604020202020204" pitchFamily="34" charset="0"/>
                </a:defRPr>
              </a:lvl6pPr>
              <a:lvl7pPr marL="2954338" indent="-161925" defTabSz="903288" eaLnBrk="0" fontAlgn="base" hangingPunct="0">
                <a:spcBef>
                  <a:spcPct val="0"/>
                </a:spcBef>
                <a:spcAft>
                  <a:spcPct val="0"/>
                </a:spcAft>
                <a:defRPr sz="2400">
                  <a:solidFill>
                    <a:schemeClr val="tx1"/>
                  </a:solidFill>
                  <a:latin typeface="Arial" panose="020B0604020202020204" pitchFamily="34" charset="0"/>
                </a:defRPr>
              </a:lvl7pPr>
              <a:lvl8pPr marL="3411538" indent="-161925" defTabSz="903288" eaLnBrk="0" fontAlgn="base" hangingPunct="0">
                <a:spcBef>
                  <a:spcPct val="0"/>
                </a:spcBef>
                <a:spcAft>
                  <a:spcPct val="0"/>
                </a:spcAft>
                <a:defRPr sz="2400">
                  <a:solidFill>
                    <a:schemeClr val="tx1"/>
                  </a:solidFill>
                  <a:latin typeface="Arial" panose="020B0604020202020204" pitchFamily="34" charset="0"/>
                </a:defRPr>
              </a:lvl8pPr>
              <a:lvl9pPr marL="3868738" indent="-161925" defTabSz="9032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buClr>
                  <a:srgbClr val="F6BF69"/>
                </a:buClr>
                <a:buFont typeface="Monotype Sorts" pitchFamily="2" charset="2"/>
                <a:buNone/>
              </a:pPr>
              <a:endParaRPr lang="en-US" sz="1700">
                <a:effectLst>
                  <a:outerShdw blurRad="38100" dist="38100" dir="2700000" algn="tl">
                    <a:srgbClr val="000000"/>
                  </a:outerShdw>
                </a:effectLst>
                <a:latin typeface="Arial Narrow" panose="020B0606020202030204" pitchFamily="34" charset="0"/>
              </a:endParaRPr>
            </a:p>
          </p:txBody>
        </p:sp>
        <p:sp>
          <p:nvSpPr>
            <p:cNvPr id="20" name="Rectangle 13"/>
            <p:cNvSpPr>
              <a:spLocks noChangeArrowheads="1"/>
            </p:cNvSpPr>
            <p:nvPr/>
          </p:nvSpPr>
          <p:spPr bwMode="auto">
            <a:xfrm>
              <a:off x="488" y="2115"/>
              <a:ext cx="958" cy="573"/>
            </a:xfrm>
            <a:prstGeom prst="rect">
              <a:avLst/>
            </a:prstGeom>
            <a:solidFill>
              <a:srgbClr val="66FF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86173" tIns="43087" rIns="86173" bIns="43087" anchor="ctr"/>
            <a:lstStyle>
              <a:lvl1pPr marL="384175" indent="-384175" algn="l" defTabSz="903288">
                <a:defRPr sz="2400">
                  <a:solidFill>
                    <a:schemeClr val="tx1"/>
                  </a:solidFill>
                  <a:latin typeface="Arial" panose="020B0604020202020204" pitchFamily="34" charset="0"/>
                </a:defRPr>
              </a:lvl1pPr>
              <a:lvl2pPr marL="1184275" indent="-430213" algn="l" defTabSz="903288">
                <a:defRPr sz="2400">
                  <a:solidFill>
                    <a:schemeClr val="tx1"/>
                  </a:solidFill>
                  <a:latin typeface="Arial" panose="020B0604020202020204" pitchFamily="34" charset="0"/>
                </a:defRPr>
              </a:lvl2pPr>
              <a:lvl3pPr marL="1504950" indent="-212725" algn="l" defTabSz="903288">
                <a:defRPr sz="2400">
                  <a:solidFill>
                    <a:schemeClr val="tx1"/>
                  </a:solidFill>
                  <a:latin typeface="Arial" panose="020B0604020202020204" pitchFamily="34" charset="0"/>
                </a:defRPr>
              </a:lvl3pPr>
              <a:lvl4pPr marL="1770063" indent="-157163" algn="l" defTabSz="903288">
                <a:defRPr sz="2400">
                  <a:solidFill>
                    <a:schemeClr val="tx1"/>
                  </a:solidFill>
                  <a:latin typeface="Arial" panose="020B0604020202020204" pitchFamily="34" charset="0"/>
                </a:defRPr>
              </a:lvl4pPr>
              <a:lvl5pPr marL="2039938" indent="-161925" algn="l" defTabSz="903288">
                <a:defRPr sz="2400">
                  <a:solidFill>
                    <a:schemeClr val="tx1"/>
                  </a:solidFill>
                  <a:latin typeface="Arial" panose="020B0604020202020204" pitchFamily="34" charset="0"/>
                </a:defRPr>
              </a:lvl5pPr>
              <a:lvl6pPr marL="2497138" indent="-161925" defTabSz="903288" eaLnBrk="0" fontAlgn="base" hangingPunct="0">
                <a:spcBef>
                  <a:spcPct val="0"/>
                </a:spcBef>
                <a:spcAft>
                  <a:spcPct val="0"/>
                </a:spcAft>
                <a:defRPr sz="2400">
                  <a:solidFill>
                    <a:schemeClr val="tx1"/>
                  </a:solidFill>
                  <a:latin typeface="Arial" panose="020B0604020202020204" pitchFamily="34" charset="0"/>
                </a:defRPr>
              </a:lvl6pPr>
              <a:lvl7pPr marL="2954338" indent="-161925" defTabSz="903288" eaLnBrk="0" fontAlgn="base" hangingPunct="0">
                <a:spcBef>
                  <a:spcPct val="0"/>
                </a:spcBef>
                <a:spcAft>
                  <a:spcPct val="0"/>
                </a:spcAft>
                <a:defRPr sz="2400">
                  <a:solidFill>
                    <a:schemeClr val="tx1"/>
                  </a:solidFill>
                  <a:latin typeface="Arial" panose="020B0604020202020204" pitchFamily="34" charset="0"/>
                </a:defRPr>
              </a:lvl7pPr>
              <a:lvl8pPr marL="3411538" indent="-161925" defTabSz="903288" eaLnBrk="0" fontAlgn="base" hangingPunct="0">
                <a:spcBef>
                  <a:spcPct val="0"/>
                </a:spcBef>
                <a:spcAft>
                  <a:spcPct val="0"/>
                </a:spcAft>
                <a:defRPr sz="2400">
                  <a:solidFill>
                    <a:schemeClr val="tx1"/>
                  </a:solidFill>
                  <a:latin typeface="Arial" panose="020B0604020202020204" pitchFamily="34" charset="0"/>
                </a:defRPr>
              </a:lvl8pPr>
              <a:lvl9pPr marL="3868738" indent="-161925" defTabSz="9032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buClr>
                  <a:srgbClr val="F6BF69"/>
                </a:buClr>
                <a:buFont typeface="Monotype Sorts" pitchFamily="2" charset="2"/>
                <a:buNone/>
              </a:pPr>
              <a:endParaRPr lang="en-US" sz="1700">
                <a:effectLst>
                  <a:outerShdw blurRad="38100" dist="38100" dir="2700000" algn="tl">
                    <a:srgbClr val="000000"/>
                  </a:outerShdw>
                </a:effectLst>
                <a:latin typeface="Arial Narrow" panose="020B0606020202030204" pitchFamily="34" charset="0"/>
              </a:endParaRPr>
            </a:p>
          </p:txBody>
        </p:sp>
        <p:sp>
          <p:nvSpPr>
            <p:cNvPr id="21" name="Rectangle 14"/>
            <p:cNvSpPr>
              <a:spLocks noChangeArrowheads="1"/>
            </p:cNvSpPr>
            <p:nvPr/>
          </p:nvSpPr>
          <p:spPr bwMode="auto">
            <a:xfrm>
              <a:off x="536" y="2153"/>
              <a:ext cx="958" cy="573"/>
            </a:xfrm>
            <a:prstGeom prst="rect">
              <a:avLst/>
            </a:prstGeom>
            <a:solidFill>
              <a:srgbClr val="66FF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86173" tIns="43087" rIns="86173" bIns="43087" anchor="ctr"/>
            <a:lstStyle>
              <a:lvl1pPr marL="384175" indent="-384175" algn="l" defTabSz="903288">
                <a:defRPr sz="2400">
                  <a:solidFill>
                    <a:schemeClr val="tx1"/>
                  </a:solidFill>
                  <a:latin typeface="Arial" panose="020B0604020202020204" pitchFamily="34" charset="0"/>
                </a:defRPr>
              </a:lvl1pPr>
              <a:lvl2pPr marL="1184275" indent="-430213" algn="l" defTabSz="903288">
                <a:defRPr sz="2400">
                  <a:solidFill>
                    <a:schemeClr val="tx1"/>
                  </a:solidFill>
                  <a:latin typeface="Arial" panose="020B0604020202020204" pitchFamily="34" charset="0"/>
                </a:defRPr>
              </a:lvl2pPr>
              <a:lvl3pPr marL="1504950" indent="-212725" algn="l" defTabSz="903288">
                <a:defRPr sz="2400">
                  <a:solidFill>
                    <a:schemeClr val="tx1"/>
                  </a:solidFill>
                  <a:latin typeface="Arial" panose="020B0604020202020204" pitchFamily="34" charset="0"/>
                </a:defRPr>
              </a:lvl3pPr>
              <a:lvl4pPr marL="1770063" indent="-157163" algn="l" defTabSz="903288">
                <a:defRPr sz="2400">
                  <a:solidFill>
                    <a:schemeClr val="tx1"/>
                  </a:solidFill>
                  <a:latin typeface="Arial" panose="020B0604020202020204" pitchFamily="34" charset="0"/>
                </a:defRPr>
              </a:lvl4pPr>
              <a:lvl5pPr marL="2039938" indent="-161925" algn="l" defTabSz="903288">
                <a:defRPr sz="2400">
                  <a:solidFill>
                    <a:schemeClr val="tx1"/>
                  </a:solidFill>
                  <a:latin typeface="Arial" panose="020B0604020202020204" pitchFamily="34" charset="0"/>
                </a:defRPr>
              </a:lvl5pPr>
              <a:lvl6pPr marL="2497138" indent="-161925" defTabSz="903288" eaLnBrk="0" fontAlgn="base" hangingPunct="0">
                <a:spcBef>
                  <a:spcPct val="0"/>
                </a:spcBef>
                <a:spcAft>
                  <a:spcPct val="0"/>
                </a:spcAft>
                <a:defRPr sz="2400">
                  <a:solidFill>
                    <a:schemeClr val="tx1"/>
                  </a:solidFill>
                  <a:latin typeface="Arial" panose="020B0604020202020204" pitchFamily="34" charset="0"/>
                </a:defRPr>
              </a:lvl6pPr>
              <a:lvl7pPr marL="2954338" indent="-161925" defTabSz="903288" eaLnBrk="0" fontAlgn="base" hangingPunct="0">
                <a:spcBef>
                  <a:spcPct val="0"/>
                </a:spcBef>
                <a:spcAft>
                  <a:spcPct val="0"/>
                </a:spcAft>
                <a:defRPr sz="2400">
                  <a:solidFill>
                    <a:schemeClr val="tx1"/>
                  </a:solidFill>
                  <a:latin typeface="Arial" panose="020B0604020202020204" pitchFamily="34" charset="0"/>
                </a:defRPr>
              </a:lvl7pPr>
              <a:lvl8pPr marL="3411538" indent="-161925" defTabSz="903288" eaLnBrk="0" fontAlgn="base" hangingPunct="0">
                <a:spcBef>
                  <a:spcPct val="0"/>
                </a:spcBef>
                <a:spcAft>
                  <a:spcPct val="0"/>
                </a:spcAft>
                <a:defRPr sz="2400">
                  <a:solidFill>
                    <a:schemeClr val="tx1"/>
                  </a:solidFill>
                  <a:latin typeface="Arial" panose="020B0604020202020204" pitchFamily="34" charset="0"/>
                </a:defRPr>
              </a:lvl8pPr>
              <a:lvl9pPr marL="3868738" indent="-161925" defTabSz="9032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buClr>
                  <a:srgbClr val="F6BF69"/>
                </a:buClr>
                <a:buFont typeface="Monotype Sorts" pitchFamily="2" charset="2"/>
                <a:buNone/>
              </a:pPr>
              <a:endParaRPr lang="en-US" sz="1700">
                <a:effectLst>
                  <a:outerShdw blurRad="38100" dist="38100" dir="2700000" algn="tl">
                    <a:srgbClr val="000000"/>
                  </a:outerShdw>
                </a:effectLst>
                <a:latin typeface="Arial Narrow" panose="020B0606020202030204" pitchFamily="34" charset="0"/>
              </a:endParaRPr>
            </a:p>
          </p:txBody>
        </p:sp>
        <p:sp>
          <p:nvSpPr>
            <p:cNvPr id="22" name="Rectangle 15"/>
            <p:cNvSpPr>
              <a:spLocks noChangeArrowheads="1"/>
            </p:cNvSpPr>
            <p:nvPr/>
          </p:nvSpPr>
          <p:spPr bwMode="auto">
            <a:xfrm>
              <a:off x="4320" y="2111"/>
              <a:ext cx="958" cy="572"/>
            </a:xfrm>
            <a:prstGeom prst="rect">
              <a:avLst/>
            </a:prstGeom>
            <a:solidFill>
              <a:srgbClr val="FF66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86173" tIns="43087" rIns="86173" bIns="43087" anchor="ctr"/>
            <a:lstStyle>
              <a:lvl1pPr marL="384175" indent="-384175" algn="l" defTabSz="903288">
                <a:defRPr sz="2400">
                  <a:solidFill>
                    <a:schemeClr val="tx1"/>
                  </a:solidFill>
                  <a:latin typeface="Arial" panose="020B0604020202020204" pitchFamily="34" charset="0"/>
                </a:defRPr>
              </a:lvl1pPr>
              <a:lvl2pPr marL="1184275" indent="-430213" algn="l" defTabSz="903288">
                <a:defRPr sz="2400">
                  <a:solidFill>
                    <a:schemeClr val="tx1"/>
                  </a:solidFill>
                  <a:latin typeface="Arial" panose="020B0604020202020204" pitchFamily="34" charset="0"/>
                </a:defRPr>
              </a:lvl2pPr>
              <a:lvl3pPr marL="1504950" indent="-212725" algn="l" defTabSz="903288">
                <a:defRPr sz="2400">
                  <a:solidFill>
                    <a:schemeClr val="tx1"/>
                  </a:solidFill>
                  <a:latin typeface="Arial" panose="020B0604020202020204" pitchFamily="34" charset="0"/>
                </a:defRPr>
              </a:lvl3pPr>
              <a:lvl4pPr marL="1770063" indent="-157163" algn="l" defTabSz="903288">
                <a:defRPr sz="2400">
                  <a:solidFill>
                    <a:schemeClr val="tx1"/>
                  </a:solidFill>
                  <a:latin typeface="Arial" panose="020B0604020202020204" pitchFamily="34" charset="0"/>
                </a:defRPr>
              </a:lvl4pPr>
              <a:lvl5pPr marL="2039938" indent="-161925" algn="l" defTabSz="903288">
                <a:defRPr sz="2400">
                  <a:solidFill>
                    <a:schemeClr val="tx1"/>
                  </a:solidFill>
                  <a:latin typeface="Arial" panose="020B0604020202020204" pitchFamily="34" charset="0"/>
                </a:defRPr>
              </a:lvl5pPr>
              <a:lvl6pPr marL="2497138" indent="-161925" defTabSz="903288" eaLnBrk="0" fontAlgn="base" hangingPunct="0">
                <a:spcBef>
                  <a:spcPct val="0"/>
                </a:spcBef>
                <a:spcAft>
                  <a:spcPct val="0"/>
                </a:spcAft>
                <a:defRPr sz="2400">
                  <a:solidFill>
                    <a:schemeClr val="tx1"/>
                  </a:solidFill>
                  <a:latin typeface="Arial" panose="020B0604020202020204" pitchFamily="34" charset="0"/>
                </a:defRPr>
              </a:lvl6pPr>
              <a:lvl7pPr marL="2954338" indent="-161925" defTabSz="903288" eaLnBrk="0" fontAlgn="base" hangingPunct="0">
                <a:spcBef>
                  <a:spcPct val="0"/>
                </a:spcBef>
                <a:spcAft>
                  <a:spcPct val="0"/>
                </a:spcAft>
                <a:defRPr sz="2400">
                  <a:solidFill>
                    <a:schemeClr val="tx1"/>
                  </a:solidFill>
                  <a:latin typeface="Arial" panose="020B0604020202020204" pitchFamily="34" charset="0"/>
                </a:defRPr>
              </a:lvl7pPr>
              <a:lvl8pPr marL="3411538" indent="-161925" defTabSz="903288" eaLnBrk="0" fontAlgn="base" hangingPunct="0">
                <a:spcBef>
                  <a:spcPct val="0"/>
                </a:spcBef>
                <a:spcAft>
                  <a:spcPct val="0"/>
                </a:spcAft>
                <a:defRPr sz="2400">
                  <a:solidFill>
                    <a:schemeClr val="tx1"/>
                  </a:solidFill>
                  <a:latin typeface="Arial" panose="020B0604020202020204" pitchFamily="34" charset="0"/>
                </a:defRPr>
              </a:lvl8pPr>
              <a:lvl9pPr marL="3868738" indent="-161925" defTabSz="9032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buClr>
                  <a:srgbClr val="F6BF69"/>
                </a:buClr>
                <a:buFont typeface="Monotype Sorts" pitchFamily="2" charset="2"/>
                <a:buNone/>
              </a:pPr>
              <a:endParaRPr lang="en-US" sz="1700">
                <a:effectLst>
                  <a:outerShdw blurRad="38100" dist="38100" dir="2700000" algn="tl">
                    <a:srgbClr val="000000"/>
                  </a:outerShdw>
                </a:effectLst>
                <a:latin typeface="Arial Narrow" panose="020B0606020202030204" pitchFamily="34" charset="0"/>
              </a:endParaRPr>
            </a:p>
          </p:txBody>
        </p:sp>
        <p:sp>
          <p:nvSpPr>
            <p:cNvPr id="23" name="Rectangle 16"/>
            <p:cNvSpPr>
              <a:spLocks noChangeArrowheads="1"/>
            </p:cNvSpPr>
            <p:nvPr/>
          </p:nvSpPr>
          <p:spPr bwMode="auto">
            <a:xfrm>
              <a:off x="3662" y="2938"/>
              <a:ext cx="958" cy="572"/>
            </a:xfrm>
            <a:prstGeom prst="rect">
              <a:avLst/>
            </a:prstGeom>
            <a:solidFill>
              <a:srgbClr val="FF66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76531" tIns="38266" rIns="76531" bIns="38266" anchor="ctr"/>
            <a:lstStyle>
              <a:lvl1pPr marL="384175" indent="-384175" algn="l" defTabSz="903288">
                <a:defRPr sz="2400">
                  <a:solidFill>
                    <a:schemeClr val="tx1"/>
                  </a:solidFill>
                  <a:latin typeface="Arial" panose="020B0604020202020204" pitchFamily="34" charset="0"/>
                </a:defRPr>
              </a:lvl1pPr>
              <a:lvl2pPr marL="1184275" indent="-430213" algn="l" defTabSz="903288">
                <a:defRPr sz="2400">
                  <a:solidFill>
                    <a:schemeClr val="tx1"/>
                  </a:solidFill>
                  <a:latin typeface="Arial" panose="020B0604020202020204" pitchFamily="34" charset="0"/>
                </a:defRPr>
              </a:lvl2pPr>
              <a:lvl3pPr marL="1504950" indent="-212725" algn="l" defTabSz="903288">
                <a:defRPr sz="2400">
                  <a:solidFill>
                    <a:schemeClr val="tx1"/>
                  </a:solidFill>
                  <a:latin typeface="Arial" panose="020B0604020202020204" pitchFamily="34" charset="0"/>
                </a:defRPr>
              </a:lvl3pPr>
              <a:lvl4pPr marL="1770063" indent="-157163" algn="l" defTabSz="903288">
                <a:defRPr sz="2400">
                  <a:solidFill>
                    <a:schemeClr val="tx1"/>
                  </a:solidFill>
                  <a:latin typeface="Arial" panose="020B0604020202020204" pitchFamily="34" charset="0"/>
                </a:defRPr>
              </a:lvl4pPr>
              <a:lvl5pPr marL="2039938" indent="-161925" algn="l" defTabSz="903288">
                <a:defRPr sz="2400">
                  <a:solidFill>
                    <a:schemeClr val="tx1"/>
                  </a:solidFill>
                  <a:latin typeface="Arial" panose="020B0604020202020204" pitchFamily="34" charset="0"/>
                </a:defRPr>
              </a:lvl5pPr>
              <a:lvl6pPr marL="2497138" indent="-161925" defTabSz="903288" eaLnBrk="0" fontAlgn="base" hangingPunct="0">
                <a:spcBef>
                  <a:spcPct val="0"/>
                </a:spcBef>
                <a:spcAft>
                  <a:spcPct val="0"/>
                </a:spcAft>
                <a:defRPr sz="2400">
                  <a:solidFill>
                    <a:schemeClr val="tx1"/>
                  </a:solidFill>
                  <a:latin typeface="Arial" panose="020B0604020202020204" pitchFamily="34" charset="0"/>
                </a:defRPr>
              </a:lvl6pPr>
              <a:lvl7pPr marL="2954338" indent="-161925" defTabSz="903288" eaLnBrk="0" fontAlgn="base" hangingPunct="0">
                <a:spcBef>
                  <a:spcPct val="0"/>
                </a:spcBef>
                <a:spcAft>
                  <a:spcPct val="0"/>
                </a:spcAft>
                <a:defRPr sz="2400">
                  <a:solidFill>
                    <a:schemeClr val="tx1"/>
                  </a:solidFill>
                  <a:latin typeface="Arial" panose="020B0604020202020204" pitchFamily="34" charset="0"/>
                </a:defRPr>
              </a:lvl7pPr>
              <a:lvl8pPr marL="3411538" indent="-161925" defTabSz="903288" eaLnBrk="0" fontAlgn="base" hangingPunct="0">
                <a:spcBef>
                  <a:spcPct val="0"/>
                </a:spcBef>
                <a:spcAft>
                  <a:spcPct val="0"/>
                </a:spcAft>
                <a:defRPr sz="2400">
                  <a:solidFill>
                    <a:schemeClr val="tx1"/>
                  </a:solidFill>
                  <a:latin typeface="Arial" panose="020B0604020202020204" pitchFamily="34" charset="0"/>
                </a:defRPr>
              </a:lvl8pPr>
              <a:lvl9pPr marL="3868738" indent="-161925" defTabSz="9032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buClr>
                  <a:srgbClr val="F6BF69"/>
                </a:buClr>
                <a:buFont typeface="Monotype Sorts" pitchFamily="2" charset="2"/>
                <a:buNone/>
              </a:pPr>
              <a:endParaRPr lang="en-US" sz="2300">
                <a:effectLst>
                  <a:outerShdw blurRad="38100" dist="38100" dir="2700000" algn="tl">
                    <a:srgbClr val="000000"/>
                  </a:outerShdw>
                </a:effectLst>
                <a:latin typeface="Arial Narrow" panose="020B0606020202030204" pitchFamily="34" charset="0"/>
              </a:endParaRPr>
            </a:p>
          </p:txBody>
        </p:sp>
        <p:sp>
          <p:nvSpPr>
            <p:cNvPr id="24" name="Rectangle 17"/>
            <p:cNvSpPr>
              <a:spLocks noChangeArrowheads="1"/>
            </p:cNvSpPr>
            <p:nvPr/>
          </p:nvSpPr>
          <p:spPr bwMode="auto">
            <a:xfrm>
              <a:off x="4272" y="1266"/>
              <a:ext cx="958" cy="572"/>
            </a:xfrm>
            <a:prstGeom prst="rect">
              <a:avLst/>
            </a:prstGeom>
            <a:solidFill>
              <a:srgbClr val="FF66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86173" tIns="43087" rIns="86173" bIns="43087" anchor="ctr"/>
            <a:lstStyle>
              <a:lvl1pPr marL="384175" indent="-384175" algn="l" defTabSz="903288">
                <a:defRPr sz="2400">
                  <a:solidFill>
                    <a:schemeClr val="tx1"/>
                  </a:solidFill>
                  <a:latin typeface="Arial" panose="020B0604020202020204" pitchFamily="34" charset="0"/>
                </a:defRPr>
              </a:lvl1pPr>
              <a:lvl2pPr marL="1184275" indent="-430213" algn="l" defTabSz="903288">
                <a:defRPr sz="2400">
                  <a:solidFill>
                    <a:schemeClr val="tx1"/>
                  </a:solidFill>
                  <a:latin typeface="Arial" panose="020B0604020202020204" pitchFamily="34" charset="0"/>
                </a:defRPr>
              </a:lvl2pPr>
              <a:lvl3pPr marL="1504950" indent="-212725" algn="l" defTabSz="903288">
                <a:defRPr sz="2400">
                  <a:solidFill>
                    <a:schemeClr val="tx1"/>
                  </a:solidFill>
                  <a:latin typeface="Arial" panose="020B0604020202020204" pitchFamily="34" charset="0"/>
                </a:defRPr>
              </a:lvl3pPr>
              <a:lvl4pPr marL="1770063" indent="-157163" algn="l" defTabSz="903288">
                <a:defRPr sz="2400">
                  <a:solidFill>
                    <a:schemeClr val="tx1"/>
                  </a:solidFill>
                  <a:latin typeface="Arial" panose="020B0604020202020204" pitchFamily="34" charset="0"/>
                </a:defRPr>
              </a:lvl4pPr>
              <a:lvl5pPr marL="2039938" indent="-161925" algn="l" defTabSz="903288">
                <a:defRPr sz="2400">
                  <a:solidFill>
                    <a:schemeClr val="tx1"/>
                  </a:solidFill>
                  <a:latin typeface="Arial" panose="020B0604020202020204" pitchFamily="34" charset="0"/>
                </a:defRPr>
              </a:lvl5pPr>
              <a:lvl6pPr marL="2497138" indent="-161925" defTabSz="903288" eaLnBrk="0" fontAlgn="base" hangingPunct="0">
                <a:spcBef>
                  <a:spcPct val="0"/>
                </a:spcBef>
                <a:spcAft>
                  <a:spcPct val="0"/>
                </a:spcAft>
                <a:defRPr sz="2400">
                  <a:solidFill>
                    <a:schemeClr val="tx1"/>
                  </a:solidFill>
                  <a:latin typeface="Arial" panose="020B0604020202020204" pitchFamily="34" charset="0"/>
                </a:defRPr>
              </a:lvl6pPr>
              <a:lvl7pPr marL="2954338" indent="-161925" defTabSz="903288" eaLnBrk="0" fontAlgn="base" hangingPunct="0">
                <a:spcBef>
                  <a:spcPct val="0"/>
                </a:spcBef>
                <a:spcAft>
                  <a:spcPct val="0"/>
                </a:spcAft>
                <a:defRPr sz="2400">
                  <a:solidFill>
                    <a:schemeClr val="tx1"/>
                  </a:solidFill>
                  <a:latin typeface="Arial" panose="020B0604020202020204" pitchFamily="34" charset="0"/>
                </a:defRPr>
              </a:lvl7pPr>
              <a:lvl8pPr marL="3411538" indent="-161925" defTabSz="903288" eaLnBrk="0" fontAlgn="base" hangingPunct="0">
                <a:spcBef>
                  <a:spcPct val="0"/>
                </a:spcBef>
                <a:spcAft>
                  <a:spcPct val="0"/>
                </a:spcAft>
                <a:defRPr sz="2400">
                  <a:solidFill>
                    <a:schemeClr val="tx1"/>
                  </a:solidFill>
                  <a:latin typeface="Arial" panose="020B0604020202020204" pitchFamily="34" charset="0"/>
                </a:defRPr>
              </a:lvl8pPr>
              <a:lvl9pPr marL="3868738" indent="-161925" defTabSz="9032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buClr>
                  <a:srgbClr val="F6BF69"/>
                </a:buClr>
                <a:buFont typeface="Monotype Sorts" pitchFamily="2" charset="2"/>
                <a:buNone/>
              </a:pPr>
              <a:endParaRPr lang="en-US" sz="1700">
                <a:effectLst>
                  <a:outerShdw blurRad="38100" dist="38100" dir="2700000" algn="tl">
                    <a:srgbClr val="000000"/>
                  </a:outerShdw>
                </a:effectLst>
                <a:latin typeface="Arial Narrow" panose="020B0606020202030204" pitchFamily="34" charset="0"/>
              </a:endParaRPr>
            </a:p>
          </p:txBody>
        </p:sp>
        <p:sp>
          <p:nvSpPr>
            <p:cNvPr id="25" name="Rectangle 18"/>
            <p:cNvSpPr>
              <a:spLocks noChangeArrowheads="1"/>
            </p:cNvSpPr>
            <p:nvPr/>
          </p:nvSpPr>
          <p:spPr bwMode="auto">
            <a:xfrm>
              <a:off x="1202" y="2967"/>
              <a:ext cx="958" cy="573"/>
            </a:xfrm>
            <a:prstGeom prst="rect">
              <a:avLst/>
            </a:prstGeom>
            <a:solidFill>
              <a:srgbClr val="66FF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86173" tIns="43087" rIns="86173" bIns="43087" anchor="ctr"/>
            <a:lstStyle>
              <a:lvl1pPr marL="384175" indent="-384175" algn="l" defTabSz="903288">
                <a:defRPr sz="2400">
                  <a:solidFill>
                    <a:schemeClr val="tx1"/>
                  </a:solidFill>
                  <a:latin typeface="Arial" panose="020B0604020202020204" pitchFamily="34" charset="0"/>
                </a:defRPr>
              </a:lvl1pPr>
              <a:lvl2pPr marL="1184275" indent="-430213" algn="l" defTabSz="903288">
                <a:defRPr sz="2400">
                  <a:solidFill>
                    <a:schemeClr val="tx1"/>
                  </a:solidFill>
                  <a:latin typeface="Arial" panose="020B0604020202020204" pitchFamily="34" charset="0"/>
                </a:defRPr>
              </a:lvl2pPr>
              <a:lvl3pPr marL="1504950" indent="-212725" algn="l" defTabSz="903288">
                <a:defRPr sz="2400">
                  <a:solidFill>
                    <a:schemeClr val="tx1"/>
                  </a:solidFill>
                  <a:latin typeface="Arial" panose="020B0604020202020204" pitchFamily="34" charset="0"/>
                </a:defRPr>
              </a:lvl3pPr>
              <a:lvl4pPr marL="1770063" indent="-157163" algn="l" defTabSz="903288">
                <a:defRPr sz="2400">
                  <a:solidFill>
                    <a:schemeClr val="tx1"/>
                  </a:solidFill>
                  <a:latin typeface="Arial" panose="020B0604020202020204" pitchFamily="34" charset="0"/>
                </a:defRPr>
              </a:lvl4pPr>
              <a:lvl5pPr marL="2039938" indent="-161925" algn="l" defTabSz="903288">
                <a:defRPr sz="2400">
                  <a:solidFill>
                    <a:schemeClr val="tx1"/>
                  </a:solidFill>
                  <a:latin typeface="Arial" panose="020B0604020202020204" pitchFamily="34" charset="0"/>
                </a:defRPr>
              </a:lvl5pPr>
              <a:lvl6pPr marL="2497138" indent="-161925" defTabSz="903288" eaLnBrk="0" fontAlgn="base" hangingPunct="0">
                <a:spcBef>
                  <a:spcPct val="0"/>
                </a:spcBef>
                <a:spcAft>
                  <a:spcPct val="0"/>
                </a:spcAft>
                <a:defRPr sz="2400">
                  <a:solidFill>
                    <a:schemeClr val="tx1"/>
                  </a:solidFill>
                  <a:latin typeface="Arial" panose="020B0604020202020204" pitchFamily="34" charset="0"/>
                </a:defRPr>
              </a:lvl6pPr>
              <a:lvl7pPr marL="2954338" indent="-161925" defTabSz="903288" eaLnBrk="0" fontAlgn="base" hangingPunct="0">
                <a:spcBef>
                  <a:spcPct val="0"/>
                </a:spcBef>
                <a:spcAft>
                  <a:spcPct val="0"/>
                </a:spcAft>
                <a:defRPr sz="2400">
                  <a:solidFill>
                    <a:schemeClr val="tx1"/>
                  </a:solidFill>
                  <a:latin typeface="Arial" panose="020B0604020202020204" pitchFamily="34" charset="0"/>
                </a:defRPr>
              </a:lvl7pPr>
              <a:lvl8pPr marL="3411538" indent="-161925" defTabSz="903288" eaLnBrk="0" fontAlgn="base" hangingPunct="0">
                <a:spcBef>
                  <a:spcPct val="0"/>
                </a:spcBef>
                <a:spcAft>
                  <a:spcPct val="0"/>
                </a:spcAft>
                <a:defRPr sz="2400">
                  <a:solidFill>
                    <a:schemeClr val="tx1"/>
                  </a:solidFill>
                  <a:latin typeface="Arial" panose="020B0604020202020204" pitchFamily="34" charset="0"/>
                </a:defRPr>
              </a:lvl8pPr>
              <a:lvl9pPr marL="3868738" indent="-161925" defTabSz="9032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buClr>
                  <a:srgbClr val="F6BF69"/>
                </a:buClr>
                <a:buFont typeface="Monotype Sorts" pitchFamily="2" charset="2"/>
                <a:buNone/>
              </a:pPr>
              <a:endParaRPr lang="en-US" sz="1700">
                <a:effectLst>
                  <a:outerShdw blurRad="38100" dist="38100" dir="2700000" algn="tl">
                    <a:srgbClr val="000000"/>
                  </a:outerShdw>
                </a:effectLst>
                <a:latin typeface="Arial Narrow" panose="020B0606020202030204" pitchFamily="34" charset="0"/>
              </a:endParaRPr>
            </a:p>
          </p:txBody>
        </p:sp>
        <p:sp>
          <p:nvSpPr>
            <p:cNvPr id="26" name="Rectangle 19"/>
            <p:cNvSpPr>
              <a:spLocks noChangeArrowheads="1"/>
            </p:cNvSpPr>
            <p:nvPr/>
          </p:nvSpPr>
          <p:spPr bwMode="auto">
            <a:xfrm>
              <a:off x="716" y="1276"/>
              <a:ext cx="958" cy="573"/>
            </a:xfrm>
            <a:prstGeom prst="rect">
              <a:avLst/>
            </a:prstGeom>
            <a:solidFill>
              <a:srgbClr val="66FF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76531" tIns="38266" rIns="76531" bIns="38266" anchor="ctr"/>
            <a:lstStyle>
              <a:lvl1pPr marL="384175" indent="-384175" algn="l" defTabSz="903288">
                <a:defRPr sz="2400">
                  <a:solidFill>
                    <a:schemeClr val="tx1"/>
                  </a:solidFill>
                  <a:latin typeface="Arial" panose="020B0604020202020204" pitchFamily="34" charset="0"/>
                </a:defRPr>
              </a:lvl1pPr>
              <a:lvl2pPr marL="1184275" indent="-430213" algn="l" defTabSz="903288">
                <a:defRPr sz="2400">
                  <a:solidFill>
                    <a:schemeClr val="tx1"/>
                  </a:solidFill>
                  <a:latin typeface="Arial" panose="020B0604020202020204" pitchFamily="34" charset="0"/>
                </a:defRPr>
              </a:lvl2pPr>
              <a:lvl3pPr marL="1504950" indent="-212725" algn="l" defTabSz="903288">
                <a:defRPr sz="2400">
                  <a:solidFill>
                    <a:schemeClr val="tx1"/>
                  </a:solidFill>
                  <a:latin typeface="Arial" panose="020B0604020202020204" pitchFamily="34" charset="0"/>
                </a:defRPr>
              </a:lvl3pPr>
              <a:lvl4pPr marL="1770063" indent="-157163" algn="l" defTabSz="903288">
                <a:defRPr sz="2400">
                  <a:solidFill>
                    <a:schemeClr val="tx1"/>
                  </a:solidFill>
                  <a:latin typeface="Arial" panose="020B0604020202020204" pitchFamily="34" charset="0"/>
                </a:defRPr>
              </a:lvl4pPr>
              <a:lvl5pPr marL="2039938" indent="-161925" algn="l" defTabSz="903288">
                <a:defRPr sz="2400">
                  <a:solidFill>
                    <a:schemeClr val="tx1"/>
                  </a:solidFill>
                  <a:latin typeface="Arial" panose="020B0604020202020204" pitchFamily="34" charset="0"/>
                </a:defRPr>
              </a:lvl5pPr>
              <a:lvl6pPr marL="2497138" indent="-161925" defTabSz="903288" eaLnBrk="0" fontAlgn="base" hangingPunct="0">
                <a:spcBef>
                  <a:spcPct val="0"/>
                </a:spcBef>
                <a:spcAft>
                  <a:spcPct val="0"/>
                </a:spcAft>
                <a:defRPr sz="2400">
                  <a:solidFill>
                    <a:schemeClr val="tx1"/>
                  </a:solidFill>
                  <a:latin typeface="Arial" panose="020B0604020202020204" pitchFamily="34" charset="0"/>
                </a:defRPr>
              </a:lvl6pPr>
              <a:lvl7pPr marL="2954338" indent="-161925" defTabSz="903288" eaLnBrk="0" fontAlgn="base" hangingPunct="0">
                <a:spcBef>
                  <a:spcPct val="0"/>
                </a:spcBef>
                <a:spcAft>
                  <a:spcPct val="0"/>
                </a:spcAft>
                <a:defRPr sz="2400">
                  <a:solidFill>
                    <a:schemeClr val="tx1"/>
                  </a:solidFill>
                  <a:latin typeface="Arial" panose="020B0604020202020204" pitchFamily="34" charset="0"/>
                </a:defRPr>
              </a:lvl7pPr>
              <a:lvl8pPr marL="3411538" indent="-161925" defTabSz="903288" eaLnBrk="0" fontAlgn="base" hangingPunct="0">
                <a:spcBef>
                  <a:spcPct val="0"/>
                </a:spcBef>
                <a:spcAft>
                  <a:spcPct val="0"/>
                </a:spcAft>
                <a:defRPr sz="2400">
                  <a:solidFill>
                    <a:schemeClr val="tx1"/>
                  </a:solidFill>
                  <a:latin typeface="Arial" panose="020B0604020202020204" pitchFamily="34" charset="0"/>
                </a:defRPr>
              </a:lvl8pPr>
              <a:lvl9pPr marL="3868738" indent="-161925" defTabSz="9032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buClr>
                  <a:srgbClr val="F6BF69"/>
                </a:buClr>
                <a:buFont typeface="Monotype Sorts" pitchFamily="2" charset="2"/>
                <a:buNone/>
              </a:pPr>
              <a:endParaRPr lang="en-US" sz="1700">
                <a:effectLst>
                  <a:outerShdw blurRad="38100" dist="38100" dir="2700000" algn="tl">
                    <a:srgbClr val="000000"/>
                  </a:outerShdw>
                </a:effectLst>
                <a:latin typeface="Arial Narrow" panose="020B0606020202030204" pitchFamily="34" charset="0"/>
              </a:endParaRPr>
            </a:p>
          </p:txBody>
        </p:sp>
        <p:sp>
          <p:nvSpPr>
            <p:cNvPr id="27" name="Rectangle 20"/>
            <p:cNvSpPr>
              <a:spLocks noChangeArrowheads="1"/>
            </p:cNvSpPr>
            <p:nvPr/>
          </p:nvSpPr>
          <p:spPr bwMode="auto">
            <a:xfrm>
              <a:off x="3120" y="930"/>
              <a:ext cx="958" cy="572"/>
            </a:xfrm>
            <a:prstGeom prst="rect">
              <a:avLst/>
            </a:prstGeom>
            <a:solidFill>
              <a:srgbClr val="FF66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86173" tIns="43087" rIns="86173" bIns="43087" anchor="ctr"/>
            <a:lstStyle>
              <a:lvl1pPr marL="384175" indent="-384175" algn="l" defTabSz="903288">
                <a:defRPr sz="2400">
                  <a:solidFill>
                    <a:schemeClr val="tx1"/>
                  </a:solidFill>
                  <a:latin typeface="Arial" panose="020B0604020202020204" pitchFamily="34" charset="0"/>
                </a:defRPr>
              </a:lvl1pPr>
              <a:lvl2pPr marL="1184275" indent="-430213" algn="l" defTabSz="903288">
                <a:defRPr sz="2400">
                  <a:solidFill>
                    <a:schemeClr val="tx1"/>
                  </a:solidFill>
                  <a:latin typeface="Arial" panose="020B0604020202020204" pitchFamily="34" charset="0"/>
                </a:defRPr>
              </a:lvl2pPr>
              <a:lvl3pPr marL="1504950" indent="-212725" algn="l" defTabSz="903288">
                <a:defRPr sz="2400">
                  <a:solidFill>
                    <a:schemeClr val="tx1"/>
                  </a:solidFill>
                  <a:latin typeface="Arial" panose="020B0604020202020204" pitchFamily="34" charset="0"/>
                </a:defRPr>
              </a:lvl3pPr>
              <a:lvl4pPr marL="1770063" indent="-157163" algn="l" defTabSz="903288">
                <a:defRPr sz="2400">
                  <a:solidFill>
                    <a:schemeClr val="tx1"/>
                  </a:solidFill>
                  <a:latin typeface="Arial" panose="020B0604020202020204" pitchFamily="34" charset="0"/>
                </a:defRPr>
              </a:lvl4pPr>
              <a:lvl5pPr marL="2039938" indent="-161925" algn="l" defTabSz="903288">
                <a:defRPr sz="2400">
                  <a:solidFill>
                    <a:schemeClr val="tx1"/>
                  </a:solidFill>
                  <a:latin typeface="Arial" panose="020B0604020202020204" pitchFamily="34" charset="0"/>
                </a:defRPr>
              </a:lvl5pPr>
              <a:lvl6pPr marL="2497138" indent="-161925" defTabSz="903288" eaLnBrk="0" fontAlgn="base" hangingPunct="0">
                <a:spcBef>
                  <a:spcPct val="0"/>
                </a:spcBef>
                <a:spcAft>
                  <a:spcPct val="0"/>
                </a:spcAft>
                <a:defRPr sz="2400">
                  <a:solidFill>
                    <a:schemeClr val="tx1"/>
                  </a:solidFill>
                  <a:latin typeface="Arial" panose="020B0604020202020204" pitchFamily="34" charset="0"/>
                </a:defRPr>
              </a:lvl6pPr>
              <a:lvl7pPr marL="2954338" indent="-161925" defTabSz="903288" eaLnBrk="0" fontAlgn="base" hangingPunct="0">
                <a:spcBef>
                  <a:spcPct val="0"/>
                </a:spcBef>
                <a:spcAft>
                  <a:spcPct val="0"/>
                </a:spcAft>
                <a:defRPr sz="2400">
                  <a:solidFill>
                    <a:schemeClr val="tx1"/>
                  </a:solidFill>
                  <a:latin typeface="Arial" panose="020B0604020202020204" pitchFamily="34" charset="0"/>
                </a:defRPr>
              </a:lvl7pPr>
              <a:lvl8pPr marL="3411538" indent="-161925" defTabSz="903288" eaLnBrk="0" fontAlgn="base" hangingPunct="0">
                <a:spcBef>
                  <a:spcPct val="0"/>
                </a:spcBef>
                <a:spcAft>
                  <a:spcPct val="0"/>
                </a:spcAft>
                <a:defRPr sz="2400">
                  <a:solidFill>
                    <a:schemeClr val="tx1"/>
                  </a:solidFill>
                  <a:latin typeface="Arial" panose="020B0604020202020204" pitchFamily="34" charset="0"/>
                </a:defRPr>
              </a:lvl8pPr>
              <a:lvl9pPr marL="3868738" indent="-161925" defTabSz="9032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buClr>
                  <a:srgbClr val="F6BF69"/>
                </a:buClr>
                <a:buFont typeface="Monotype Sorts" pitchFamily="2" charset="2"/>
                <a:buNone/>
              </a:pPr>
              <a:endParaRPr lang="en-US" sz="1700">
                <a:effectLst>
                  <a:outerShdw blurRad="38100" dist="38100" dir="2700000" algn="tl">
                    <a:srgbClr val="000000"/>
                  </a:outerShdw>
                </a:effectLst>
                <a:latin typeface="Arial Narrow" panose="020B0606020202030204" pitchFamily="34" charset="0"/>
              </a:endParaRPr>
            </a:p>
          </p:txBody>
        </p:sp>
        <p:sp>
          <p:nvSpPr>
            <p:cNvPr id="28" name="Rectangle 22"/>
            <p:cNvSpPr>
              <a:spLocks noChangeArrowheads="1"/>
            </p:cNvSpPr>
            <p:nvPr/>
          </p:nvSpPr>
          <p:spPr bwMode="auto">
            <a:xfrm>
              <a:off x="2493" y="3219"/>
              <a:ext cx="958" cy="573"/>
            </a:xfrm>
            <a:prstGeom prst="rect">
              <a:avLst/>
            </a:prstGeom>
            <a:solidFill>
              <a:srgbClr val="66FF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86173" tIns="43087" rIns="86173" bIns="43087" anchor="ctr"/>
            <a:lstStyle>
              <a:lvl1pPr marL="384175" indent="-384175" algn="l" defTabSz="903288">
                <a:defRPr sz="2400">
                  <a:solidFill>
                    <a:schemeClr val="tx1"/>
                  </a:solidFill>
                  <a:latin typeface="Arial" panose="020B0604020202020204" pitchFamily="34" charset="0"/>
                </a:defRPr>
              </a:lvl1pPr>
              <a:lvl2pPr marL="1184275" indent="-430213" algn="l" defTabSz="903288">
                <a:defRPr sz="2400">
                  <a:solidFill>
                    <a:schemeClr val="tx1"/>
                  </a:solidFill>
                  <a:latin typeface="Arial" panose="020B0604020202020204" pitchFamily="34" charset="0"/>
                </a:defRPr>
              </a:lvl2pPr>
              <a:lvl3pPr marL="1504950" indent="-212725" algn="l" defTabSz="903288">
                <a:defRPr sz="2400">
                  <a:solidFill>
                    <a:schemeClr val="tx1"/>
                  </a:solidFill>
                  <a:latin typeface="Arial" panose="020B0604020202020204" pitchFamily="34" charset="0"/>
                </a:defRPr>
              </a:lvl3pPr>
              <a:lvl4pPr marL="1770063" indent="-157163" algn="l" defTabSz="903288">
                <a:defRPr sz="2400">
                  <a:solidFill>
                    <a:schemeClr val="tx1"/>
                  </a:solidFill>
                  <a:latin typeface="Arial" panose="020B0604020202020204" pitchFamily="34" charset="0"/>
                </a:defRPr>
              </a:lvl4pPr>
              <a:lvl5pPr marL="2039938" indent="-161925" algn="l" defTabSz="903288">
                <a:defRPr sz="2400">
                  <a:solidFill>
                    <a:schemeClr val="tx1"/>
                  </a:solidFill>
                  <a:latin typeface="Arial" panose="020B0604020202020204" pitchFamily="34" charset="0"/>
                </a:defRPr>
              </a:lvl5pPr>
              <a:lvl6pPr marL="2497138" indent="-161925" defTabSz="903288" eaLnBrk="0" fontAlgn="base" hangingPunct="0">
                <a:spcBef>
                  <a:spcPct val="0"/>
                </a:spcBef>
                <a:spcAft>
                  <a:spcPct val="0"/>
                </a:spcAft>
                <a:defRPr sz="2400">
                  <a:solidFill>
                    <a:schemeClr val="tx1"/>
                  </a:solidFill>
                  <a:latin typeface="Arial" panose="020B0604020202020204" pitchFamily="34" charset="0"/>
                </a:defRPr>
              </a:lvl6pPr>
              <a:lvl7pPr marL="2954338" indent="-161925" defTabSz="903288" eaLnBrk="0" fontAlgn="base" hangingPunct="0">
                <a:spcBef>
                  <a:spcPct val="0"/>
                </a:spcBef>
                <a:spcAft>
                  <a:spcPct val="0"/>
                </a:spcAft>
                <a:defRPr sz="2400">
                  <a:solidFill>
                    <a:schemeClr val="tx1"/>
                  </a:solidFill>
                  <a:latin typeface="Arial" panose="020B0604020202020204" pitchFamily="34" charset="0"/>
                </a:defRPr>
              </a:lvl7pPr>
              <a:lvl8pPr marL="3411538" indent="-161925" defTabSz="903288" eaLnBrk="0" fontAlgn="base" hangingPunct="0">
                <a:spcBef>
                  <a:spcPct val="0"/>
                </a:spcBef>
                <a:spcAft>
                  <a:spcPct val="0"/>
                </a:spcAft>
                <a:defRPr sz="2400">
                  <a:solidFill>
                    <a:schemeClr val="tx1"/>
                  </a:solidFill>
                  <a:latin typeface="Arial" panose="020B0604020202020204" pitchFamily="34" charset="0"/>
                </a:defRPr>
              </a:lvl8pPr>
              <a:lvl9pPr marL="3868738" indent="-161925" defTabSz="9032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buClr>
                  <a:srgbClr val="F6BF69"/>
                </a:buClr>
                <a:buFont typeface="Monotype Sorts" pitchFamily="2" charset="2"/>
                <a:buNone/>
              </a:pPr>
              <a:endParaRPr lang="en-US" sz="1700">
                <a:effectLst>
                  <a:outerShdw blurRad="38100" dist="38100" dir="2700000" algn="tl">
                    <a:srgbClr val="000000"/>
                  </a:outerShdw>
                </a:effectLst>
                <a:latin typeface="Arial Narrow" panose="020B0606020202030204" pitchFamily="34" charset="0"/>
              </a:endParaRPr>
            </a:p>
          </p:txBody>
        </p:sp>
        <p:sp>
          <p:nvSpPr>
            <p:cNvPr id="29" name="Rectangle 23"/>
            <p:cNvSpPr>
              <a:spLocks noChangeArrowheads="1"/>
            </p:cNvSpPr>
            <p:nvPr/>
          </p:nvSpPr>
          <p:spPr bwMode="auto">
            <a:xfrm>
              <a:off x="2537" y="3264"/>
              <a:ext cx="958" cy="573"/>
            </a:xfrm>
            <a:prstGeom prst="rect">
              <a:avLst/>
            </a:prstGeom>
            <a:solidFill>
              <a:srgbClr val="66FF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86173" tIns="43087" rIns="86173" bIns="43087" anchor="ctr"/>
            <a:lstStyle>
              <a:lvl1pPr marL="384175" indent="-384175" algn="l" defTabSz="903288">
                <a:defRPr sz="2400">
                  <a:solidFill>
                    <a:schemeClr val="tx1"/>
                  </a:solidFill>
                  <a:latin typeface="Arial" panose="020B0604020202020204" pitchFamily="34" charset="0"/>
                </a:defRPr>
              </a:lvl1pPr>
              <a:lvl2pPr marL="1184275" indent="-430213" algn="l" defTabSz="903288">
                <a:defRPr sz="2400">
                  <a:solidFill>
                    <a:schemeClr val="tx1"/>
                  </a:solidFill>
                  <a:latin typeface="Arial" panose="020B0604020202020204" pitchFamily="34" charset="0"/>
                </a:defRPr>
              </a:lvl2pPr>
              <a:lvl3pPr marL="1504950" indent="-212725" algn="l" defTabSz="903288">
                <a:defRPr sz="2400">
                  <a:solidFill>
                    <a:schemeClr val="tx1"/>
                  </a:solidFill>
                  <a:latin typeface="Arial" panose="020B0604020202020204" pitchFamily="34" charset="0"/>
                </a:defRPr>
              </a:lvl3pPr>
              <a:lvl4pPr marL="1770063" indent="-157163" algn="l" defTabSz="903288">
                <a:defRPr sz="2400">
                  <a:solidFill>
                    <a:schemeClr val="tx1"/>
                  </a:solidFill>
                  <a:latin typeface="Arial" panose="020B0604020202020204" pitchFamily="34" charset="0"/>
                </a:defRPr>
              </a:lvl4pPr>
              <a:lvl5pPr marL="2039938" indent="-161925" algn="l" defTabSz="903288">
                <a:defRPr sz="2400">
                  <a:solidFill>
                    <a:schemeClr val="tx1"/>
                  </a:solidFill>
                  <a:latin typeface="Arial" panose="020B0604020202020204" pitchFamily="34" charset="0"/>
                </a:defRPr>
              </a:lvl5pPr>
              <a:lvl6pPr marL="2497138" indent="-161925" defTabSz="903288" eaLnBrk="0" fontAlgn="base" hangingPunct="0">
                <a:spcBef>
                  <a:spcPct val="0"/>
                </a:spcBef>
                <a:spcAft>
                  <a:spcPct val="0"/>
                </a:spcAft>
                <a:defRPr sz="2400">
                  <a:solidFill>
                    <a:schemeClr val="tx1"/>
                  </a:solidFill>
                  <a:latin typeface="Arial" panose="020B0604020202020204" pitchFamily="34" charset="0"/>
                </a:defRPr>
              </a:lvl6pPr>
              <a:lvl7pPr marL="2954338" indent="-161925" defTabSz="903288" eaLnBrk="0" fontAlgn="base" hangingPunct="0">
                <a:spcBef>
                  <a:spcPct val="0"/>
                </a:spcBef>
                <a:spcAft>
                  <a:spcPct val="0"/>
                </a:spcAft>
                <a:defRPr sz="2400">
                  <a:solidFill>
                    <a:schemeClr val="tx1"/>
                  </a:solidFill>
                  <a:latin typeface="Arial" panose="020B0604020202020204" pitchFamily="34" charset="0"/>
                </a:defRPr>
              </a:lvl7pPr>
              <a:lvl8pPr marL="3411538" indent="-161925" defTabSz="903288" eaLnBrk="0" fontAlgn="base" hangingPunct="0">
                <a:spcBef>
                  <a:spcPct val="0"/>
                </a:spcBef>
                <a:spcAft>
                  <a:spcPct val="0"/>
                </a:spcAft>
                <a:defRPr sz="2400">
                  <a:solidFill>
                    <a:schemeClr val="tx1"/>
                  </a:solidFill>
                  <a:latin typeface="Arial" panose="020B0604020202020204" pitchFamily="34" charset="0"/>
                </a:defRPr>
              </a:lvl8pPr>
              <a:lvl9pPr marL="3868738" indent="-161925" defTabSz="9032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buClr>
                  <a:srgbClr val="F6BF69"/>
                </a:buClr>
                <a:buFont typeface="Monotype Sorts" pitchFamily="2" charset="2"/>
                <a:buNone/>
              </a:pPr>
              <a:r>
                <a:rPr lang="en-US" sz="1700" b="1">
                  <a:latin typeface="Arial Narrow" panose="020B0606020202030204" pitchFamily="34" charset="0"/>
                </a:rPr>
                <a:t>Activity</a:t>
              </a:r>
            </a:p>
            <a:p>
              <a:pPr algn="ctr">
                <a:lnSpc>
                  <a:spcPct val="90000"/>
                </a:lnSpc>
                <a:buClr>
                  <a:srgbClr val="F6BF69"/>
                </a:buClr>
                <a:buFont typeface="Monotype Sorts" pitchFamily="2" charset="2"/>
                <a:buNone/>
              </a:pPr>
              <a:r>
                <a:rPr lang="en-US" sz="1700" b="1">
                  <a:latin typeface="Arial Narrow" panose="020B0606020202030204" pitchFamily="34" charset="0"/>
                </a:rPr>
                <a:t>Diagrams</a:t>
              </a:r>
              <a:endParaRPr lang="en-US" sz="1700">
                <a:effectLst>
                  <a:outerShdw blurRad="38100" dist="38100" dir="2700000" algn="tl">
                    <a:srgbClr val="000000"/>
                  </a:outerShdw>
                </a:effectLst>
                <a:latin typeface="Arial Narrow" panose="020B0606020202030204" pitchFamily="34" charset="0"/>
              </a:endParaRPr>
            </a:p>
          </p:txBody>
        </p:sp>
        <p:sp>
          <p:nvSpPr>
            <p:cNvPr id="30" name="AutoShape 24"/>
            <p:cNvSpPr>
              <a:spLocks noChangeArrowheads="1"/>
            </p:cNvSpPr>
            <p:nvPr/>
          </p:nvSpPr>
          <p:spPr bwMode="auto">
            <a:xfrm>
              <a:off x="2511" y="2001"/>
              <a:ext cx="841" cy="753"/>
            </a:xfrm>
            <a:prstGeom prst="can">
              <a:avLst>
                <a:gd name="adj" fmla="val 39255"/>
              </a:avLst>
            </a:prstGeom>
            <a:solidFill>
              <a:schemeClr val="tx1"/>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solidFill>
                  <a:schemeClr val="bg1"/>
                </a:solidFill>
              </a:endParaRPr>
            </a:p>
          </p:txBody>
        </p:sp>
        <p:sp>
          <p:nvSpPr>
            <p:cNvPr id="31" name="Rectangle 25"/>
            <p:cNvSpPr>
              <a:spLocks noChangeArrowheads="1"/>
            </p:cNvSpPr>
            <p:nvPr/>
          </p:nvSpPr>
          <p:spPr bwMode="auto">
            <a:xfrm>
              <a:off x="2657" y="2377"/>
              <a:ext cx="520"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algn="l">
                <a:lnSpc>
                  <a:spcPct val="90000"/>
                </a:lnSpc>
                <a:buClr>
                  <a:srgbClr val="F6BF69"/>
                </a:buClr>
                <a:buFont typeface="Monotype Sorts" pitchFamily="2" charset="2"/>
                <a:buNone/>
              </a:pPr>
              <a:r>
                <a:rPr lang="en-US" sz="1700" b="1">
                  <a:solidFill>
                    <a:schemeClr val="bg1"/>
                  </a:solidFill>
                  <a:latin typeface="Arial Narrow" panose="020B0606020202030204" pitchFamily="34" charset="0"/>
                </a:rPr>
                <a:t>Models</a:t>
              </a:r>
            </a:p>
          </p:txBody>
        </p:sp>
        <p:sp>
          <p:nvSpPr>
            <p:cNvPr id="32" name="Text Box 27"/>
            <p:cNvSpPr txBox="1">
              <a:spLocks noChangeArrowheads="1"/>
            </p:cNvSpPr>
            <p:nvPr/>
          </p:nvSpPr>
          <p:spPr bwMode="auto">
            <a:xfrm>
              <a:off x="4416" y="768"/>
              <a:ext cx="801"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l">
                <a:spcBef>
                  <a:spcPct val="50000"/>
                </a:spcBef>
              </a:pPr>
              <a:r>
                <a:rPr lang="en-US" sz="1600" b="1">
                  <a:solidFill>
                    <a:srgbClr val="FF00FF"/>
                  </a:solidFill>
                </a:rPr>
                <a:t>Static Diagrams</a:t>
              </a:r>
            </a:p>
          </p:txBody>
        </p:sp>
        <p:sp>
          <p:nvSpPr>
            <p:cNvPr id="33" name="Rectangle 28"/>
            <p:cNvSpPr>
              <a:spLocks noChangeArrowheads="1"/>
            </p:cNvSpPr>
            <p:nvPr/>
          </p:nvSpPr>
          <p:spPr bwMode="auto">
            <a:xfrm>
              <a:off x="764" y="1318"/>
              <a:ext cx="957" cy="573"/>
            </a:xfrm>
            <a:prstGeom prst="rect">
              <a:avLst/>
            </a:prstGeom>
            <a:solidFill>
              <a:srgbClr val="66FF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76531" tIns="38266" rIns="76531" bIns="38266" anchor="ctr"/>
            <a:lstStyle>
              <a:lvl1pPr marL="384175" indent="-384175" algn="l" defTabSz="903288">
                <a:defRPr sz="2400">
                  <a:solidFill>
                    <a:schemeClr val="tx1"/>
                  </a:solidFill>
                  <a:latin typeface="Arial" panose="020B0604020202020204" pitchFamily="34" charset="0"/>
                </a:defRPr>
              </a:lvl1pPr>
              <a:lvl2pPr marL="1184275" indent="-430213" algn="l" defTabSz="903288">
                <a:defRPr sz="2400">
                  <a:solidFill>
                    <a:schemeClr val="tx1"/>
                  </a:solidFill>
                  <a:latin typeface="Arial" panose="020B0604020202020204" pitchFamily="34" charset="0"/>
                </a:defRPr>
              </a:lvl2pPr>
              <a:lvl3pPr marL="1504950" indent="-212725" algn="l" defTabSz="903288">
                <a:defRPr sz="2400">
                  <a:solidFill>
                    <a:schemeClr val="tx1"/>
                  </a:solidFill>
                  <a:latin typeface="Arial" panose="020B0604020202020204" pitchFamily="34" charset="0"/>
                </a:defRPr>
              </a:lvl3pPr>
              <a:lvl4pPr marL="1770063" indent="-157163" algn="l" defTabSz="903288">
                <a:defRPr sz="2400">
                  <a:solidFill>
                    <a:schemeClr val="tx1"/>
                  </a:solidFill>
                  <a:latin typeface="Arial" panose="020B0604020202020204" pitchFamily="34" charset="0"/>
                </a:defRPr>
              </a:lvl4pPr>
              <a:lvl5pPr marL="2039938" indent="-161925" algn="l" defTabSz="903288">
                <a:defRPr sz="2400">
                  <a:solidFill>
                    <a:schemeClr val="tx1"/>
                  </a:solidFill>
                  <a:latin typeface="Arial" panose="020B0604020202020204" pitchFamily="34" charset="0"/>
                </a:defRPr>
              </a:lvl5pPr>
              <a:lvl6pPr marL="2497138" indent="-161925" defTabSz="903288" eaLnBrk="0" fontAlgn="base" hangingPunct="0">
                <a:spcBef>
                  <a:spcPct val="0"/>
                </a:spcBef>
                <a:spcAft>
                  <a:spcPct val="0"/>
                </a:spcAft>
                <a:defRPr sz="2400">
                  <a:solidFill>
                    <a:schemeClr val="tx1"/>
                  </a:solidFill>
                  <a:latin typeface="Arial" panose="020B0604020202020204" pitchFamily="34" charset="0"/>
                </a:defRPr>
              </a:lvl6pPr>
              <a:lvl7pPr marL="2954338" indent="-161925" defTabSz="903288" eaLnBrk="0" fontAlgn="base" hangingPunct="0">
                <a:spcBef>
                  <a:spcPct val="0"/>
                </a:spcBef>
                <a:spcAft>
                  <a:spcPct val="0"/>
                </a:spcAft>
                <a:defRPr sz="2400">
                  <a:solidFill>
                    <a:schemeClr val="tx1"/>
                  </a:solidFill>
                  <a:latin typeface="Arial" panose="020B0604020202020204" pitchFamily="34" charset="0"/>
                </a:defRPr>
              </a:lvl7pPr>
              <a:lvl8pPr marL="3411538" indent="-161925" defTabSz="903288" eaLnBrk="0" fontAlgn="base" hangingPunct="0">
                <a:spcBef>
                  <a:spcPct val="0"/>
                </a:spcBef>
                <a:spcAft>
                  <a:spcPct val="0"/>
                </a:spcAft>
                <a:defRPr sz="2400">
                  <a:solidFill>
                    <a:schemeClr val="tx1"/>
                  </a:solidFill>
                  <a:latin typeface="Arial" panose="020B0604020202020204" pitchFamily="34" charset="0"/>
                </a:defRPr>
              </a:lvl8pPr>
              <a:lvl9pPr marL="3868738" indent="-161925" defTabSz="9032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buClr>
                  <a:srgbClr val="F6BF69"/>
                </a:buClr>
                <a:buFont typeface="Monotype Sorts" pitchFamily="2" charset="2"/>
                <a:buNone/>
              </a:pPr>
              <a:endParaRPr lang="en-US" sz="1700">
                <a:effectLst>
                  <a:outerShdw blurRad="38100" dist="38100" dir="2700000" algn="tl">
                    <a:srgbClr val="000000"/>
                  </a:outerShdw>
                </a:effectLst>
                <a:latin typeface="Arial Narrow" panose="020B0606020202030204" pitchFamily="34" charset="0"/>
              </a:endParaRPr>
            </a:p>
          </p:txBody>
        </p:sp>
        <p:sp>
          <p:nvSpPr>
            <p:cNvPr id="34" name="Rectangle 30"/>
            <p:cNvSpPr>
              <a:spLocks noChangeArrowheads="1"/>
            </p:cNvSpPr>
            <p:nvPr/>
          </p:nvSpPr>
          <p:spPr bwMode="auto">
            <a:xfrm>
              <a:off x="802" y="1357"/>
              <a:ext cx="958" cy="573"/>
            </a:xfrm>
            <a:prstGeom prst="rect">
              <a:avLst/>
            </a:prstGeom>
            <a:solidFill>
              <a:srgbClr val="66FF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76531" tIns="38266" rIns="76531" bIns="38266" anchor="ctr"/>
            <a:lstStyle>
              <a:lvl1pPr marL="384175" indent="-384175" algn="l" defTabSz="903288">
                <a:defRPr sz="2400">
                  <a:solidFill>
                    <a:schemeClr val="tx1"/>
                  </a:solidFill>
                  <a:latin typeface="Arial" panose="020B0604020202020204" pitchFamily="34" charset="0"/>
                </a:defRPr>
              </a:lvl1pPr>
              <a:lvl2pPr marL="1184275" indent="-430213" algn="l" defTabSz="903288">
                <a:defRPr sz="2400">
                  <a:solidFill>
                    <a:schemeClr val="tx1"/>
                  </a:solidFill>
                  <a:latin typeface="Arial" panose="020B0604020202020204" pitchFamily="34" charset="0"/>
                </a:defRPr>
              </a:lvl2pPr>
              <a:lvl3pPr marL="1504950" indent="-212725" algn="l" defTabSz="903288">
                <a:defRPr sz="2400">
                  <a:solidFill>
                    <a:schemeClr val="tx1"/>
                  </a:solidFill>
                  <a:latin typeface="Arial" panose="020B0604020202020204" pitchFamily="34" charset="0"/>
                </a:defRPr>
              </a:lvl3pPr>
              <a:lvl4pPr marL="1770063" indent="-157163" algn="l" defTabSz="903288">
                <a:defRPr sz="2400">
                  <a:solidFill>
                    <a:schemeClr val="tx1"/>
                  </a:solidFill>
                  <a:latin typeface="Arial" panose="020B0604020202020204" pitchFamily="34" charset="0"/>
                </a:defRPr>
              </a:lvl4pPr>
              <a:lvl5pPr marL="2039938" indent="-161925" algn="l" defTabSz="903288">
                <a:defRPr sz="2400">
                  <a:solidFill>
                    <a:schemeClr val="tx1"/>
                  </a:solidFill>
                  <a:latin typeface="Arial" panose="020B0604020202020204" pitchFamily="34" charset="0"/>
                </a:defRPr>
              </a:lvl5pPr>
              <a:lvl6pPr marL="2497138" indent="-161925" defTabSz="903288" eaLnBrk="0" fontAlgn="base" hangingPunct="0">
                <a:spcBef>
                  <a:spcPct val="0"/>
                </a:spcBef>
                <a:spcAft>
                  <a:spcPct val="0"/>
                </a:spcAft>
                <a:defRPr sz="2400">
                  <a:solidFill>
                    <a:schemeClr val="tx1"/>
                  </a:solidFill>
                  <a:latin typeface="Arial" panose="020B0604020202020204" pitchFamily="34" charset="0"/>
                </a:defRPr>
              </a:lvl6pPr>
              <a:lvl7pPr marL="2954338" indent="-161925" defTabSz="903288" eaLnBrk="0" fontAlgn="base" hangingPunct="0">
                <a:spcBef>
                  <a:spcPct val="0"/>
                </a:spcBef>
                <a:spcAft>
                  <a:spcPct val="0"/>
                </a:spcAft>
                <a:defRPr sz="2400">
                  <a:solidFill>
                    <a:schemeClr val="tx1"/>
                  </a:solidFill>
                  <a:latin typeface="Arial" panose="020B0604020202020204" pitchFamily="34" charset="0"/>
                </a:defRPr>
              </a:lvl7pPr>
              <a:lvl8pPr marL="3411538" indent="-161925" defTabSz="903288" eaLnBrk="0" fontAlgn="base" hangingPunct="0">
                <a:spcBef>
                  <a:spcPct val="0"/>
                </a:spcBef>
                <a:spcAft>
                  <a:spcPct val="0"/>
                </a:spcAft>
                <a:defRPr sz="2400">
                  <a:solidFill>
                    <a:schemeClr val="tx1"/>
                  </a:solidFill>
                  <a:latin typeface="Arial" panose="020B0604020202020204" pitchFamily="34" charset="0"/>
                </a:defRPr>
              </a:lvl8pPr>
              <a:lvl9pPr marL="3868738" indent="-161925" defTabSz="9032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buClr>
                  <a:srgbClr val="F6BF69"/>
                </a:buClr>
                <a:buFont typeface="Monotype Sorts" pitchFamily="2" charset="2"/>
                <a:buNone/>
              </a:pPr>
              <a:r>
                <a:rPr lang="en-US" sz="1700" b="1">
                  <a:latin typeface="Arial Narrow" panose="020B0606020202030204" pitchFamily="34" charset="0"/>
                </a:rPr>
                <a:t>Sequence</a:t>
              </a:r>
            </a:p>
            <a:p>
              <a:pPr algn="ctr">
                <a:lnSpc>
                  <a:spcPct val="90000"/>
                </a:lnSpc>
                <a:buClr>
                  <a:srgbClr val="F6BF69"/>
                </a:buClr>
                <a:buFont typeface="Monotype Sorts" pitchFamily="2" charset="2"/>
                <a:buNone/>
              </a:pPr>
              <a:r>
                <a:rPr lang="en-US" sz="1700" b="1">
                  <a:latin typeface="Arial Narrow" panose="020B0606020202030204" pitchFamily="34" charset="0"/>
                </a:rPr>
                <a:t>Diagrams</a:t>
              </a:r>
            </a:p>
          </p:txBody>
        </p:sp>
        <p:sp>
          <p:nvSpPr>
            <p:cNvPr id="35" name="Rectangle 31"/>
            <p:cNvSpPr>
              <a:spLocks noChangeArrowheads="1"/>
            </p:cNvSpPr>
            <p:nvPr/>
          </p:nvSpPr>
          <p:spPr bwMode="auto">
            <a:xfrm>
              <a:off x="575" y="2193"/>
              <a:ext cx="958" cy="572"/>
            </a:xfrm>
            <a:prstGeom prst="rect">
              <a:avLst/>
            </a:prstGeom>
            <a:solidFill>
              <a:srgbClr val="66FF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86173" tIns="43087" rIns="86173" bIns="43087" anchor="ctr"/>
            <a:lstStyle>
              <a:lvl1pPr marL="384175" indent="-384175" algn="l" defTabSz="903288">
                <a:defRPr sz="2400">
                  <a:solidFill>
                    <a:schemeClr val="tx1"/>
                  </a:solidFill>
                  <a:latin typeface="Arial" panose="020B0604020202020204" pitchFamily="34" charset="0"/>
                </a:defRPr>
              </a:lvl1pPr>
              <a:lvl2pPr marL="1184275" indent="-430213" algn="l" defTabSz="903288">
                <a:defRPr sz="2400">
                  <a:solidFill>
                    <a:schemeClr val="tx1"/>
                  </a:solidFill>
                  <a:latin typeface="Arial" panose="020B0604020202020204" pitchFamily="34" charset="0"/>
                </a:defRPr>
              </a:lvl2pPr>
              <a:lvl3pPr marL="1504950" indent="-212725" algn="l" defTabSz="903288">
                <a:defRPr sz="2400">
                  <a:solidFill>
                    <a:schemeClr val="tx1"/>
                  </a:solidFill>
                  <a:latin typeface="Arial" panose="020B0604020202020204" pitchFamily="34" charset="0"/>
                </a:defRPr>
              </a:lvl3pPr>
              <a:lvl4pPr marL="1770063" indent="-157163" algn="l" defTabSz="903288">
                <a:defRPr sz="2400">
                  <a:solidFill>
                    <a:schemeClr val="tx1"/>
                  </a:solidFill>
                  <a:latin typeface="Arial" panose="020B0604020202020204" pitchFamily="34" charset="0"/>
                </a:defRPr>
              </a:lvl4pPr>
              <a:lvl5pPr marL="2039938" indent="-161925" algn="l" defTabSz="903288">
                <a:defRPr sz="2400">
                  <a:solidFill>
                    <a:schemeClr val="tx1"/>
                  </a:solidFill>
                  <a:latin typeface="Arial" panose="020B0604020202020204" pitchFamily="34" charset="0"/>
                </a:defRPr>
              </a:lvl5pPr>
              <a:lvl6pPr marL="2497138" indent="-161925" defTabSz="903288" eaLnBrk="0" fontAlgn="base" hangingPunct="0">
                <a:spcBef>
                  <a:spcPct val="0"/>
                </a:spcBef>
                <a:spcAft>
                  <a:spcPct val="0"/>
                </a:spcAft>
                <a:defRPr sz="2400">
                  <a:solidFill>
                    <a:schemeClr val="tx1"/>
                  </a:solidFill>
                  <a:latin typeface="Arial" panose="020B0604020202020204" pitchFamily="34" charset="0"/>
                </a:defRPr>
              </a:lvl6pPr>
              <a:lvl7pPr marL="2954338" indent="-161925" defTabSz="903288" eaLnBrk="0" fontAlgn="base" hangingPunct="0">
                <a:spcBef>
                  <a:spcPct val="0"/>
                </a:spcBef>
                <a:spcAft>
                  <a:spcPct val="0"/>
                </a:spcAft>
                <a:defRPr sz="2400">
                  <a:solidFill>
                    <a:schemeClr val="tx1"/>
                  </a:solidFill>
                  <a:latin typeface="Arial" panose="020B0604020202020204" pitchFamily="34" charset="0"/>
                </a:defRPr>
              </a:lvl7pPr>
              <a:lvl8pPr marL="3411538" indent="-161925" defTabSz="903288" eaLnBrk="0" fontAlgn="base" hangingPunct="0">
                <a:spcBef>
                  <a:spcPct val="0"/>
                </a:spcBef>
                <a:spcAft>
                  <a:spcPct val="0"/>
                </a:spcAft>
                <a:defRPr sz="2400">
                  <a:solidFill>
                    <a:schemeClr val="tx1"/>
                  </a:solidFill>
                  <a:latin typeface="Arial" panose="020B0604020202020204" pitchFamily="34" charset="0"/>
                </a:defRPr>
              </a:lvl8pPr>
              <a:lvl9pPr marL="3868738" indent="-161925" defTabSz="9032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buClr>
                  <a:srgbClr val="F6BF69"/>
                </a:buClr>
                <a:buFont typeface="Monotype Sorts" pitchFamily="2" charset="2"/>
                <a:buNone/>
              </a:pPr>
              <a:r>
                <a:rPr lang="en-US" sz="1700" b="1">
                  <a:latin typeface="Arial Narrow" panose="020B0606020202030204" pitchFamily="34" charset="0"/>
                </a:rPr>
                <a:t>Communication</a:t>
              </a:r>
            </a:p>
            <a:p>
              <a:pPr algn="ctr">
                <a:lnSpc>
                  <a:spcPct val="90000"/>
                </a:lnSpc>
                <a:buClr>
                  <a:srgbClr val="F6BF69"/>
                </a:buClr>
                <a:buFont typeface="Monotype Sorts" pitchFamily="2" charset="2"/>
                <a:buNone/>
              </a:pPr>
              <a:r>
                <a:rPr lang="en-US" sz="1700" b="1">
                  <a:latin typeface="Arial Narrow" panose="020B0606020202030204" pitchFamily="34" charset="0"/>
                </a:rPr>
                <a:t>Diagrams</a:t>
              </a:r>
              <a:endParaRPr lang="en-US" sz="1700">
                <a:effectLst>
                  <a:outerShdw blurRad="38100" dist="38100" dir="2700000" algn="tl">
                    <a:srgbClr val="000000"/>
                  </a:outerShdw>
                </a:effectLst>
                <a:latin typeface="Arial Narrow" panose="020B0606020202030204" pitchFamily="34" charset="0"/>
              </a:endParaRPr>
            </a:p>
          </p:txBody>
        </p:sp>
        <p:sp>
          <p:nvSpPr>
            <p:cNvPr id="36" name="Rectangle 32"/>
            <p:cNvSpPr>
              <a:spLocks noChangeArrowheads="1"/>
            </p:cNvSpPr>
            <p:nvPr/>
          </p:nvSpPr>
          <p:spPr bwMode="auto">
            <a:xfrm>
              <a:off x="1250" y="3009"/>
              <a:ext cx="958" cy="573"/>
            </a:xfrm>
            <a:prstGeom prst="rect">
              <a:avLst/>
            </a:prstGeom>
            <a:solidFill>
              <a:srgbClr val="66FF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86173" tIns="43087" rIns="86173" bIns="43087" anchor="ctr"/>
            <a:lstStyle>
              <a:lvl1pPr marL="384175" indent="-384175" algn="l" defTabSz="903288">
                <a:defRPr sz="2400">
                  <a:solidFill>
                    <a:schemeClr val="tx1"/>
                  </a:solidFill>
                  <a:latin typeface="Arial" panose="020B0604020202020204" pitchFamily="34" charset="0"/>
                </a:defRPr>
              </a:lvl1pPr>
              <a:lvl2pPr marL="1184275" indent="-430213" algn="l" defTabSz="903288">
                <a:defRPr sz="2400">
                  <a:solidFill>
                    <a:schemeClr val="tx1"/>
                  </a:solidFill>
                  <a:latin typeface="Arial" panose="020B0604020202020204" pitchFamily="34" charset="0"/>
                </a:defRPr>
              </a:lvl2pPr>
              <a:lvl3pPr marL="1504950" indent="-212725" algn="l" defTabSz="903288">
                <a:defRPr sz="2400">
                  <a:solidFill>
                    <a:schemeClr val="tx1"/>
                  </a:solidFill>
                  <a:latin typeface="Arial" panose="020B0604020202020204" pitchFamily="34" charset="0"/>
                </a:defRPr>
              </a:lvl3pPr>
              <a:lvl4pPr marL="1770063" indent="-157163" algn="l" defTabSz="903288">
                <a:defRPr sz="2400">
                  <a:solidFill>
                    <a:schemeClr val="tx1"/>
                  </a:solidFill>
                  <a:latin typeface="Arial" panose="020B0604020202020204" pitchFamily="34" charset="0"/>
                </a:defRPr>
              </a:lvl4pPr>
              <a:lvl5pPr marL="2039938" indent="-161925" algn="l" defTabSz="903288">
                <a:defRPr sz="2400">
                  <a:solidFill>
                    <a:schemeClr val="tx1"/>
                  </a:solidFill>
                  <a:latin typeface="Arial" panose="020B0604020202020204" pitchFamily="34" charset="0"/>
                </a:defRPr>
              </a:lvl5pPr>
              <a:lvl6pPr marL="2497138" indent="-161925" defTabSz="903288" eaLnBrk="0" fontAlgn="base" hangingPunct="0">
                <a:spcBef>
                  <a:spcPct val="0"/>
                </a:spcBef>
                <a:spcAft>
                  <a:spcPct val="0"/>
                </a:spcAft>
                <a:defRPr sz="2400">
                  <a:solidFill>
                    <a:schemeClr val="tx1"/>
                  </a:solidFill>
                  <a:latin typeface="Arial" panose="020B0604020202020204" pitchFamily="34" charset="0"/>
                </a:defRPr>
              </a:lvl6pPr>
              <a:lvl7pPr marL="2954338" indent="-161925" defTabSz="903288" eaLnBrk="0" fontAlgn="base" hangingPunct="0">
                <a:spcBef>
                  <a:spcPct val="0"/>
                </a:spcBef>
                <a:spcAft>
                  <a:spcPct val="0"/>
                </a:spcAft>
                <a:defRPr sz="2400">
                  <a:solidFill>
                    <a:schemeClr val="tx1"/>
                  </a:solidFill>
                  <a:latin typeface="Arial" panose="020B0604020202020204" pitchFamily="34" charset="0"/>
                </a:defRPr>
              </a:lvl7pPr>
              <a:lvl8pPr marL="3411538" indent="-161925" defTabSz="903288" eaLnBrk="0" fontAlgn="base" hangingPunct="0">
                <a:spcBef>
                  <a:spcPct val="0"/>
                </a:spcBef>
                <a:spcAft>
                  <a:spcPct val="0"/>
                </a:spcAft>
                <a:defRPr sz="2400">
                  <a:solidFill>
                    <a:schemeClr val="tx1"/>
                  </a:solidFill>
                  <a:latin typeface="Arial" panose="020B0604020202020204" pitchFamily="34" charset="0"/>
                </a:defRPr>
              </a:lvl8pPr>
              <a:lvl9pPr marL="3868738" indent="-161925" defTabSz="9032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buClr>
                  <a:srgbClr val="F6BF69"/>
                </a:buClr>
                <a:buFont typeface="Monotype Sorts" pitchFamily="2" charset="2"/>
                <a:buNone/>
              </a:pPr>
              <a:endParaRPr lang="en-US" sz="1700">
                <a:effectLst>
                  <a:outerShdw blurRad="38100" dist="38100" dir="2700000" algn="tl">
                    <a:srgbClr val="000000"/>
                  </a:outerShdw>
                </a:effectLst>
                <a:latin typeface="Arial Narrow" panose="020B0606020202030204" pitchFamily="34" charset="0"/>
              </a:endParaRPr>
            </a:p>
          </p:txBody>
        </p:sp>
        <p:sp>
          <p:nvSpPr>
            <p:cNvPr id="37" name="Rectangle 33"/>
            <p:cNvSpPr>
              <a:spLocks noChangeArrowheads="1"/>
            </p:cNvSpPr>
            <p:nvPr/>
          </p:nvSpPr>
          <p:spPr bwMode="auto">
            <a:xfrm>
              <a:off x="1289" y="3049"/>
              <a:ext cx="958" cy="572"/>
            </a:xfrm>
            <a:prstGeom prst="rect">
              <a:avLst/>
            </a:prstGeom>
            <a:solidFill>
              <a:srgbClr val="66FF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86173" tIns="43087" rIns="86173" bIns="43087" anchor="ctr"/>
            <a:lstStyle>
              <a:lvl1pPr marL="384175" indent="-384175" algn="l" defTabSz="903288">
                <a:defRPr sz="2400">
                  <a:solidFill>
                    <a:schemeClr val="tx1"/>
                  </a:solidFill>
                  <a:latin typeface="Arial" panose="020B0604020202020204" pitchFamily="34" charset="0"/>
                </a:defRPr>
              </a:lvl1pPr>
              <a:lvl2pPr marL="1184275" indent="-430213" algn="l" defTabSz="903288">
                <a:defRPr sz="2400">
                  <a:solidFill>
                    <a:schemeClr val="tx1"/>
                  </a:solidFill>
                  <a:latin typeface="Arial" panose="020B0604020202020204" pitchFamily="34" charset="0"/>
                </a:defRPr>
              </a:lvl2pPr>
              <a:lvl3pPr marL="1504950" indent="-212725" algn="l" defTabSz="903288">
                <a:defRPr sz="2400">
                  <a:solidFill>
                    <a:schemeClr val="tx1"/>
                  </a:solidFill>
                  <a:latin typeface="Arial" panose="020B0604020202020204" pitchFamily="34" charset="0"/>
                </a:defRPr>
              </a:lvl3pPr>
              <a:lvl4pPr marL="1770063" indent="-157163" algn="l" defTabSz="903288">
                <a:defRPr sz="2400">
                  <a:solidFill>
                    <a:schemeClr val="tx1"/>
                  </a:solidFill>
                  <a:latin typeface="Arial" panose="020B0604020202020204" pitchFamily="34" charset="0"/>
                </a:defRPr>
              </a:lvl4pPr>
              <a:lvl5pPr marL="2039938" indent="-161925" algn="l" defTabSz="903288">
                <a:defRPr sz="2400">
                  <a:solidFill>
                    <a:schemeClr val="tx1"/>
                  </a:solidFill>
                  <a:latin typeface="Arial" panose="020B0604020202020204" pitchFamily="34" charset="0"/>
                </a:defRPr>
              </a:lvl5pPr>
              <a:lvl6pPr marL="2497138" indent="-161925" defTabSz="903288" eaLnBrk="0" fontAlgn="base" hangingPunct="0">
                <a:spcBef>
                  <a:spcPct val="0"/>
                </a:spcBef>
                <a:spcAft>
                  <a:spcPct val="0"/>
                </a:spcAft>
                <a:defRPr sz="2400">
                  <a:solidFill>
                    <a:schemeClr val="tx1"/>
                  </a:solidFill>
                  <a:latin typeface="Arial" panose="020B0604020202020204" pitchFamily="34" charset="0"/>
                </a:defRPr>
              </a:lvl6pPr>
              <a:lvl7pPr marL="2954338" indent="-161925" defTabSz="903288" eaLnBrk="0" fontAlgn="base" hangingPunct="0">
                <a:spcBef>
                  <a:spcPct val="0"/>
                </a:spcBef>
                <a:spcAft>
                  <a:spcPct val="0"/>
                </a:spcAft>
                <a:defRPr sz="2400">
                  <a:solidFill>
                    <a:schemeClr val="tx1"/>
                  </a:solidFill>
                  <a:latin typeface="Arial" panose="020B0604020202020204" pitchFamily="34" charset="0"/>
                </a:defRPr>
              </a:lvl7pPr>
              <a:lvl8pPr marL="3411538" indent="-161925" defTabSz="903288" eaLnBrk="0" fontAlgn="base" hangingPunct="0">
                <a:spcBef>
                  <a:spcPct val="0"/>
                </a:spcBef>
                <a:spcAft>
                  <a:spcPct val="0"/>
                </a:spcAft>
                <a:defRPr sz="2400">
                  <a:solidFill>
                    <a:schemeClr val="tx1"/>
                  </a:solidFill>
                  <a:latin typeface="Arial" panose="020B0604020202020204" pitchFamily="34" charset="0"/>
                </a:defRPr>
              </a:lvl8pPr>
              <a:lvl9pPr marL="3868738" indent="-161925" defTabSz="9032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buClr>
                  <a:srgbClr val="F6BF69"/>
                </a:buClr>
                <a:buFont typeface="Monotype Sorts" pitchFamily="2" charset="2"/>
                <a:buNone/>
              </a:pPr>
              <a:r>
                <a:rPr lang="en-US" sz="1700" b="1">
                  <a:latin typeface="Arial Narrow" panose="020B0606020202030204" pitchFamily="34" charset="0"/>
                </a:rPr>
                <a:t>State Machine</a:t>
              </a:r>
            </a:p>
            <a:p>
              <a:pPr algn="ctr">
                <a:lnSpc>
                  <a:spcPct val="90000"/>
                </a:lnSpc>
                <a:buClr>
                  <a:srgbClr val="F6BF69"/>
                </a:buClr>
                <a:buFont typeface="Monotype Sorts" pitchFamily="2" charset="2"/>
                <a:buNone/>
              </a:pPr>
              <a:r>
                <a:rPr lang="en-US" sz="1700" b="1">
                  <a:latin typeface="Arial Narrow" panose="020B0606020202030204" pitchFamily="34" charset="0"/>
                </a:rPr>
                <a:t>Diagrams</a:t>
              </a:r>
              <a:endParaRPr lang="en-US" sz="1700">
                <a:effectLst>
                  <a:outerShdw blurRad="38100" dist="38100" dir="2700000" algn="tl">
                    <a:srgbClr val="000000"/>
                  </a:outerShdw>
                </a:effectLst>
                <a:latin typeface="Arial Narrow" panose="020B0606020202030204" pitchFamily="34" charset="0"/>
              </a:endParaRPr>
            </a:p>
          </p:txBody>
        </p:sp>
        <p:sp>
          <p:nvSpPr>
            <p:cNvPr id="38" name="Rectangle 34"/>
            <p:cNvSpPr>
              <a:spLocks noChangeArrowheads="1"/>
            </p:cNvSpPr>
            <p:nvPr/>
          </p:nvSpPr>
          <p:spPr bwMode="auto">
            <a:xfrm>
              <a:off x="3710" y="2980"/>
              <a:ext cx="957" cy="572"/>
            </a:xfrm>
            <a:prstGeom prst="rect">
              <a:avLst/>
            </a:prstGeom>
            <a:solidFill>
              <a:srgbClr val="FF66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76531" tIns="38266" rIns="76531" bIns="38266" anchor="ctr"/>
            <a:lstStyle>
              <a:lvl1pPr marL="384175" indent="-384175" algn="l" defTabSz="903288">
                <a:defRPr sz="2400">
                  <a:solidFill>
                    <a:schemeClr val="tx1"/>
                  </a:solidFill>
                  <a:latin typeface="Arial" panose="020B0604020202020204" pitchFamily="34" charset="0"/>
                </a:defRPr>
              </a:lvl1pPr>
              <a:lvl2pPr marL="1184275" indent="-430213" algn="l" defTabSz="903288">
                <a:defRPr sz="2400">
                  <a:solidFill>
                    <a:schemeClr val="tx1"/>
                  </a:solidFill>
                  <a:latin typeface="Arial" panose="020B0604020202020204" pitchFamily="34" charset="0"/>
                </a:defRPr>
              </a:lvl2pPr>
              <a:lvl3pPr marL="1504950" indent="-212725" algn="l" defTabSz="903288">
                <a:defRPr sz="2400">
                  <a:solidFill>
                    <a:schemeClr val="tx1"/>
                  </a:solidFill>
                  <a:latin typeface="Arial" panose="020B0604020202020204" pitchFamily="34" charset="0"/>
                </a:defRPr>
              </a:lvl3pPr>
              <a:lvl4pPr marL="1770063" indent="-157163" algn="l" defTabSz="903288">
                <a:defRPr sz="2400">
                  <a:solidFill>
                    <a:schemeClr val="tx1"/>
                  </a:solidFill>
                  <a:latin typeface="Arial" panose="020B0604020202020204" pitchFamily="34" charset="0"/>
                </a:defRPr>
              </a:lvl4pPr>
              <a:lvl5pPr marL="2039938" indent="-161925" algn="l" defTabSz="903288">
                <a:defRPr sz="2400">
                  <a:solidFill>
                    <a:schemeClr val="tx1"/>
                  </a:solidFill>
                  <a:latin typeface="Arial" panose="020B0604020202020204" pitchFamily="34" charset="0"/>
                </a:defRPr>
              </a:lvl5pPr>
              <a:lvl6pPr marL="2497138" indent="-161925" defTabSz="903288" eaLnBrk="0" fontAlgn="base" hangingPunct="0">
                <a:spcBef>
                  <a:spcPct val="0"/>
                </a:spcBef>
                <a:spcAft>
                  <a:spcPct val="0"/>
                </a:spcAft>
                <a:defRPr sz="2400">
                  <a:solidFill>
                    <a:schemeClr val="tx1"/>
                  </a:solidFill>
                  <a:latin typeface="Arial" panose="020B0604020202020204" pitchFamily="34" charset="0"/>
                </a:defRPr>
              </a:lvl6pPr>
              <a:lvl7pPr marL="2954338" indent="-161925" defTabSz="903288" eaLnBrk="0" fontAlgn="base" hangingPunct="0">
                <a:spcBef>
                  <a:spcPct val="0"/>
                </a:spcBef>
                <a:spcAft>
                  <a:spcPct val="0"/>
                </a:spcAft>
                <a:defRPr sz="2400">
                  <a:solidFill>
                    <a:schemeClr val="tx1"/>
                  </a:solidFill>
                  <a:latin typeface="Arial" panose="020B0604020202020204" pitchFamily="34" charset="0"/>
                </a:defRPr>
              </a:lvl7pPr>
              <a:lvl8pPr marL="3411538" indent="-161925" defTabSz="903288" eaLnBrk="0" fontAlgn="base" hangingPunct="0">
                <a:spcBef>
                  <a:spcPct val="0"/>
                </a:spcBef>
                <a:spcAft>
                  <a:spcPct val="0"/>
                </a:spcAft>
                <a:defRPr sz="2400">
                  <a:solidFill>
                    <a:schemeClr val="tx1"/>
                  </a:solidFill>
                  <a:latin typeface="Arial" panose="020B0604020202020204" pitchFamily="34" charset="0"/>
                </a:defRPr>
              </a:lvl8pPr>
              <a:lvl9pPr marL="3868738" indent="-161925" defTabSz="9032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buClr>
                  <a:srgbClr val="F6BF69"/>
                </a:buClr>
                <a:buFont typeface="Monotype Sorts" pitchFamily="2" charset="2"/>
                <a:buNone/>
              </a:pPr>
              <a:endParaRPr lang="en-US" sz="2300">
                <a:effectLst>
                  <a:outerShdw blurRad="38100" dist="38100" dir="2700000" algn="tl">
                    <a:srgbClr val="000000"/>
                  </a:outerShdw>
                </a:effectLst>
                <a:latin typeface="Arial Narrow" panose="020B0606020202030204" pitchFamily="34" charset="0"/>
              </a:endParaRPr>
            </a:p>
          </p:txBody>
        </p:sp>
        <p:sp>
          <p:nvSpPr>
            <p:cNvPr id="39" name="Rectangle 35"/>
            <p:cNvSpPr>
              <a:spLocks noChangeArrowheads="1"/>
            </p:cNvSpPr>
            <p:nvPr/>
          </p:nvSpPr>
          <p:spPr bwMode="auto">
            <a:xfrm>
              <a:off x="3748" y="3019"/>
              <a:ext cx="958" cy="572"/>
            </a:xfrm>
            <a:prstGeom prst="rect">
              <a:avLst/>
            </a:prstGeom>
            <a:solidFill>
              <a:srgbClr val="FF66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76531" tIns="38266" rIns="76531" bIns="38266" anchor="ctr"/>
            <a:lstStyle>
              <a:lvl1pPr marL="384175" indent="-384175" algn="l" defTabSz="903288">
                <a:defRPr sz="2400">
                  <a:solidFill>
                    <a:schemeClr val="tx1"/>
                  </a:solidFill>
                  <a:latin typeface="Arial" panose="020B0604020202020204" pitchFamily="34" charset="0"/>
                </a:defRPr>
              </a:lvl1pPr>
              <a:lvl2pPr marL="1184275" indent="-430213" algn="l" defTabSz="903288">
                <a:defRPr sz="2400">
                  <a:solidFill>
                    <a:schemeClr val="tx1"/>
                  </a:solidFill>
                  <a:latin typeface="Arial" panose="020B0604020202020204" pitchFamily="34" charset="0"/>
                </a:defRPr>
              </a:lvl2pPr>
              <a:lvl3pPr marL="1504950" indent="-212725" algn="l" defTabSz="903288">
                <a:defRPr sz="2400">
                  <a:solidFill>
                    <a:schemeClr val="tx1"/>
                  </a:solidFill>
                  <a:latin typeface="Arial" panose="020B0604020202020204" pitchFamily="34" charset="0"/>
                </a:defRPr>
              </a:lvl3pPr>
              <a:lvl4pPr marL="1770063" indent="-157163" algn="l" defTabSz="903288">
                <a:defRPr sz="2400">
                  <a:solidFill>
                    <a:schemeClr val="tx1"/>
                  </a:solidFill>
                  <a:latin typeface="Arial" panose="020B0604020202020204" pitchFamily="34" charset="0"/>
                </a:defRPr>
              </a:lvl4pPr>
              <a:lvl5pPr marL="2039938" indent="-161925" algn="l" defTabSz="903288">
                <a:defRPr sz="2400">
                  <a:solidFill>
                    <a:schemeClr val="tx1"/>
                  </a:solidFill>
                  <a:latin typeface="Arial" panose="020B0604020202020204" pitchFamily="34" charset="0"/>
                </a:defRPr>
              </a:lvl5pPr>
              <a:lvl6pPr marL="2497138" indent="-161925" defTabSz="903288" eaLnBrk="0" fontAlgn="base" hangingPunct="0">
                <a:spcBef>
                  <a:spcPct val="0"/>
                </a:spcBef>
                <a:spcAft>
                  <a:spcPct val="0"/>
                </a:spcAft>
                <a:defRPr sz="2400">
                  <a:solidFill>
                    <a:schemeClr val="tx1"/>
                  </a:solidFill>
                  <a:latin typeface="Arial" panose="020B0604020202020204" pitchFamily="34" charset="0"/>
                </a:defRPr>
              </a:lvl6pPr>
              <a:lvl7pPr marL="2954338" indent="-161925" defTabSz="903288" eaLnBrk="0" fontAlgn="base" hangingPunct="0">
                <a:spcBef>
                  <a:spcPct val="0"/>
                </a:spcBef>
                <a:spcAft>
                  <a:spcPct val="0"/>
                </a:spcAft>
                <a:defRPr sz="2400">
                  <a:solidFill>
                    <a:schemeClr val="tx1"/>
                  </a:solidFill>
                  <a:latin typeface="Arial" panose="020B0604020202020204" pitchFamily="34" charset="0"/>
                </a:defRPr>
              </a:lvl7pPr>
              <a:lvl8pPr marL="3411538" indent="-161925" defTabSz="903288" eaLnBrk="0" fontAlgn="base" hangingPunct="0">
                <a:spcBef>
                  <a:spcPct val="0"/>
                </a:spcBef>
                <a:spcAft>
                  <a:spcPct val="0"/>
                </a:spcAft>
                <a:defRPr sz="2400">
                  <a:solidFill>
                    <a:schemeClr val="tx1"/>
                  </a:solidFill>
                  <a:latin typeface="Arial" panose="020B0604020202020204" pitchFamily="34" charset="0"/>
                </a:defRPr>
              </a:lvl8pPr>
              <a:lvl9pPr marL="3868738" indent="-161925" defTabSz="9032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buClr>
                  <a:srgbClr val="F6BF69"/>
                </a:buClr>
                <a:buFont typeface="Monotype Sorts" pitchFamily="2" charset="2"/>
                <a:buNone/>
              </a:pPr>
              <a:r>
                <a:rPr lang="en-US" sz="1700" b="1">
                  <a:latin typeface="Arial Narrow" panose="020B0606020202030204" pitchFamily="34" charset="0"/>
                </a:rPr>
                <a:t>Deployment</a:t>
              </a:r>
            </a:p>
            <a:p>
              <a:pPr algn="ctr">
                <a:lnSpc>
                  <a:spcPct val="90000"/>
                </a:lnSpc>
                <a:buClr>
                  <a:srgbClr val="F6BF69"/>
                </a:buClr>
                <a:buFont typeface="Monotype Sorts" pitchFamily="2" charset="2"/>
                <a:buNone/>
              </a:pPr>
              <a:r>
                <a:rPr lang="en-US" sz="1700" b="1">
                  <a:latin typeface="Arial Narrow" panose="020B0606020202030204" pitchFamily="34" charset="0"/>
                </a:rPr>
                <a:t>Diagrams</a:t>
              </a:r>
              <a:endParaRPr lang="en-US" sz="2300">
                <a:effectLst>
                  <a:outerShdw blurRad="38100" dist="38100" dir="2700000" algn="tl">
                    <a:srgbClr val="000000"/>
                  </a:outerShdw>
                </a:effectLst>
                <a:latin typeface="Arial Narrow" panose="020B0606020202030204" pitchFamily="34" charset="0"/>
              </a:endParaRPr>
            </a:p>
          </p:txBody>
        </p:sp>
        <p:sp>
          <p:nvSpPr>
            <p:cNvPr id="40" name="Rectangle 36"/>
            <p:cNvSpPr>
              <a:spLocks noChangeArrowheads="1"/>
            </p:cNvSpPr>
            <p:nvPr/>
          </p:nvSpPr>
          <p:spPr bwMode="auto">
            <a:xfrm>
              <a:off x="4368" y="2153"/>
              <a:ext cx="958" cy="572"/>
            </a:xfrm>
            <a:prstGeom prst="rect">
              <a:avLst/>
            </a:prstGeom>
            <a:solidFill>
              <a:srgbClr val="FF66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86173" tIns="43087" rIns="86173" bIns="43087" anchor="ctr"/>
            <a:lstStyle>
              <a:lvl1pPr marL="384175" indent="-384175" algn="l" defTabSz="903288">
                <a:defRPr sz="2400">
                  <a:solidFill>
                    <a:schemeClr val="tx1"/>
                  </a:solidFill>
                  <a:latin typeface="Arial" panose="020B0604020202020204" pitchFamily="34" charset="0"/>
                </a:defRPr>
              </a:lvl1pPr>
              <a:lvl2pPr marL="1184275" indent="-430213" algn="l" defTabSz="903288">
                <a:defRPr sz="2400">
                  <a:solidFill>
                    <a:schemeClr val="tx1"/>
                  </a:solidFill>
                  <a:latin typeface="Arial" panose="020B0604020202020204" pitchFamily="34" charset="0"/>
                </a:defRPr>
              </a:lvl2pPr>
              <a:lvl3pPr marL="1504950" indent="-212725" algn="l" defTabSz="903288">
                <a:defRPr sz="2400">
                  <a:solidFill>
                    <a:schemeClr val="tx1"/>
                  </a:solidFill>
                  <a:latin typeface="Arial" panose="020B0604020202020204" pitchFamily="34" charset="0"/>
                </a:defRPr>
              </a:lvl3pPr>
              <a:lvl4pPr marL="1770063" indent="-157163" algn="l" defTabSz="903288">
                <a:defRPr sz="2400">
                  <a:solidFill>
                    <a:schemeClr val="tx1"/>
                  </a:solidFill>
                  <a:latin typeface="Arial" panose="020B0604020202020204" pitchFamily="34" charset="0"/>
                </a:defRPr>
              </a:lvl4pPr>
              <a:lvl5pPr marL="2039938" indent="-161925" algn="l" defTabSz="903288">
                <a:defRPr sz="2400">
                  <a:solidFill>
                    <a:schemeClr val="tx1"/>
                  </a:solidFill>
                  <a:latin typeface="Arial" panose="020B0604020202020204" pitchFamily="34" charset="0"/>
                </a:defRPr>
              </a:lvl5pPr>
              <a:lvl6pPr marL="2497138" indent="-161925" defTabSz="903288" eaLnBrk="0" fontAlgn="base" hangingPunct="0">
                <a:spcBef>
                  <a:spcPct val="0"/>
                </a:spcBef>
                <a:spcAft>
                  <a:spcPct val="0"/>
                </a:spcAft>
                <a:defRPr sz="2400">
                  <a:solidFill>
                    <a:schemeClr val="tx1"/>
                  </a:solidFill>
                  <a:latin typeface="Arial" panose="020B0604020202020204" pitchFamily="34" charset="0"/>
                </a:defRPr>
              </a:lvl6pPr>
              <a:lvl7pPr marL="2954338" indent="-161925" defTabSz="903288" eaLnBrk="0" fontAlgn="base" hangingPunct="0">
                <a:spcBef>
                  <a:spcPct val="0"/>
                </a:spcBef>
                <a:spcAft>
                  <a:spcPct val="0"/>
                </a:spcAft>
                <a:defRPr sz="2400">
                  <a:solidFill>
                    <a:schemeClr val="tx1"/>
                  </a:solidFill>
                  <a:latin typeface="Arial" panose="020B0604020202020204" pitchFamily="34" charset="0"/>
                </a:defRPr>
              </a:lvl7pPr>
              <a:lvl8pPr marL="3411538" indent="-161925" defTabSz="903288" eaLnBrk="0" fontAlgn="base" hangingPunct="0">
                <a:spcBef>
                  <a:spcPct val="0"/>
                </a:spcBef>
                <a:spcAft>
                  <a:spcPct val="0"/>
                </a:spcAft>
                <a:defRPr sz="2400">
                  <a:solidFill>
                    <a:schemeClr val="tx1"/>
                  </a:solidFill>
                  <a:latin typeface="Arial" panose="020B0604020202020204" pitchFamily="34" charset="0"/>
                </a:defRPr>
              </a:lvl8pPr>
              <a:lvl9pPr marL="3868738" indent="-161925" defTabSz="9032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buClr>
                  <a:srgbClr val="F6BF69"/>
                </a:buClr>
                <a:buFont typeface="Monotype Sorts" pitchFamily="2" charset="2"/>
                <a:buNone/>
              </a:pPr>
              <a:endParaRPr lang="en-US" sz="1700">
                <a:effectLst>
                  <a:outerShdw blurRad="38100" dist="38100" dir="2700000" algn="tl">
                    <a:srgbClr val="000000"/>
                  </a:outerShdw>
                </a:effectLst>
                <a:latin typeface="Arial Narrow" panose="020B0606020202030204" pitchFamily="34" charset="0"/>
              </a:endParaRPr>
            </a:p>
          </p:txBody>
        </p:sp>
        <p:sp>
          <p:nvSpPr>
            <p:cNvPr id="41" name="Rectangle 37"/>
            <p:cNvSpPr>
              <a:spLocks noChangeArrowheads="1"/>
            </p:cNvSpPr>
            <p:nvPr/>
          </p:nvSpPr>
          <p:spPr bwMode="auto">
            <a:xfrm>
              <a:off x="4407" y="2192"/>
              <a:ext cx="958" cy="573"/>
            </a:xfrm>
            <a:prstGeom prst="rect">
              <a:avLst/>
            </a:prstGeom>
            <a:solidFill>
              <a:srgbClr val="FF66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86173" tIns="43087" rIns="86173" bIns="43087" anchor="ctr"/>
            <a:lstStyle>
              <a:lvl1pPr marL="384175" indent="-384175" algn="l" defTabSz="903288">
                <a:defRPr sz="2400">
                  <a:solidFill>
                    <a:schemeClr val="tx1"/>
                  </a:solidFill>
                  <a:latin typeface="Arial" panose="020B0604020202020204" pitchFamily="34" charset="0"/>
                </a:defRPr>
              </a:lvl1pPr>
              <a:lvl2pPr marL="1184275" indent="-430213" algn="l" defTabSz="903288">
                <a:defRPr sz="2400">
                  <a:solidFill>
                    <a:schemeClr val="tx1"/>
                  </a:solidFill>
                  <a:latin typeface="Arial" panose="020B0604020202020204" pitchFamily="34" charset="0"/>
                </a:defRPr>
              </a:lvl2pPr>
              <a:lvl3pPr marL="1504950" indent="-212725" algn="l" defTabSz="903288">
                <a:defRPr sz="2400">
                  <a:solidFill>
                    <a:schemeClr val="tx1"/>
                  </a:solidFill>
                  <a:latin typeface="Arial" panose="020B0604020202020204" pitchFamily="34" charset="0"/>
                </a:defRPr>
              </a:lvl3pPr>
              <a:lvl4pPr marL="1770063" indent="-157163" algn="l" defTabSz="903288">
                <a:defRPr sz="2400">
                  <a:solidFill>
                    <a:schemeClr val="tx1"/>
                  </a:solidFill>
                  <a:latin typeface="Arial" panose="020B0604020202020204" pitchFamily="34" charset="0"/>
                </a:defRPr>
              </a:lvl4pPr>
              <a:lvl5pPr marL="2039938" indent="-161925" algn="l" defTabSz="903288">
                <a:defRPr sz="2400">
                  <a:solidFill>
                    <a:schemeClr val="tx1"/>
                  </a:solidFill>
                  <a:latin typeface="Arial" panose="020B0604020202020204" pitchFamily="34" charset="0"/>
                </a:defRPr>
              </a:lvl5pPr>
              <a:lvl6pPr marL="2497138" indent="-161925" defTabSz="903288" eaLnBrk="0" fontAlgn="base" hangingPunct="0">
                <a:spcBef>
                  <a:spcPct val="0"/>
                </a:spcBef>
                <a:spcAft>
                  <a:spcPct val="0"/>
                </a:spcAft>
                <a:defRPr sz="2400">
                  <a:solidFill>
                    <a:schemeClr val="tx1"/>
                  </a:solidFill>
                  <a:latin typeface="Arial" panose="020B0604020202020204" pitchFamily="34" charset="0"/>
                </a:defRPr>
              </a:lvl6pPr>
              <a:lvl7pPr marL="2954338" indent="-161925" defTabSz="903288" eaLnBrk="0" fontAlgn="base" hangingPunct="0">
                <a:spcBef>
                  <a:spcPct val="0"/>
                </a:spcBef>
                <a:spcAft>
                  <a:spcPct val="0"/>
                </a:spcAft>
                <a:defRPr sz="2400">
                  <a:solidFill>
                    <a:schemeClr val="tx1"/>
                  </a:solidFill>
                  <a:latin typeface="Arial" panose="020B0604020202020204" pitchFamily="34" charset="0"/>
                </a:defRPr>
              </a:lvl7pPr>
              <a:lvl8pPr marL="3411538" indent="-161925" defTabSz="903288" eaLnBrk="0" fontAlgn="base" hangingPunct="0">
                <a:spcBef>
                  <a:spcPct val="0"/>
                </a:spcBef>
                <a:spcAft>
                  <a:spcPct val="0"/>
                </a:spcAft>
                <a:defRPr sz="2400">
                  <a:solidFill>
                    <a:schemeClr val="tx1"/>
                  </a:solidFill>
                  <a:latin typeface="Arial" panose="020B0604020202020204" pitchFamily="34" charset="0"/>
                </a:defRPr>
              </a:lvl8pPr>
              <a:lvl9pPr marL="3868738" indent="-161925" defTabSz="9032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buClr>
                  <a:srgbClr val="F6BF69"/>
                </a:buClr>
                <a:buFont typeface="Monotype Sorts" pitchFamily="2" charset="2"/>
                <a:buNone/>
              </a:pPr>
              <a:r>
                <a:rPr lang="en-US" sz="1700" b="1">
                  <a:latin typeface="Arial Narrow" panose="020B0606020202030204" pitchFamily="34" charset="0"/>
                </a:rPr>
                <a:t>Component</a:t>
              </a:r>
            </a:p>
            <a:p>
              <a:pPr algn="ctr">
                <a:lnSpc>
                  <a:spcPct val="90000"/>
                </a:lnSpc>
                <a:buClr>
                  <a:srgbClr val="F6BF69"/>
                </a:buClr>
                <a:buFont typeface="Monotype Sorts" pitchFamily="2" charset="2"/>
                <a:buNone/>
              </a:pPr>
              <a:r>
                <a:rPr lang="en-US" sz="1700" b="1">
                  <a:latin typeface="Arial Narrow" panose="020B0606020202030204" pitchFamily="34" charset="0"/>
                </a:rPr>
                <a:t>Diagrams</a:t>
              </a:r>
            </a:p>
          </p:txBody>
        </p:sp>
        <p:sp>
          <p:nvSpPr>
            <p:cNvPr id="42" name="Rectangle 38"/>
            <p:cNvSpPr>
              <a:spLocks noChangeArrowheads="1"/>
            </p:cNvSpPr>
            <p:nvPr/>
          </p:nvSpPr>
          <p:spPr bwMode="auto">
            <a:xfrm>
              <a:off x="4320" y="1308"/>
              <a:ext cx="958" cy="572"/>
            </a:xfrm>
            <a:prstGeom prst="rect">
              <a:avLst/>
            </a:prstGeom>
            <a:solidFill>
              <a:srgbClr val="FF66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86173" tIns="43087" rIns="86173" bIns="43087" anchor="ctr"/>
            <a:lstStyle>
              <a:lvl1pPr marL="384175" indent="-384175" algn="l" defTabSz="903288">
                <a:defRPr sz="2400">
                  <a:solidFill>
                    <a:schemeClr val="tx1"/>
                  </a:solidFill>
                  <a:latin typeface="Arial" panose="020B0604020202020204" pitchFamily="34" charset="0"/>
                </a:defRPr>
              </a:lvl1pPr>
              <a:lvl2pPr marL="1184275" indent="-430213" algn="l" defTabSz="903288">
                <a:defRPr sz="2400">
                  <a:solidFill>
                    <a:schemeClr val="tx1"/>
                  </a:solidFill>
                  <a:latin typeface="Arial" panose="020B0604020202020204" pitchFamily="34" charset="0"/>
                </a:defRPr>
              </a:lvl2pPr>
              <a:lvl3pPr marL="1504950" indent="-212725" algn="l" defTabSz="903288">
                <a:defRPr sz="2400">
                  <a:solidFill>
                    <a:schemeClr val="tx1"/>
                  </a:solidFill>
                  <a:latin typeface="Arial" panose="020B0604020202020204" pitchFamily="34" charset="0"/>
                </a:defRPr>
              </a:lvl3pPr>
              <a:lvl4pPr marL="1770063" indent="-157163" algn="l" defTabSz="903288">
                <a:defRPr sz="2400">
                  <a:solidFill>
                    <a:schemeClr val="tx1"/>
                  </a:solidFill>
                  <a:latin typeface="Arial" panose="020B0604020202020204" pitchFamily="34" charset="0"/>
                </a:defRPr>
              </a:lvl4pPr>
              <a:lvl5pPr marL="2039938" indent="-161925" algn="l" defTabSz="903288">
                <a:defRPr sz="2400">
                  <a:solidFill>
                    <a:schemeClr val="tx1"/>
                  </a:solidFill>
                  <a:latin typeface="Arial" panose="020B0604020202020204" pitchFamily="34" charset="0"/>
                </a:defRPr>
              </a:lvl5pPr>
              <a:lvl6pPr marL="2497138" indent="-161925" defTabSz="903288" eaLnBrk="0" fontAlgn="base" hangingPunct="0">
                <a:spcBef>
                  <a:spcPct val="0"/>
                </a:spcBef>
                <a:spcAft>
                  <a:spcPct val="0"/>
                </a:spcAft>
                <a:defRPr sz="2400">
                  <a:solidFill>
                    <a:schemeClr val="tx1"/>
                  </a:solidFill>
                  <a:latin typeface="Arial" panose="020B0604020202020204" pitchFamily="34" charset="0"/>
                </a:defRPr>
              </a:lvl6pPr>
              <a:lvl7pPr marL="2954338" indent="-161925" defTabSz="903288" eaLnBrk="0" fontAlgn="base" hangingPunct="0">
                <a:spcBef>
                  <a:spcPct val="0"/>
                </a:spcBef>
                <a:spcAft>
                  <a:spcPct val="0"/>
                </a:spcAft>
                <a:defRPr sz="2400">
                  <a:solidFill>
                    <a:schemeClr val="tx1"/>
                  </a:solidFill>
                  <a:latin typeface="Arial" panose="020B0604020202020204" pitchFamily="34" charset="0"/>
                </a:defRPr>
              </a:lvl7pPr>
              <a:lvl8pPr marL="3411538" indent="-161925" defTabSz="903288" eaLnBrk="0" fontAlgn="base" hangingPunct="0">
                <a:spcBef>
                  <a:spcPct val="0"/>
                </a:spcBef>
                <a:spcAft>
                  <a:spcPct val="0"/>
                </a:spcAft>
                <a:defRPr sz="2400">
                  <a:solidFill>
                    <a:schemeClr val="tx1"/>
                  </a:solidFill>
                  <a:latin typeface="Arial" panose="020B0604020202020204" pitchFamily="34" charset="0"/>
                </a:defRPr>
              </a:lvl8pPr>
              <a:lvl9pPr marL="3868738" indent="-161925" defTabSz="9032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buClr>
                  <a:srgbClr val="F6BF69"/>
                </a:buClr>
                <a:buFont typeface="Monotype Sorts" pitchFamily="2" charset="2"/>
                <a:buNone/>
              </a:pPr>
              <a:endParaRPr lang="en-US" sz="1700">
                <a:effectLst>
                  <a:outerShdw blurRad="38100" dist="38100" dir="2700000" algn="tl">
                    <a:srgbClr val="000000"/>
                  </a:outerShdw>
                </a:effectLst>
                <a:latin typeface="Arial Narrow" panose="020B0606020202030204" pitchFamily="34" charset="0"/>
              </a:endParaRPr>
            </a:p>
          </p:txBody>
        </p:sp>
        <p:sp>
          <p:nvSpPr>
            <p:cNvPr id="43" name="Rectangle 39"/>
            <p:cNvSpPr>
              <a:spLocks noChangeArrowheads="1"/>
            </p:cNvSpPr>
            <p:nvPr/>
          </p:nvSpPr>
          <p:spPr bwMode="auto">
            <a:xfrm>
              <a:off x="4359" y="1347"/>
              <a:ext cx="958" cy="573"/>
            </a:xfrm>
            <a:prstGeom prst="rect">
              <a:avLst/>
            </a:prstGeom>
            <a:solidFill>
              <a:srgbClr val="FF66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86173" tIns="43087" rIns="86173" bIns="43087" anchor="ctr"/>
            <a:lstStyle>
              <a:lvl1pPr marL="384175" indent="-384175" algn="l" defTabSz="903288">
                <a:defRPr sz="2400">
                  <a:solidFill>
                    <a:schemeClr val="tx1"/>
                  </a:solidFill>
                  <a:latin typeface="Arial" panose="020B0604020202020204" pitchFamily="34" charset="0"/>
                </a:defRPr>
              </a:lvl1pPr>
              <a:lvl2pPr marL="1184275" indent="-430213" algn="l" defTabSz="903288">
                <a:defRPr sz="2400">
                  <a:solidFill>
                    <a:schemeClr val="tx1"/>
                  </a:solidFill>
                  <a:latin typeface="Arial" panose="020B0604020202020204" pitchFamily="34" charset="0"/>
                </a:defRPr>
              </a:lvl2pPr>
              <a:lvl3pPr marL="1504950" indent="-212725" algn="l" defTabSz="903288">
                <a:defRPr sz="2400">
                  <a:solidFill>
                    <a:schemeClr val="tx1"/>
                  </a:solidFill>
                  <a:latin typeface="Arial" panose="020B0604020202020204" pitchFamily="34" charset="0"/>
                </a:defRPr>
              </a:lvl3pPr>
              <a:lvl4pPr marL="1770063" indent="-157163" algn="l" defTabSz="903288">
                <a:defRPr sz="2400">
                  <a:solidFill>
                    <a:schemeClr val="tx1"/>
                  </a:solidFill>
                  <a:latin typeface="Arial" panose="020B0604020202020204" pitchFamily="34" charset="0"/>
                </a:defRPr>
              </a:lvl4pPr>
              <a:lvl5pPr marL="2039938" indent="-161925" algn="l" defTabSz="903288">
                <a:defRPr sz="2400">
                  <a:solidFill>
                    <a:schemeClr val="tx1"/>
                  </a:solidFill>
                  <a:latin typeface="Arial" panose="020B0604020202020204" pitchFamily="34" charset="0"/>
                </a:defRPr>
              </a:lvl5pPr>
              <a:lvl6pPr marL="2497138" indent="-161925" defTabSz="903288" eaLnBrk="0" fontAlgn="base" hangingPunct="0">
                <a:spcBef>
                  <a:spcPct val="0"/>
                </a:spcBef>
                <a:spcAft>
                  <a:spcPct val="0"/>
                </a:spcAft>
                <a:defRPr sz="2400">
                  <a:solidFill>
                    <a:schemeClr val="tx1"/>
                  </a:solidFill>
                  <a:latin typeface="Arial" panose="020B0604020202020204" pitchFamily="34" charset="0"/>
                </a:defRPr>
              </a:lvl6pPr>
              <a:lvl7pPr marL="2954338" indent="-161925" defTabSz="903288" eaLnBrk="0" fontAlgn="base" hangingPunct="0">
                <a:spcBef>
                  <a:spcPct val="0"/>
                </a:spcBef>
                <a:spcAft>
                  <a:spcPct val="0"/>
                </a:spcAft>
                <a:defRPr sz="2400">
                  <a:solidFill>
                    <a:schemeClr val="tx1"/>
                  </a:solidFill>
                  <a:latin typeface="Arial" panose="020B0604020202020204" pitchFamily="34" charset="0"/>
                </a:defRPr>
              </a:lvl7pPr>
              <a:lvl8pPr marL="3411538" indent="-161925" defTabSz="903288" eaLnBrk="0" fontAlgn="base" hangingPunct="0">
                <a:spcBef>
                  <a:spcPct val="0"/>
                </a:spcBef>
                <a:spcAft>
                  <a:spcPct val="0"/>
                </a:spcAft>
                <a:defRPr sz="2400">
                  <a:solidFill>
                    <a:schemeClr val="tx1"/>
                  </a:solidFill>
                  <a:latin typeface="Arial" panose="020B0604020202020204" pitchFamily="34" charset="0"/>
                </a:defRPr>
              </a:lvl8pPr>
              <a:lvl9pPr marL="3868738" indent="-161925" defTabSz="9032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buClr>
                  <a:srgbClr val="F6BF69"/>
                </a:buClr>
                <a:buFont typeface="Monotype Sorts" pitchFamily="2" charset="2"/>
                <a:buNone/>
              </a:pPr>
              <a:r>
                <a:rPr lang="en-US" sz="1700" b="1">
                  <a:latin typeface="Arial Narrow" panose="020B0606020202030204" pitchFamily="34" charset="0"/>
                </a:rPr>
                <a:t>Object</a:t>
              </a:r>
            </a:p>
            <a:p>
              <a:pPr algn="ctr">
                <a:lnSpc>
                  <a:spcPct val="90000"/>
                </a:lnSpc>
                <a:buClr>
                  <a:srgbClr val="F6BF69"/>
                </a:buClr>
                <a:buFont typeface="Monotype Sorts" pitchFamily="2" charset="2"/>
                <a:buNone/>
              </a:pPr>
              <a:r>
                <a:rPr lang="en-US" sz="1700" b="1">
                  <a:latin typeface="Arial Narrow" panose="020B0606020202030204" pitchFamily="34" charset="0"/>
                </a:rPr>
                <a:t>Diagrams</a:t>
              </a:r>
              <a:endParaRPr lang="en-US" sz="1700">
                <a:effectLst>
                  <a:outerShdw blurRad="38100" dist="38100" dir="2700000" algn="tl">
                    <a:srgbClr val="000000"/>
                  </a:outerShdw>
                </a:effectLst>
                <a:latin typeface="Arial Narrow" panose="020B0606020202030204" pitchFamily="34" charset="0"/>
              </a:endParaRPr>
            </a:p>
          </p:txBody>
        </p:sp>
        <p:sp>
          <p:nvSpPr>
            <p:cNvPr id="44" name="Rectangle 40"/>
            <p:cNvSpPr>
              <a:spLocks noChangeArrowheads="1"/>
            </p:cNvSpPr>
            <p:nvPr/>
          </p:nvSpPr>
          <p:spPr bwMode="auto">
            <a:xfrm>
              <a:off x="3168" y="972"/>
              <a:ext cx="958" cy="572"/>
            </a:xfrm>
            <a:prstGeom prst="rect">
              <a:avLst/>
            </a:prstGeom>
            <a:solidFill>
              <a:srgbClr val="FF66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86173" tIns="43087" rIns="86173" bIns="43087" anchor="ctr"/>
            <a:lstStyle>
              <a:lvl1pPr marL="384175" indent="-384175" algn="l" defTabSz="903288">
                <a:defRPr sz="2400">
                  <a:solidFill>
                    <a:schemeClr val="tx1"/>
                  </a:solidFill>
                  <a:latin typeface="Arial" panose="020B0604020202020204" pitchFamily="34" charset="0"/>
                </a:defRPr>
              </a:lvl1pPr>
              <a:lvl2pPr marL="1184275" indent="-430213" algn="l" defTabSz="903288">
                <a:defRPr sz="2400">
                  <a:solidFill>
                    <a:schemeClr val="tx1"/>
                  </a:solidFill>
                  <a:latin typeface="Arial" panose="020B0604020202020204" pitchFamily="34" charset="0"/>
                </a:defRPr>
              </a:lvl2pPr>
              <a:lvl3pPr marL="1504950" indent="-212725" algn="l" defTabSz="903288">
                <a:defRPr sz="2400">
                  <a:solidFill>
                    <a:schemeClr val="tx1"/>
                  </a:solidFill>
                  <a:latin typeface="Arial" panose="020B0604020202020204" pitchFamily="34" charset="0"/>
                </a:defRPr>
              </a:lvl3pPr>
              <a:lvl4pPr marL="1770063" indent="-157163" algn="l" defTabSz="903288">
                <a:defRPr sz="2400">
                  <a:solidFill>
                    <a:schemeClr val="tx1"/>
                  </a:solidFill>
                  <a:latin typeface="Arial" panose="020B0604020202020204" pitchFamily="34" charset="0"/>
                </a:defRPr>
              </a:lvl4pPr>
              <a:lvl5pPr marL="2039938" indent="-161925" algn="l" defTabSz="903288">
                <a:defRPr sz="2400">
                  <a:solidFill>
                    <a:schemeClr val="tx1"/>
                  </a:solidFill>
                  <a:latin typeface="Arial" panose="020B0604020202020204" pitchFamily="34" charset="0"/>
                </a:defRPr>
              </a:lvl5pPr>
              <a:lvl6pPr marL="2497138" indent="-161925" defTabSz="903288" eaLnBrk="0" fontAlgn="base" hangingPunct="0">
                <a:spcBef>
                  <a:spcPct val="0"/>
                </a:spcBef>
                <a:spcAft>
                  <a:spcPct val="0"/>
                </a:spcAft>
                <a:defRPr sz="2400">
                  <a:solidFill>
                    <a:schemeClr val="tx1"/>
                  </a:solidFill>
                  <a:latin typeface="Arial" panose="020B0604020202020204" pitchFamily="34" charset="0"/>
                </a:defRPr>
              </a:lvl6pPr>
              <a:lvl7pPr marL="2954338" indent="-161925" defTabSz="903288" eaLnBrk="0" fontAlgn="base" hangingPunct="0">
                <a:spcBef>
                  <a:spcPct val="0"/>
                </a:spcBef>
                <a:spcAft>
                  <a:spcPct val="0"/>
                </a:spcAft>
                <a:defRPr sz="2400">
                  <a:solidFill>
                    <a:schemeClr val="tx1"/>
                  </a:solidFill>
                  <a:latin typeface="Arial" panose="020B0604020202020204" pitchFamily="34" charset="0"/>
                </a:defRPr>
              </a:lvl7pPr>
              <a:lvl8pPr marL="3411538" indent="-161925" defTabSz="903288" eaLnBrk="0" fontAlgn="base" hangingPunct="0">
                <a:spcBef>
                  <a:spcPct val="0"/>
                </a:spcBef>
                <a:spcAft>
                  <a:spcPct val="0"/>
                </a:spcAft>
                <a:defRPr sz="2400">
                  <a:solidFill>
                    <a:schemeClr val="tx1"/>
                  </a:solidFill>
                  <a:latin typeface="Arial" panose="020B0604020202020204" pitchFamily="34" charset="0"/>
                </a:defRPr>
              </a:lvl8pPr>
              <a:lvl9pPr marL="3868738" indent="-161925" defTabSz="9032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buClr>
                  <a:srgbClr val="F6BF69"/>
                </a:buClr>
                <a:buFont typeface="Monotype Sorts" pitchFamily="2" charset="2"/>
                <a:buNone/>
              </a:pPr>
              <a:endParaRPr lang="en-US" sz="1700">
                <a:effectLst>
                  <a:outerShdw blurRad="38100" dist="38100" dir="2700000" algn="tl">
                    <a:srgbClr val="000000"/>
                  </a:outerShdw>
                </a:effectLst>
                <a:latin typeface="Arial Narrow" panose="020B0606020202030204" pitchFamily="34" charset="0"/>
              </a:endParaRPr>
            </a:p>
          </p:txBody>
        </p:sp>
        <p:sp>
          <p:nvSpPr>
            <p:cNvPr id="45" name="Rectangle 41"/>
            <p:cNvSpPr>
              <a:spLocks noChangeArrowheads="1"/>
            </p:cNvSpPr>
            <p:nvPr/>
          </p:nvSpPr>
          <p:spPr bwMode="auto">
            <a:xfrm>
              <a:off x="3207" y="1011"/>
              <a:ext cx="958" cy="573"/>
            </a:xfrm>
            <a:prstGeom prst="rect">
              <a:avLst/>
            </a:prstGeom>
            <a:solidFill>
              <a:srgbClr val="FF66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86173" tIns="43087" rIns="86173" bIns="43087" anchor="ctr"/>
            <a:lstStyle>
              <a:lvl1pPr marL="384175" indent="-384175" algn="l" defTabSz="903288">
                <a:defRPr sz="2400">
                  <a:solidFill>
                    <a:schemeClr val="tx1"/>
                  </a:solidFill>
                  <a:latin typeface="Arial" panose="020B0604020202020204" pitchFamily="34" charset="0"/>
                </a:defRPr>
              </a:lvl1pPr>
              <a:lvl2pPr marL="1184275" indent="-430213" algn="l" defTabSz="903288">
                <a:defRPr sz="2400">
                  <a:solidFill>
                    <a:schemeClr val="tx1"/>
                  </a:solidFill>
                  <a:latin typeface="Arial" panose="020B0604020202020204" pitchFamily="34" charset="0"/>
                </a:defRPr>
              </a:lvl2pPr>
              <a:lvl3pPr marL="1504950" indent="-212725" algn="l" defTabSz="903288">
                <a:defRPr sz="2400">
                  <a:solidFill>
                    <a:schemeClr val="tx1"/>
                  </a:solidFill>
                  <a:latin typeface="Arial" panose="020B0604020202020204" pitchFamily="34" charset="0"/>
                </a:defRPr>
              </a:lvl3pPr>
              <a:lvl4pPr marL="1770063" indent="-157163" algn="l" defTabSz="903288">
                <a:defRPr sz="2400">
                  <a:solidFill>
                    <a:schemeClr val="tx1"/>
                  </a:solidFill>
                  <a:latin typeface="Arial" panose="020B0604020202020204" pitchFamily="34" charset="0"/>
                </a:defRPr>
              </a:lvl4pPr>
              <a:lvl5pPr marL="2039938" indent="-161925" algn="l" defTabSz="903288">
                <a:defRPr sz="2400">
                  <a:solidFill>
                    <a:schemeClr val="tx1"/>
                  </a:solidFill>
                  <a:latin typeface="Arial" panose="020B0604020202020204" pitchFamily="34" charset="0"/>
                </a:defRPr>
              </a:lvl5pPr>
              <a:lvl6pPr marL="2497138" indent="-161925" defTabSz="903288" eaLnBrk="0" fontAlgn="base" hangingPunct="0">
                <a:spcBef>
                  <a:spcPct val="0"/>
                </a:spcBef>
                <a:spcAft>
                  <a:spcPct val="0"/>
                </a:spcAft>
                <a:defRPr sz="2400">
                  <a:solidFill>
                    <a:schemeClr val="tx1"/>
                  </a:solidFill>
                  <a:latin typeface="Arial" panose="020B0604020202020204" pitchFamily="34" charset="0"/>
                </a:defRPr>
              </a:lvl6pPr>
              <a:lvl7pPr marL="2954338" indent="-161925" defTabSz="903288" eaLnBrk="0" fontAlgn="base" hangingPunct="0">
                <a:spcBef>
                  <a:spcPct val="0"/>
                </a:spcBef>
                <a:spcAft>
                  <a:spcPct val="0"/>
                </a:spcAft>
                <a:defRPr sz="2400">
                  <a:solidFill>
                    <a:schemeClr val="tx1"/>
                  </a:solidFill>
                  <a:latin typeface="Arial" panose="020B0604020202020204" pitchFamily="34" charset="0"/>
                </a:defRPr>
              </a:lvl7pPr>
              <a:lvl8pPr marL="3411538" indent="-161925" defTabSz="903288" eaLnBrk="0" fontAlgn="base" hangingPunct="0">
                <a:spcBef>
                  <a:spcPct val="0"/>
                </a:spcBef>
                <a:spcAft>
                  <a:spcPct val="0"/>
                </a:spcAft>
                <a:defRPr sz="2400">
                  <a:solidFill>
                    <a:schemeClr val="tx1"/>
                  </a:solidFill>
                  <a:latin typeface="Arial" panose="020B0604020202020204" pitchFamily="34" charset="0"/>
                </a:defRPr>
              </a:lvl8pPr>
              <a:lvl9pPr marL="3868738" indent="-161925" defTabSz="9032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buClr>
                  <a:srgbClr val="F6BF69"/>
                </a:buClr>
                <a:buFont typeface="Monotype Sorts" pitchFamily="2" charset="2"/>
                <a:buNone/>
              </a:pPr>
              <a:r>
                <a:rPr lang="en-US" sz="1700" b="1">
                  <a:latin typeface="Arial Narrow" panose="020B0606020202030204" pitchFamily="34" charset="0"/>
                </a:rPr>
                <a:t>Class</a:t>
              </a:r>
            </a:p>
            <a:p>
              <a:pPr algn="ctr">
                <a:lnSpc>
                  <a:spcPct val="90000"/>
                </a:lnSpc>
                <a:buClr>
                  <a:srgbClr val="F6BF69"/>
                </a:buClr>
                <a:buFont typeface="Monotype Sorts" pitchFamily="2" charset="2"/>
                <a:buNone/>
              </a:pPr>
              <a:r>
                <a:rPr lang="en-US" sz="1700" b="1">
                  <a:latin typeface="Arial Narrow" panose="020B0606020202030204" pitchFamily="34" charset="0"/>
                </a:rPr>
                <a:t>Diagrams</a:t>
              </a:r>
            </a:p>
          </p:txBody>
        </p:sp>
        <p:sp>
          <p:nvSpPr>
            <p:cNvPr id="46" name="Rectangle 42"/>
            <p:cNvSpPr>
              <a:spLocks noChangeArrowheads="1"/>
            </p:cNvSpPr>
            <p:nvPr/>
          </p:nvSpPr>
          <p:spPr bwMode="auto">
            <a:xfrm>
              <a:off x="1980" y="1108"/>
              <a:ext cx="957" cy="573"/>
            </a:xfrm>
            <a:prstGeom prst="rect">
              <a:avLst/>
            </a:prstGeom>
            <a:solidFill>
              <a:srgbClr val="FF66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76531" tIns="38266" rIns="76531" bIns="38266" anchor="ctr"/>
            <a:lstStyle>
              <a:lvl1pPr marL="384175" indent="-384175" algn="l" defTabSz="903288">
                <a:defRPr sz="2400">
                  <a:solidFill>
                    <a:schemeClr val="tx1"/>
                  </a:solidFill>
                  <a:latin typeface="Arial" panose="020B0604020202020204" pitchFamily="34" charset="0"/>
                </a:defRPr>
              </a:lvl1pPr>
              <a:lvl2pPr marL="1184275" indent="-430213" algn="l" defTabSz="903288">
                <a:defRPr sz="2400">
                  <a:solidFill>
                    <a:schemeClr val="tx1"/>
                  </a:solidFill>
                  <a:latin typeface="Arial" panose="020B0604020202020204" pitchFamily="34" charset="0"/>
                </a:defRPr>
              </a:lvl2pPr>
              <a:lvl3pPr marL="1504950" indent="-212725" algn="l" defTabSz="903288">
                <a:defRPr sz="2400">
                  <a:solidFill>
                    <a:schemeClr val="tx1"/>
                  </a:solidFill>
                  <a:latin typeface="Arial" panose="020B0604020202020204" pitchFamily="34" charset="0"/>
                </a:defRPr>
              </a:lvl3pPr>
              <a:lvl4pPr marL="1770063" indent="-157163" algn="l" defTabSz="903288">
                <a:defRPr sz="2400">
                  <a:solidFill>
                    <a:schemeClr val="tx1"/>
                  </a:solidFill>
                  <a:latin typeface="Arial" panose="020B0604020202020204" pitchFamily="34" charset="0"/>
                </a:defRPr>
              </a:lvl4pPr>
              <a:lvl5pPr marL="2039938" indent="-161925" algn="l" defTabSz="903288">
                <a:defRPr sz="2400">
                  <a:solidFill>
                    <a:schemeClr val="tx1"/>
                  </a:solidFill>
                  <a:latin typeface="Arial" panose="020B0604020202020204" pitchFamily="34" charset="0"/>
                </a:defRPr>
              </a:lvl5pPr>
              <a:lvl6pPr marL="2497138" indent="-161925" defTabSz="903288" eaLnBrk="0" fontAlgn="base" hangingPunct="0">
                <a:spcBef>
                  <a:spcPct val="0"/>
                </a:spcBef>
                <a:spcAft>
                  <a:spcPct val="0"/>
                </a:spcAft>
                <a:defRPr sz="2400">
                  <a:solidFill>
                    <a:schemeClr val="tx1"/>
                  </a:solidFill>
                  <a:latin typeface="Arial" panose="020B0604020202020204" pitchFamily="34" charset="0"/>
                </a:defRPr>
              </a:lvl6pPr>
              <a:lvl7pPr marL="2954338" indent="-161925" defTabSz="903288" eaLnBrk="0" fontAlgn="base" hangingPunct="0">
                <a:spcBef>
                  <a:spcPct val="0"/>
                </a:spcBef>
                <a:spcAft>
                  <a:spcPct val="0"/>
                </a:spcAft>
                <a:defRPr sz="2400">
                  <a:solidFill>
                    <a:schemeClr val="tx1"/>
                  </a:solidFill>
                  <a:latin typeface="Arial" panose="020B0604020202020204" pitchFamily="34" charset="0"/>
                </a:defRPr>
              </a:lvl7pPr>
              <a:lvl8pPr marL="3411538" indent="-161925" defTabSz="903288" eaLnBrk="0" fontAlgn="base" hangingPunct="0">
                <a:spcBef>
                  <a:spcPct val="0"/>
                </a:spcBef>
                <a:spcAft>
                  <a:spcPct val="0"/>
                </a:spcAft>
                <a:defRPr sz="2400">
                  <a:solidFill>
                    <a:schemeClr val="tx1"/>
                  </a:solidFill>
                  <a:latin typeface="Arial" panose="020B0604020202020204" pitchFamily="34" charset="0"/>
                </a:defRPr>
              </a:lvl8pPr>
              <a:lvl9pPr marL="3868738" indent="-161925" defTabSz="9032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buClr>
                  <a:srgbClr val="F6BF69"/>
                </a:buClr>
                <a:buFont typeface="Monotype Sorts" pitchFamily="2" charset="2"/>
                <a:buNone/>
              </a:pPr>
              <a:endParaRPr lang="en-US" sz="1700">
                <a:effectLst>
                  <a:outerShdw blurRad="38100" dist="38100" dir="2700000" algn="tl">
                    <a:srgbClr val="000000"/>
                  </a:outerShdw>
                </a:effectLst>
                <a:latin typeface="Arial Narrow" panose="020B0606020202030204" pitchFamily="34" charset="0"/>
              </a:endParaRPr>
            </a:p>
          </p:txBody>
        </p:sp>
        <p:sp>
          <p:nvSpPr>
            <p:cNvPr id="47" name="Rectangle 43"/>
            <p:cNvSpPr>
              <a:spLocks noChangeArrowheads="1"/>
            </p:cNvSpPr>
            <p:nvPr/>
          </p:nvSpPr>
          <p:spPr bwMode="auto">
            <a:xfrm>
              <a:off x="2018" y="1147"/>
              <a:ext cx="958" cy="573"/>
            </a:xfrm>
            <a:prstGeom prst="rect">
              <a:avLst/>
            </a:prstGeom>
            <a:solidFill>
              <a:srgbClr val="FF66FF"/>
            </a:solidFill>
            <a:ln w="9525">
              <a:solidFill>
                <a:schemeClr val="bg2"/>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76531" tIns="38266" rIns="76531" bIns="38266" anchor="ctr"/>
            <a:lstStyle>
              <a:lvl1pPr marL="384175" indent="-384175" algn="l" defTabSz="903288">
                <a:defRPr sz="2400">
                  <a:solidFill>
                    <a:schemeClr val="tx1"/>
                  </a:solidFill>
                  <a:latin typeface="Arial" panose="020B0604020202020204" pitchFamily="34" charset="0"/>
                </a:defRPr>
              </a:lvl1pPr>
              <a:lvl2pPr marL="1184275" indent="-430213" algn="l" defTabSz="903288">
                <a:defRPr sz="2400">
                  <a:solidFill>
                    <a:schemeClr val="tx1"/>
                  </a:solidFill>
                  <a:latin typeface="Arial" panose="020B0604020202020204" pitchFamily="34" charset="0"/>
                </a:defRPr>
              </a:lvl2pPr>
              <a:lvl3pPr marL="1504950" indent="-212725" algn="l" defTabSz="903288">
                <a:defRPr sz="2400">
                  <a:solidFill>
                    <a:schemeClr val="tx1"/>
                  </a:solidFill>
                  <a:latin typeface="Arial" panose="020B0604020202020204" pitchFamily="34" charset="0"/>
                </a:defRPr>
              </a:lvl3pPr>
              <a:lvl4pPr marL="1770063" indent="-157163" algn="l" defTabSz="903288">
                <a:defRPr sz="2400">
                  <a:solidFill>
                    <a:schemeClr val="tx1"/>
                  </a:solidFill>
                  <a:latin typeface="Arial" panose="020B0604020202020204" pitchFamily="34" charset="0"/>
                </a:defRPr>
              </a:lvl4pPr>
              <a:lvl5pPr marL="2039938" indent="-161925" algn="l" defTabSz="903288">
                <a:defRPr sz="2400">
                  <a:solidFill>
                    <a:schemeClr val="tx1"/>
                  </a:solidFill>
                  <a:latin typeface="Arial" panose="020B0604020202020204" pitchFamily="34" charset="0"/>
                </a:defRPr>
              </a:lvl5pPr>
              <a:lvl6pPr marL="2497138" indent="-161925" defTabSz="903288" eaLnBrk="0" fontAlgn="base" hangingPunct="0">
                <a:spcBef>
                  <a:spcPct val="0"/>
                </a:spcBef>
                <a:spcAft>
                  <a:spcPct val="0"/>
                </a:spcAft>
                <a:defRPr sz="2400">
                  <a:solidFill>
                    <a:schemeClr val="tx1"/>
                  </a:solidFill>
                  <a:latin typeface="Arial" panose="020B0604020202020204" pitchFamily="34" charset="0"/>
                </a:defRPr>
              </a:lvl6pPr>
              <a:lvl7pPr marL="2954338" indent="-161925" defTabSz="903288" eaLnBrk="0" fontAlgn="base" hangingPunct="0">
                <a:spcBef>
                  <a:spcPct val="0"/>
                </a:spcBef>
                <a:spcAft>
                  <a:spcPct val="0"/>
                </a:spcAft>
                <a:defRPr sz="2400">
                  <a:solidFill>
                    <a:schemeClr val="tx1"/>
                  </a:solidFill>
                  <a:latin typeface="Arial" panose="020B0604020202020204" pitchFamily="34" charset="0"/>
                </a:defRPr>
              </a:lvl7pPr>
              <a:lvl8pPr marL="3411538" indent="-161925" defTabSz="903288" eaLnBrk="0" fontAlgn="base" hangingPunct="0">
                <a:spcBef>
                  <a:spcPct val="0"/>
                </a:spcBef>
                <a:spcAft>
                  <a:spcPct val="0"/>
                </a:spcAft>
                <a:defRPr sz="2400">
                  <a:solidFill>
                    <a:schemeClr val="tx1"/>
                  </a:solidFill>
                  <a:latin typeface="Arial" panose="020B0604020202020204" pitchFamily="34" charset="0"/>
                </a:defRPr>
              </a:lvl8pPr>
              <a:lvl9pPr marL="3868738" indent="-161925" defTabSz="90328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buClr>
                  <a:srgbClr val="F6BF69"/>
                </a:buClr>
                <a:buFont typeface="Monotype Sorts" pitchFamily="2" charset="2"/>
                <a:buNone/>
              </a:pPr>
              <a:r>
                <a:rPr lang="en-US" sz="1700" b="1">
                  <a:latin typeface="Arial Narrow" panose="020B0606020202030204" pitchFamily="34" charset="0"/>
                </a:rPr>
                <a:t>Use-Case</a:t>
              </a:r>
            </a:p>
            <a:p>
              <a:pPr algn="ctr">
                <a:lnSpc>
                  <a:spcPct val="90000"/>
                </a:lnSpc>
                <a:buClr>
                  <a:srgbClr val="F6BF69"/>
                </a:buClr>
                <a:buFont typeface="Monotype Sorts" pitchFamily="2" charset="2"/>
                <a:buNone/>
              </a:pPr>
              <a:r>
                <a:rPr lang="en-US" sz="1700" b="1">
                  <a:latin typeface="Arial Narrow" panose="020B0606020202030204" pitchFamily="34" charset="0"/>
                </a:rPr>
                <a:t>Diagrams</a:t>
              </a:r>
            </a:p>
          </p:txBody>
        </p:sp>
      </p:grpSp>
    </p:spTree>
    <p:extLst>
      <p:ext uri="{BB962C8B-B14F-4D97-AF65-F5344CB8AC3E}">
        <p14:creationId xmlns:p14="http://schemas.microsoft.com/office/powerpoint/2010/main" val="333846163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04800" y="0"/>
            <a:ext cx="8763000" cy="914400"/>
          </a:xfrm>
          <a:noFill/>
        </p:spPr>
        <p:txBody>
          <a:bodyPr/>
          <a:lstStyle/>
          <a:p>
            <a:pPr algn="l" eaLnBrk="1" hangingPunct="1"/>
            <a:r>
              <a:rPr lang="en-US" sz="3200" b="1" smtClean="0">
                <a:solidFill>
                  <a:srgbClr val="C00000"/>
                </a:solidFill>
              </a:rPr>
              <a:t>UNIFIED MODELING LANGUAGE (UML)</a:t>
            </a:r>
            <a:endParaRPr lang="en-US" altLang="en-US" sz="3200" b="1" smtClean="0">
              <a:solidFill>
                <a:srgbClr val="C00000"/>
              </a:solidFill>
            </a:endParaRPr>
          </a:p>
        </p:txBody>
      </p:sp>
      <p:sp>
        <p:nvSpPr>
          <p:cNvPr id="5" name="Rectangle 4"/>
          <p:cNvSpPr/>
          <p:nvPr/>
        </p:nvSpPr>
        <p:spPr>
          <a:xfrm>
            <a:off x="457200" y="1143000"/>
            <a:ext cx="8534400" cy="769441"/>
          </a:xfrm>
          <a:prstGeom prst="rect">
            <a:avLst/>
          </a:prstGeom>
        </p:spPr>
        <p:txBody>
          <a:bodyPr wrap="square">
            <a:spAutoFit/>
          </a:bodyPr>
          <a:lstStyle/>
          <a:p>
            <a:r>
              <a:rPr lang="en-US" sz="2200"/>
              <a:t>UML defines 13 diagrams that describe 4+1 architectural </a:t>
            </a:r>
            <a:r>
              <a:rPr lang="en-US" sz="2200" smtClean="0"/>
              <a:t>views </a:t>
            </a:r>
          </a:p>
          <a:p>
            <a:r>
              <a:rPr lang="en-US" sz="2200" smtClean="0"/>
              <a:t>4+1 </a:t>
            </a:r>
            <a:r>
              <a:rPr lang="en-US" sz="2200"/>
              <a:t>architectural views model was proposed by Philippe Kruchten, IBM</a:t>
            </a:r>
            <a:endParaRPr lang="en-US" sz="2200" dirty="0"/>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922" t="17063" r="7812" b="26190"/>
          <a:stretch/>
        </p:blipFill>
        <p:spPr bwMode="auto">
          <a:xfrm>
            <a:off x="533400" y="1912440"/>
            <a:ext cx="8305800" cy="4488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10313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04800" y="0"/>
            <a:ext cx="8763000" cy="914400"/>
          </a:xfrm>
          <a:noFill/>
        </p:spPr>
        <p:txBody>
          <a:bodyPr/>
          <a:lstStyle/>
          <a:p>
            <a:pPr algn="l" eaLnBrk="1" hangingPunct="1"/>
            <a:r>
              <a:rPr lang="en-US" sz="3200" b="1" smtClean="0">
                <a:solidFill>
                  <a:srgbClr val="C00000"/>
                </a:solidFill>
              </a:rPr>
              <a:t>UNIFIED MODELING LANGUAGE (UML)</a:t>
            </a:r>
            <a:endParaRPr lang="en-US" altLang="en-US" sz="3200" b="1" smtClean="0">
              <a:solidFill>
                <a:srgbClr val="C00000"/>
              </a:solidFill>
            </a:endParaRPr>
          </a:p>
        </p:txBody>
      </p:sp>
      <p:sp>
        <p:nvSpPr>
          <p:cNvPr id="5" name="Rectangle 4"/>
          <p:cNvSpPr/>
          <p:nvPr/>
        </p:nvSpPr>
        <p:spPr>
          <a:xfrm>
            <a:off x="457200" y="1143000"/>
            <a:ext cx="8534400" cy="430887"/>
          </a:xfrm>
          <a:prstGeom prst="rect">
            <a:avLst/>
          </a:prstGeom>
        </p:spPr>
        <p:txBody>
          <a:bodyPr wrap="square">
            <a:spAutoFit/>
          </a:bodyPr>
          <a:lstStyle/>
          <a:p>
            <a:r>
              <a:rPr lang="en-US" sz="2200" smtClean="0"/>
              <a:t>Biểu đồ Use case</a:t>
            </a:r>
            <a:endParaRPr lang="en-US" sz="220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3626" y="1728787"/>
            <a:ext cx="6471173" cy="4611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86338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04800" y="0"/>
            <a:ext cx="8763000" cy="914400"/>
          </a:xfrm>
          <a:noFill/>
        </p:spPr>
        <p:txBody>
          <a:bodyPr/>
          <a:lstStyle/>
          <a:p>
            <a:pPr algn="l" eaLnBrk="1" hangingPunct="1"/>
            <a:r>
              <a:rPr lang="en-US" sz="3200" b="1" smtClean="0">
                <a:solidFill>
                  <a:srgbClr val="C00000"/>
                </a:solidFill>
              </a:rPr>
              <a:t>UNIFIED MODELING LANGUAGE (UML)</a:t>
            </a:r>
            <a:endParaRPr lang="en-US" altLang="en-US" sz="3200" b="1" smtClean="0">
              <a:solidFill>
                <a:srgbClr val="C00000"/>
              </a:solidFill>
            </a:endParaRPr>
          </a:p>
        </p:txBody>
      </p:sp>
      <p:sp>
        <p:nvSpPr>
          <p:cNvPr id="5" name="Rectangle 4"/>
          <p:cNvSpPr/>
          <p:nvPr/>
        </p:nvSpPr>
        <p:spPr>
          <a:xfrm>
            <a:off x="457200" y="1143000"/>
            <a:ext cx="8534400" cy="430887"/>
          </a:xfrm>
          <a:prstGeom prst="rect">
            <a:avLst/>
          </a:prstGeom>
        </p:spPr>
        <p:txBody>
          <a:bodyPr wrap="square">
            <a:spAutoFit/>
          </a:bodyPr>
          <a:lstStyle/>
          <a:p>
            <a:r>
              <a:rPr lang="en-US" sz="2200" smtClean="0"/>
              <a:t>Biểu đồ lớp (Class diagram)</a:t>
            </a:r>
            <a:endParaRPr lang="en-US" sz="2200"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828800"/>
            <a:ext cx="6221467"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038754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04800" y="0"/>
            <a:ext cx="8763000" cy="914400"/>
          </a:xfrm>
          <a:noFill/>
        </p:spPr>
        <p:txBody>
          <a:bodyPr/>
          <a:lstStyle/>
          <a:p>
            <a:pPr algn="l" eaLnBrk="1" hangingPunct="1"/>
            <a:r>
              <a:rPr lang="en-US" sz="3200" b="1" smtClean="0">
                <a:solidFill>
                  <a:srgbClr val="C00000"/>
                </a:solidFill>
              </a:rPr>
              <a:t>UNIFIED MODELING LANGUAGE (UML)</a:t>
            </a:r>
            <a:endParaRPr lang="en-US" altLang="en-US" sz="3200" b="1" smtClean="0">
              <a:solidFill>
                <a:srgbClr val="C00000"/>
              </a:solidFill>
            </a:endParaRPr>
          </a:p>
        </p:txBody>
      </p:sp>
      <p:sp>
        <p:nvSpPr>
          <p:cNvPr id="5" name="Rectangle 4"/>
          <p:cNvSpPr/>
          <p:nvPr/>
        </p:nvSpPr>
        <p:spPr>
          <a:xfrm>
            <a:off x="457200" y="1143000"/>
            <a:ext cx="8534400" cy="430887"/>
          </a:xfrm>
          <a:prstGeom prst="rect">
            <a:avLst/>
          </a:prstGeom>
        </p:spPr>
        <p:txBody>
          <a:bodyPr wrap="square">
            <a:spAutoFit/>
          </a:bodyPr>
          <a:lstStyle/>
          <a:p>
            <a:r>
              <a:rPr lang="en-US" sz="2200" smtClean="0"/>
              <a:t>Biểu đồ đối tượng (Object diagram)</a:t>
            </a:r>
            <a:endParaRPr lang="en-US" sz="220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886" y="1981200"/>
            <a:ext cx="7247948"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027408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04800" y="0"/>
            <a:ext cx="8763000" cy="914400"/>
          </a:xfrm>
          <a:noFill/>
        </p:spPr>
        <p:txBody>
          <a:bodyPr/>
          <a:lstStyle/>
          <a:p>
            <a:pPr algn="l" eaLnBrk="1" hangingPunct="1"/>
            <a:r>
              <a:rPr lang="en-US" sz="3200" b="1" smtClean="0">
                <a:solidFill>
                  <a:srgbClr val="C00000"/>
                </a:solidFill>
              </a:rPr>
              <a:t>UNIFIED MODELING LANGUAGE (UML)</a:t>
            </a:r>
            <a:endParaRPr lang="en-US" altLang="en-US" sz="3200" b="1" smtClean="0">
              <a:solidFill>
                <a:srgbClr val="C00000"/>
              </a:solidFill>
            </a:endParaRPr>
          </a:p>
        </p:txBody>
      </p:sp>
      <p:sp>
        <p:nvSpPr>
          <p:cNvPr id="5" name="Rectangle 4"/>
          <p:cNvSpPr/>
          <p:nvPr/>
        </p:nvSpPr>
        <p:spPr>
          <a:xfrm>
            <a:off x="457200" y="1143000"/>
            <a:ext cx="8534400" cy="430887"/>
          </a:xfrm>
          <a:prstGeom prst="rect">
            <a:avLst/>
          </a:prstGeom>
        </p:spPr>
        <p:txBody>
          <a:bodyPr wrap="square">
            <a:spAutoFit/>
          </a:bodyPr>
          <a:lstStyle/>
          <a:p>
            <a:r>
              <a:rPr lang="en-US" sz="2200" smtClean="0"/>
              <a:t>Biểu đồ trạng thái (State diagram)</a:t>
            </a:r>
            <a:endParaRPr lang="en-US" sz="2200"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981200"/>
            <a:ext cx="576201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369745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04800" y="0"/>
            <a:ext cx="8763000" cy="914400"/>
          </a:xfrm>
          <a:noFill/>
        </p:spPr>
        <p:txBody>
          <a:bodyPr/>
          <a:lstStyle/>
          <a:p>
            <a:pPr algn="l" eaLnBrk="1" hangingPunct="1"/>
            <a:r>
              <a:rPr lang="en-US" sz="3200" b="1" smtClean="0">
                <a:solidFill>
                  <a:srgbClr val="C00000"/>
                </a:solidFill>
              </a:rPr>
              <a:t>UNIFIED MODELING LANGUAGE (UML)</a:t>
            </a:r>
            <a:endParaRPr lang="en-US" altLang="en-US" sz="3200" b="1" smtClean="0">
              <a:solidFill>
                <a:srgbClr val="C00000"/>
              </a:solidFill>
            </a:endParaRPr>
          </a:p>
        </p:txBody>
      </p:sp>
      <p:sp>
        <p:nvSpPr>
          <p:cNvPr id="5" name="Rectangle 4"/>
          <p:cNvSpPr/>
          <p:nvPr/>
        </p:nvSpPr>
        <p:spPr>
          <a:xfrm>
            <a:off x="457200" y="1143000"/>
            <a:ext cx="8534400" cy="430887"/>
          </a:xfrm>
          <a:prstGeom prst="rect">
            <a:avLst/>
          </a:prstGeom>
        </p:spPr>
        <p:txBody>
          <a:bodyPr wrap="square">
            <a:spAutoFit/>
          </a:bodyPr>
          <a:lstStyle/>
          <a:p>
            <a:r>
              <a:rPr lang="en-US" sz="2200" smtClean="0"/>
              <a:t>Biểu đồ trình tự (Sequence diagram)</a:t>
            </a:r>
            <a:endParaRPr lang="en-US" sz="220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514" y="1552116"/>
            <a:ext cx="7133771" cy="5276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203557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04800" y="0"/>
            <a:ext cx="8763000" cy="914400"/>
          </a:xfrm>
          <a:noFill/>
        </p:spPr>
        <p:txBody>
          <a:bodyPr/>
          <a:lstStyle/>
          <a:p>
            <a:pPr algn="l" eaLnBrk="1" hangingPunct="1"/>
            <a:r>
              <a:rPr lang="en-US" sz="3200" b="1" smtClean="0">
                <a:solidFill>
                  <a:srgbClr val="C00000"/>
                </a:solidFill>
              </a:rPr>
              <a:t>UNIFIED MODELING LANGUAGE (UML)</a:t>
            </a:r>
            <a:endParaRPr lang="en-US" altLang="en-US" sz="3200" b="1" smtClean="0">
              <a:solidFill>
                <a:srgbClr val="C00000"/>
              </a:solidFill>
            </a:endParaRPr>
          </a:p>
        </p:txBody>
      </p:sp>
      <p:sp>
        <p:nvSpPr>
          <p:cNvPr id="5" name="Rectangle 4"/>
          <p:cNvSpPr/>
          <p:nvPr/>
        </p:nvSpPr>
        <p:spPr>
          <a:xfrm>
            <a:off x="457200" y="1143000"/>
            <a:ext cx="8534400" cy="400110"/>
          </a:xfrm>
          <a:prstGeom prst="rect">
            <a:avLst/>
          </a:prstGeom>
        </p:spPr>
        <p:txBody>
          <a:bodyPr wrap="square">
            <a:spAutoFit/>
          </a:bodyPr>
          <a:lstStyle/>
          <a:p>
            <a:r>
              <a:rPr lang="vi-VN" sz="2000"/>
              <a:t>Biểu đồ</a:t>
            </a:r>
            <a:r>
              <a:rPr lang="en-US" sz="2000"/>
              <a:t> tương tác (Communication Diagram)</a:t>
            </a:r>
            <a:endParaRPr lang="en-US" sz="2200"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475" y="1573887"/>
            <a:ext cx="6877050" cy="506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842840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04800" y="0"/>
            <a:ext cx="8763000" cy="914400"/>
          </a:xfrm>
          <a:noFill/>
        </p:spPr>
        <p:txBody>
          <a:bodyPr/>
          <a:lstStyle/>
          <a:p>
            <a:pPr algn="l" eaLnBrk="1" hangingPunct="1"/>
            <a:r>
              <a:rPr lang="en-US" sz="3200" b="1" smtClean="0">
                <a:solidFill>
                  <a:srgbClr val="C00000"/>
                </a:solidFill>
              </a:rPr>
              <a:t>UNIFIED MODELING LANGUAGE (UML)</a:t>
            </a:r>
            <a:endParaRPr lang="en-US" altLang="en-US" sz="3200" b="1" smtClean="0">
              <a:solidFill>
                <a:srgbClr val="C00000"/>
              </a:solidFill>
            </a:endParaRPr>
          </a:p>
        </p:txBody>
      </p:sp>
      <p:sp>
        <p:nvSpPr>
          <p:cNvPr id="5" name="Rectangle 4"/>
          <p:cNvSpPr/>
          <p:nvPr/>
        </p:nvSpPr>
        <p:spPr>
          <a:xfrm>
            <a:off x="457200" y="1143000"/>
            <a:ext cx="8534400" cy="400110"/>
          </a:xfrm>
          <a:prstGeom prst="rect">
            <a:avLst/>
          </a:prstGeom>
        </p:spPr>
        <p:txBody>
          <a:bodyPr wrap="square">
            <a:spAutoFit/>
          </a:bodyPr>
          <a:lstStyle/>
          <a:p>
            <a:r>
              <a:rPr lang="vi-VN" sz="2000"/>
              <a:t>Biểu đồ</a:t>
            </a:r>
            <a:r>
              <a:rPr lang="en-US" sz="2000"/>
              <a:t> hoạt động (Activity Diagram)</a:t>
            </a:r>
            <a:endParaRPr lang="en-US" sz="220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676400"/>
            <a:ext cx="7162800" cy="4521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622231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04800" y="0"/>
            <a:ext cx="8763000" cy="914400"/>
          </a:xfrm>
          <a:noFill/>
        </p:spPr>
        <p:txBody>
          <a:bodyPr/>
          <a:lstStyle/>
          <a:p>
            <a:pPr algn="l" eaLnBrk="1" hangingPunct="1"/>
            <a:r>
              <a:rPr lang="en-US" sz="3200" b="1" smtClean="0">
                <a:solidFill>
                  <a:srgbClr val="C00000"/>
                </a:solidFill>
              </a:rPr>
              <a:t>UNIFIED MODELING LANGUAGE (UML)</a:t>
            </a:r>
            <a:endParaRPr lang="en-US" altLang="en-US" sz="3200" b="1" smtClean="0">
              <a:solidFill>
                <a:srgbClr val="C00000"/>
              </a:solidFill>
            </a:endParaRPr>
          </a:p>
        </p:txBody>
      </p:sp>
      <p:sp>
        <p:nvSpPr>
          <p:cNvPr id="5" name="Rectangle 4"/>
          <p:cNvSpPr/>
          <p:nvPr/>
        </p:nvSpPr>
        <p:spPr>
          <a:xfrm>
            <a:off x="457200" y="1143000"/>
            <a:ext cx="8534400" cy="400110"/>
          </a:xfrm>
          <a:prstGeom prst="rect">
            <a:avLst/>
          </a:prstGeom>
        </p:spPr>
        <p:txBody>
          <a:bodyPr wrap="square">
            <a:spAutoFit/>
          </a:bodyPr>
          <a:lstStyle/>
          <a:p>
            <a:r>
              <a:rPr lang="vi-VN" sz="2000"/>
              <a:t>Biểu đồ</a:t>
            </a:r>
            <a:r>
              <a:rPr lang="en-US" sz="2000"/>
              <a:t> </a:t>
            </a:r>
            <a:r>
              <a:rPr lang="nl-NL" sz="2000"/>
              <a:t>thành phần (Component Diagram)</a:t>
            </a:r>
            <a:endParaRPr lang="en-US" sz="2200"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32857"/>
            <a:ext cx="8668668"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756654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04800" y="0"/>
            <a:ext cx="8763000" cy="914400"/>
          </a:xfrm>
          <a:noFill/>
        </p:spPr>
        <p:txBody>
          <a:bodyPr/>
          <a:lstStyle/>
          <a:p>
            <a:pPr algn="l" eaLnBrk="1" hangingPunct="1"/>
            <a:r>
              <a:rPr lang="en-US" sz="3200" b="1" smtClean="0">
                <a:solidFill>
                  <a:srgbClr val="C00000"/>
                </a:solidFill>
              </a:rPr>
              <a:t>UNIFIED MODELING LANGUAGE (UML)</a:t>
            </a:r>
            <a:endParaRPr lang="en-US" altLang="en-US" sz="3200" b="1" smtClean="0">
              <a:solidFill>
                <a:srgbClr val="C00000"/>
              </a:solidFill>
            </a:endParaRPr>
          </a:p>
        </p:txBody>
      </p:sp>
      <p:sp>
        <p:nvSpPr>
          <p:cNvPr id="5" name="Rectangle 4"/>
          <p:cNvSpPr/>
          <p:nvPr/>
        </p:nvSpPr>
        <p:spPr>
          <a:xfrm>
            <a:off x="457200" y="1143000"/>
            <a:ext cx="8534400" cy="400110"/>
          </a:xfrm>
          <a:prstGeom prst="rect">
            <a:avLst/>
          </a:prstGeom>
        </p:spPr>
        <p:txBody>
          <a:bodyPr wrap="square">
            <a:spAutoFit/>
          </a:bodyPr>
          <a:lstStyle/>
          <a:p>
            <a:r>
              <a:rPr lang="vi-VN" sz="2000"/>
              <a:t>Biểu đồ</a:t>
            </a:r>
            <a:r>
              <a:rPr lang="en-US" sz="2000"/>
              <a:t> triển khai (Deployment Diagram)</a:t>
            </a:r>
            <a:endParaRPr lang="en-US" sz="220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857" y="1568510"/>
            <a:ext cx="7000875"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08834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3"/>
          <p:cNvSpPr>
            <a:spLocks noGrp="1" noChangeArrowheads="1"/>
          </p:cNvSpPr>
          <p:nvPr>
            <p:ph idx="4294967295"/>
          </p:nvPr>
        </p:nvSpPr>
        <p:spPr>
          <a:xfrm>
            <a:off x="457200" y="1066800"/>
            <a:ext cx="8305800" cy="4187825"/>
          </a:xfrm>
        </p:spPr>
        <p:txBody>
          <a:bodyPr lIns="182880" tIns="91440"/>
          <a:lstStyle/>
          <a:p>
            <a:pPr marL="0" indent="0">
              <a:buNone/>
            </a:pPr>
            <a:r>
              <a:rPr lang="en-US" sz="2400" b="1" smtClean="0"/>
              <a:t>Các bước phân tích và thiết kế theo hướng đối tượng</a:t>
            </a:r>
            <a:endParaRPr lang="en-US" sz="2400" b="1"/>
          </a:p>
          <a:p>
            <a:pPr eaLnBrk="1" hangingPunct="1"/>
            <a:r>
              <a:rPr lang="en-US" altLang="ja-JP" sz="2400" smtClean="0">
                <a:ea typeface="ＭＳ Ｐゴシック" panose="020B0600070205080204" pitchFamily="50" charset="-128"/>
              </a:rPr>
              <a:t>Class </a:t>
            </a:r>
            <a:r>
              <a:rPr lang="en-US" altLang="ja-JP" sz="2400">
                <a:ea typeface="ＭＳ Ｐゴシック" panose="020B0600070205080204" pitchFamily="50" charset="-128"/>
              </a:rPr>
              <a:t>Modeling</a:t>
            </a:r>
          </a:p>
          <a:p>
            <a:pPr eaLnBrk="1" hangingPunct="1"/>
            <a:r>
              <a:rPr lang="en-US" altLang="ja-JP" sz="2400">
                <a:ea typeface="ＭＳ Ｐゴシック" panose="020B0600070205080204" pitchFamily="50" charset="-128"/>
              </a:rPr>
              <a:t>Dynamic Modeling</a:t>
            </a:r>
          </a:p>
          <a:p>
            <a:pPr eaLnBrk="1" hangingPunct="1"/>
            <a:r>
              <a:rPr lang="en-US" altLang="ja-JP" sz="2400">
                <a:ea typeface="ＭＳ Ｐゴシック" panose="020B0600070205080204" pitchFamily="50" charset="-128"/>
              </a:rPr>
              <a:t>Functional Modeling</a:t>
            </a:r>
          </a:p>
          <a:p>
            <a:pPr eaLnBrk="1" hangingPunct="1"/>
            <a:r>
              <a:rPr lang="en-US" altLang="ja-JP" sz="2400">
                <a:ea typeface="ＭＳ Ｐゴシック" panose="020B0600070205080204" pitchFamily="50" charset="-128"/>
              </a:rPr>
              <a:t>Add Operations to the Class Model</a:t>
            </a:r>
          </a:p>
          <a:p>
            <a:pPr eaLnBrk="1" hangingPunct="1"/>
            <a:r>
              <a:rPr lang="en-US" altLang="ja-JP" sz="2400">
                <a:ea typeface="ＭＳ Ｐゴシック" panose="020B0600070205080204" pitchFamily="50" charset="-128"/>
              </a:rPr>
              <a:t>Iterate and refine the models</a:t>
            </a:r>
          </a:p>
          <a:p>
            <a:pPr lvl="1" eaLnBrk="1" hangingPunct="1"/>
            <a:r>
              <a:rPr lang="en-US" altLang="ja-JP" sz="2400">
                <a:ea typeface="ＭＳ Ｐゴシック" panose="020B0600070205080204" pitchFamily="50" charset="-128"/>
              </a:rPr>
              <a:t>After the first iteration, steps may occur in parallel</a:t>
            </a:r>
            <a:br>
              <a:rPr lang="en-US" altLang="ja-JP" sz="2400">
                <a:ea typeface="ＭＳ Ｐゴシック" panose="020B0600070205080204" pitchFamily="50" charset="-128"/>
              </a:rPr>
            </a:br>
            <a:r>
              <a:rPr lang="en-US" altLang="ja-JP" sz="2400">
                <a:ea typeface="ＭＳ Ｐゴシック" panose="020B0600070205080204" pitchFamily="50" charset="-128"/>
              </a:rPr>
              <a:t>or out of order</a:t>
            </a:r>
          </a:p>
          <a:p>
            <a:pPr lvl="1" eaLnBrk="1" hangingPunct="1"/>
            <a:r>
              <a:rPr lang="en-US" altLang="ja-JP" sz="2400">
                <a:ea typeface="ＭＳ Ｐゴシック" panose="020B0600070205080204" pitchFamily="50" charset="-128"/>
              </a:rPr>
              <a:t>All models must be kept in synch as changes are made</a:t>
            </a:r>
          </a:p>
        </p:txBody>
      </p:sp>
      <p:sp>
        <p:nvSpPr>
          <p:cNvPr id="5" name="Rectangle 2"/>
          <p:cNvSpPr>
            <a:spLocks noGrp="1" noChangeArrowheads="1"/>
          </p:cNvSpPr>
          <p:nvPr>
            <p:ph type="title"/>
          </p:nvPr>
        </p:nvSpPr>
        <p:spPr>
          <a:xfrm>
            <a:off x="228600" y="14288"/>
            <a:ext cx="8686800" cy="914400"/>
          </a:xfrm>
          <a:noFill/>
        </p:spPr>
        <p:txBody>
          <a:bodyPr/>
          <a:lstStyle/>
          <a:p>
            <a:pPr algn="l" eaLnBrk="1" hangingPunct="1"/>
            <a:r>
              <a:rPr lang="en-US" altLang="en-US" sz="3200" b="1" smtClean="0">
                <a:solidFill>
                  <a:srgbClr val="C00000"/>
                </a:solidFill>
              </a:rPr>
              <a:t>TỔNG QUAN VỀ OOAD</a:t>
            </a:r>
          </a:p>
        </p:txBody>
      </p:sp>
    </p:spTree>
    <p:extLst>
      <p:ext uri="{BB962C8B-B14F-4D97-AF65-F5344CB8AC3E}">
        <p14:creationId xmlns:p14="http://schemas.microsoft.com/office/powerpoint/2010/main" val="42276484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en-US" sz="2800" b="1" smtClean="0">
                <a:solidFill>
                  <a:srgbClr val="C00000"/>
                </a:solidFill>
              </a:rPr>
              <a:t>RATIONAL UNIFIED PROCESS (RUP) IMPLEMENTS BEST PRACTICES</a:t>
            </a:r>
            <a:endParaRPr lang="en-US" altLang="en-US" sz="2800" b="1" smtClean="0">
              <a:solidFill>
                <a:srgbClr val="C00000"/>
              </a:solidFill>
            </a:endParaRPr>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226" t="32342" r="11906" b="16865"/>
          <a:stretch/>
        </p:blipFill>
        <p:spPr bwMode="auto">
          <a:xfrm>
            <a:off x="533400" y="1447800"/>
            <a:ext cx="8229600"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674876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en-US" sz="2800" b="1">
                <a:solidFill>
                  <a:srgbClr val="C00000"/>
                </a:solidFill>
              </a:rPr>
              <a:t>QUY TRÌNH RUP(Rational Unified Process)(1)</a:t>
            </a:r>
            <a:endParaRPr lang="en-US" altLang="en-US" sz="2800" b="1" smtClean="0">
              <a:solidFill>
                <a:srgbClr val="C00000"/>
              </a:solidFill>
            </a:endParaRPr>
          </a:p>
        </p:txBody>
      </p:sp>
      <p:sp>
        <p:nvSpPr>
          <p:cNvPr id="6" name="Rectangle 3"/>
          <p:cNvSpPr>
            <a:spLocks noGrp="1" noChangeArrowheads="1"/>
          </p:cNvSpPr>
          <p:nvPr>
            <p:ph idx="4294967295"/>
          </p:nvPr>
        </p:nvSpPr>
        <p:spPr>
          <a:xfrm>
            <a:off x="304800" y="993775"/>
            <a:ext cx="8305800" cy="4187825"/>
          </a:xfrm>
        </p:spPr>
        <p:txBody>
          <a:bodyPr lIns="182880" tIns="91440"/>
          <a:lstStyle/>
          <a:p>
            <a:pPr algn="just"/>
            <a:r>
              <a:rPr lang="en-US" sz="2400"/>
              <a:t>Do hãng Rational phát triển</a:t>
            </a:r>
          </a:p>
          <a:p>
            <a:pPr algn="just"/>
            <a:r>
              <a:rPr lang="en-US" sz="2400"/>
              <a:t>Là q</a:t>
            </a:r>
            <a:r>
              <a:rPr lang="vi-VN" sz="2400"/>
              <a:t>uy trình phát triển hợp nhất gồm các pha (phase) và các giai đoạn công việc (workflow) mà đội thực hiện dự án cần tuân theo</a:t>
            </a:r>
            <a:r>
              <a:rPr lang="en-US" sz="2400"/>
              <a:t>.</a:t>
            </a:r>
          </a:p>
          <a:p>
            <a:pPr algn="just"/>
            <a:r>
              <a:rPr lang="vi-VN" sz="2400" b="1" i="1"/>
              <a:t>Quá trình thực hiện qua toàn bộ các pha</a:t>
            </a:r>
            <a:r>
              <a:rPr lang="vi-VN" sz="2400"/>
              <a:t> được gọi là chu trình phát triển</a:t>
            </a:r>
            <a:endParaRPr lang="en-US" sz="2400"/>
          </a:p>
          <a:p>
            <a:pPr algn="just"/>
            <a:r>
              <a:rPr lang="vi-VN" sz="2400"/>
              <a:t> Kết quả của quá trình phát triển các RUP được gọi là các Artifact, bao gồm các mô hình và các bộ tài liệu</a:t>
            </a:r>
            <a:r>
              <a:rPr lang="en-US" sz="2400"/>
              <a:t>.</a:t>
            </a:r>
          </a:p>
          <a:p>
            <a:endParaRPr lang="en-US" sz="2400"/>
          </a:p>
          <a:p>
            <a:pPr lvl="1"/>
            <a:endParaRPr lang="en-US" sz="1400"/>
          </a:p>
        </p:txBody>
      </p:sp>
    </p:spTree>
    <p:extLst>
      <p:ext uri="{BB962C8B-B14F-4D97-AF65-F5344CB8AC3E}">
        <p14:creationId xmlns:p14="http://schemas.microsoft.com/office/powerpoint/2010/main" val="9024410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en-US" sz="2800" b="1">
                <a:solidFill>
                  <a:srgbClr val="C00000"/>
                </a:solidFill>
              </a:rPr>
              <a:t>QUY TRÌNH RUP(Rational Unified Process)(1)</a:t>
            </a:r>
            <a:endParaRPr lang="en-US" altLang="en-US" sz="2800" b="1" smtClean="0">
              <a:solidFill>
                <a:srgbClr val="C00000"/>
              </a:solidFill>
            </a:endParaRPr>
          </a:p>
        </p:txBody>
      </p:sp>
      <p:sp>
        <p:nvSpPr>
          <p:cNvPr id="6" name="Rectangle 3"/>
          <p:cNvSpPr>
            <a:spLocks noGrp="1" noChangeArrowheads="1"/>
          </p:cNvSpPr>
          <p:nvPr>
            <p:ph idx="4294967295"/>
          </p:nvPr>
        </p:nvSpPr>
        <p:spPr>
          <a:xfrm>
            <a:off x="304800" y="993775"/>
            <a:ext cx="8305800" cy="4187825"/>
          </a:xfrm>
        </p:spPr>
        <p:txBody>
          <a:bodyPr lIns="182880" tIns="91440"/>
          <a:lstStyle/>
          <a:p>
            <a:r>
              <a:rPr lang="en-US" sz="2800"/>
              <a:t>Các mô hình:</a:t>
            </a:r>
          </a:p>
          <a:p>
            <a:pPr marL="0" indent="0">
              <a:buNone/>
            </a:pPr>
            <a:r>
              <a:rPr lang="en-US" sz="2800"/>
              <a:t>	- Mô hình nghiệp vụ</a:t>
            </a:r>
          </a:p>
          <a:p>
            <a:pPr marL="0" indent="0">
              <a:buNone/>
            </a:pPr>
            <a:r>
              <a:rPr lang="en-US" sz="2800"/>
              <a:t>	- Mô hình tình huống sử dụng</a:t>
            </a:r>
          </a:p>
          <a:p>
            <a:pPr marL="0" indent="0">
              <a:buNone/>
            </a:pPr>
            <a:r>
              <a:rPr lang="en-US" sz="2800"/>
              <a:t>	- Mô hình phân tích thiết kế</a:t>
            </a:r>
          </a:p>
          <a:p>
            <a:pPr marL="0" indent="0">
              <a:buNone/>
            </a:pPr>
            <a:r>
              <a:rPr lang="en-US" sz="2800"/>
              <a:t>	- Mô hình triển khai</a:t>
            </a:r>
          </a:p>
          <a:p>
            <a:pPr marL="0" indent="0">
              <a:buNone/>
            </a:pPr>
            <a:r>
              <a:rPr lang="en-US" sz="2800"/>
              <a:t>	- Mô hình thử nghiệm</a:t>
            </a:r>
          </a:p>
          <a:p>
            <a:r>
              <a:rPr lang="en-US" sz="2800"/>
              <a:t>Các tài liệu:</a:t>
            </a:r>
          </a:p>
          <a:p>
            <a:pPr marL="0" lvl="1" indent="0">
              <a:spcBef>
                <a:spcPts val="580"/>
              </a:spcBef>
              <a:buClr>
                <a:schemeClr val="accent1"/>
              </a:buClr>
              <a:buNone/>
            </a:pPr>
            <a:r>
              <a:rPr lang="en-US"/>
              <a:t>	- </a:t>
            </a:r>
            <a:r>
              <a:rPr lang="vi-VN"/>
              <a:t>Bộ tài liệu về xác định yêu cầu hệ thống</a:t>
            </a:r>
            <a:endParaRPr lang="en-US"/>
          </a:p>
          <a:p>
            <a:pPr marL="0" lvl="1" indent="0">
              <a:spcBef>
                <a:spcPts val="580"/>
              </a:spcBef>
              <a:buClr>
                <a:schemeClr val="accent1"/>
              </a:buClr>
              <a:buNone/>
            </a:pPr>
            <a:r>
              <a:rPr lang="en-US"/>
              <a:t>	- </a:t>
            </a:r>
            <a:r>
              <a:rPr lang="vi-VN"/>
              <a:t>Bộ tài liệu thiết kế</a:t>
            </a:r>
            <a:endParaRPr lang="en-US"/>
          </a:p>
          <a:p>
            <a:pPr marL="0" lvl="1" indent="0">
              <a:spcBef>
                <a:spcPts val="580"/>
              </a:spcBef>
              <a:buClr>
                <a:schemeClr val="accent1"/>
              </a:buClr>
              <a:buNone/>
            </a:pPr>
            <a:r>
              <a:rPr lang="en-US"/>
              <a:t>	- </a:t>
            </a:r>
            <a:r>
              <a:rPr lang="vi-VN"/>
              <a:t>Bộ tài liệu lập trình</a:t>
            </a:r>
            <a:endParaRPr lang="en-US"/>
          </a:p>
          <a:p>
            <a:pPr marL="0" lvl="1" indent="0">
              <a:spcBef>
                <a:spcPts val="580"/>
              </a:spcBef>
              <a:buClr>
                <a:schemeClr val="accent1"/>
              </a:buClr>
              <a:buNone/>
            </a:pPr>
            <a:r>
              <a:rPr lang="en-US"/>
              <a:t>	- </a:t>
            </a:r>
            <a:r>
              <a:rPr lang="vi-VN"/>
              <a:t>Bộ tài liệu triển khai</a:t>
            </a:r>
            <a:endParaRPr lang="en-US"/>
          </a:p>
          <a:p>
            <a:pPr marL="320040" lvl="1" indent="0">
              <a:buNone/>
            </a:pPr>
            <a:endParaRPr lang="en-US"/>
          </a:p>
        </p:txBody>
      </p:sp>
    </p:spTree>
    <p:extLst>
      <p:ext uri="{BB962C8B-B14F-4D97-AF65-F5344CB8AC3E}">
        <p14:creationId xmlns:p14="http://schemas.microsoft.com/office/powerpoint/2010/main" val="4892201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en-US" sz="2800">
                <a:solidFill>
                  <a:srgbClr val="C00000"/>
                </a:solidFill>
              </a:rPr>
              <a:t>QUY TRÌNH RUP(Rational Unified Process)(1)</a:t>
            </a:r>
            <a:endParaRPr lang="en-US" altLang="en-US" sz="2800" b="1" smtClean="0">
              <a:solidFill>
                <a:srgbClr val="C00000"/>
              </a:solidFill>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81000"/>
            <a:ext cx="8131878"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054277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vi-VN" sz="2800" b="1">
                <a:solidFill>
                  <a:srgbClr val="C00000"/>
                </a:solidFill>
              </a:rPr>
              <a:t>CÁC GIAI ĐOẠN CÔNG VIỆC CỦA RUP</a:t>
            </a:r>
            <a:r>
              <a:rPr lang="en-US" sz="2800" b="1">
                <a:solidFill>
                  <a:srgbClr val="C00000"/>
                </a:solidFill>
              </a:rPr>
              <a:t>(1)</a:t>
            </a:r>
            <a:endParaRPr lang="en-US" altLang="en-US" sz="2800" b="1" smtClean="0">
              <a:solidFill>
                <a:srgbClr val="C00000"/>
              </a:solidFill>
            </a:endParaRPr>
          </a:p>
        </p:txBody>
      </p:sp>
      <p:sp>
        <p:nvSpPr>
          <p:cNvPr id="6" name="Rectangle 3"/>
          <p:cNvSpPr>
            <a:spLocks noGrp="1" noChangeArrowheads="1"/>
          </p:cNvSpPr>
          <p:nvPr>
            <p:ph idx="4294967295"/>
          </p:nvPr>
        </p:nvSpPr>
        <p:spPr>
          <a:xfrm>
            <a:off x="304800" y="993775"/>
            <a:ext cx="8305800" cy="4187825"/>
          </a:xfrm>
        </p:spPr>
        <p:txBody>
          <a:bodyPr lIns="182880" tIns="91440"/>
          <a:lstStyle/>
          <a:p>
            <a:pPr algn="just">
              <a:buFont typeface="Arial" pitchFamily="34" charset="0"/>
              <a:buChar char="•"/>
            </a:pPr>
            <a:r>
              <a:rPr lang="vi-VN" sz="2800" b="1"/>
              <a:t>Mô hình hóa nghiệp vụ (business modeling):</a:t>
            </a:r>
            <a:r>
              <a:rPr lang="vi-VN" sz="2800"/>
              <a:t> mô tả cấu trúc và quy trình nghiệp vụ.</a:t>
            </a:r>
            <a:endParaRPr lang="en-US" sz="2800"/>
          </a:p>
          <a:p>
            <a:pPr algn="just">
              <a:buFont typeface="Arial" pitchFamily="34" charset="0"/>
              <a:buChar char="•"/>
            </a:pPr>
            <a:r>
              <a:rPr lang="vi-VN" sz="2800" b="1"/>
              <a:t>Xác định yêu cầu (requirement):</a:t>
            </a:r>
            <a:r>
              <a:rPr lang="vi-VN" sz="2800"/>
              <a:t> mô tả nghiệp vụ bằng phương pháp “tình huống sử dụng” (use case base method)</a:t>
            </a:r>
            <a:endParaRPr lang="en-US" sz="2800"/>
          </a:p>
          <a:p>
            <a:pPr algn="just">
              <a:buFont typeface="Arial" pitchFamily="34" charset="0"/>
              <a:buChar char="•"/>
            </a:pPr>
            <a:r>
              <a:rPr lang="vi-VN" sz="2800" b="1"/>
              <a:t>Phân tích và thiết kế (analysis &amp; design):</a:t>
            </a:r>
            <a:r>
              <a:rPr lang="vi-VN" sz="2800"/>
              <a:t> mô tả kiến trúc hệ thống thông qua các sơ đồ phân tích thiết kế.</a:t>
            </a:r>
            <a:endParaRPr lang="en-US" sz="2800"/>
          </a:p>
          <a:p>
            <a:pPr algn="just">
              <a:buFont typeface="Arial" pitchFamily="34" charset="0"/>
              <a:buChar char="•"/>
            </a:pPr>
            <a:r>
              <a:rPr lang="vi-VN" sz="2800" b="1"/>
              <a:t>Lập trình:</a:t>
            </a:r>
            <a:r>
              <a:rPr lang="vi-VN" sz="2800"/>
              <a:t> thực hiện các việc xây dựng chương trình bằng ngôn ngữ lập trình.</a:t>
            </a:r>
            <a:endParaRPr lang="en-US" sz="2800"/>
          </a:p>
        </p:txBody>
      </p:sp>
    </p:spTree>
    <p:extLst>
      <p:ext uri="{BB962C8B-B14F-4D97-AF65-F5344CB8AC3E}">
        <p14:creationId xmlns:p14="http://schemas.microsoft.com/office/powerpoint/2010/main" val="11063032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vi-VN" sz="2800" b="1">
                <a:solidFill>
                  <a:srgbClr val="C00000"/>
                </a:solidFill>
              </a:rPr>
              <a:t>CÁC GIAI ĐOẠN CÔNG VIỆC CỦA RUP</a:t>
            </a:r>
            <a:r>
              <a:rPr lang="en-US" sz="2800" b="1">
                <a:solidFill>
                  <a:srgbClr val="C00000"/>
                </a:solidFill>
              </a:rPr>
              <a:t>(1)</a:t>
            </a:r>
            <a:endParaRPr lang="en-US" altLang="en-US" sz="2800" b="1" smtClean="0">
              <a:solidFill>
                <a:srgbClr val="C00000"/>
              </a:solidFill>
            </a:endParaRPr>
          </a:p>
        </p:txBody>
      </p:sp>
      <p:sp>
        <p:nvSpPr>
          <p:cNvPr id="6" name="Rectangle 3"/>
          <p:cNvSpPr>
            <a:spLocks noGrp="1" noChangeArrowheads="1"/>
          </p:cNvSpPr>
          <p:nvPr>
            <p:ph idx="4294967295"/>
          </p:nvPr>
        </p:nvSpPr>
        <p:spPr>
          <a:xfrm>
            <a:off x="304800" y="993775"/>
            <a:ext cx="8305800" cy="4187825"/>
          </a:xfrm>
        </p:spPr>
        <p:txBody>
          <a:bodyPr lIns="182880" tIns="91440"/>
          <a:lstStyle/>
          <a:p>
            <a:pPr algn="just"/>
            <a:r>
              <a:rPr lang="vi-VN" sz="2800" b="1"/>
              <a:t>Thử nghiệm:</a:t>
            </a:r>
            <a:r>
              <a:rPr lang="vi-VN" sz="2800"/>
              <a:t> mô tả các tình huống và kịch bản thử nghiệm, tiến hành thử nghiệm hệ thống phần mềm.</a:t>
            </a:r>
            <a:endParaRPr lang="en-US" sz="2800"/>
          </a:p>
          <a:p>
            <a:pPr algn="just"/>
            <a:r>
              <a:rPr lang="vi-VN" sz="2800" b="1"/>
              <a:t>Triển khai:</a:t>
            </a:r>
            <a:r>
              <a:rPr lang="vi-VN" sz="2800"/>
              <a:t> đưa hệ thống phần mềm vào sử dụng.</a:t>
            </a:r>
            <a:endParaRPr lang="en-US" sz="2800"/>
          </a:p>
          <a:p>
            <a:pPr algn="just"/>
            <a:r>
              <a:rPr lang="vi-VN" sz="2800" b="1"/>
              <a:t>Quản trị cấu hình và quản trị thay đổi:</a:t>
            </a:r>
            <a:r>
              <a:rPr lang="vi-VN" sz="2800"/>
              <a:t> kiểm soát các thay đổi và duy trì sự hợp nhất của các thành phần dự án.</a:t>
            </a:r>
            <a:endParaRPr lang="en-US" sz="2800"/>
          </a:p>
          <a:p>
            <a:pPr algn="just"/>
            <a:r>
              <a:rPr lang="vi-VN" sz="2800" b="1"/>
              <a:t>Quản trị dự án: </a:t>
            </a:r>
            <a:r>
              <a:rPr lang="vi-VN" sz="2800"/>
              <a:t>quản lý toàn bộ quá trình làm việc của dự án.</a:t>
            </a:r>
            <a:endParaRPr lang="en-US" sz="2800"/>
          </a:p>
          <a:p>
            <a:pPr algn="just"/>
            <a:r>
              <a:rPr lang="vi-VN" sz="2800" b="1"/>
              <a:t>Môi trường: </a:t>
            </a:r>
            <a:r>
              <a:rPr lang="vi-VN" sz="2800"/>
              <a:t>đảm bảo các hạ tầng cần thiết để có thể phát triển được hệ thống</a:t>
            </a:r>
            <a:endParaRPr lang="en-US" sz="2800"/>
          </a:p>
          <a:p>
            <a:pPr algn="just"/>
            <a:endParaRPr lang="en-US" sz="2800"/>
          </a:p>
        </p:txBody>
      </p:sp>
    </p:spTree>
    <p:extLst>
      <p:ext uri="{BB962C8B-B14F-4D97-AF65-F5344CB8AC3E}">
        <p14:creationId xmlns:p14="http://schemas.microsoft.com/office/powerpoint/2010/main" val="19259491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en-US" sz="2800" b="1">
                <a:solidFill>
                  <a:srgbClr val="C00000"/>
                </a:solidFill>
              </a:rPr>
              <a:t>CÁC PHA CỦA RUP(1)</a:t>
            </a:r>
            <a:endParaRPr lang="en-US" altLang="en-US" sz="2800" b="1" smtClean="0">
              <a:solidFill>
                <a:srgbClr val="C00000"/>
              </a:solidFill>
            </a:endParaRPr>
          </a:p>
        </p:txBody>
      </p:sp>
      <p:sp>
        <p:nvSpPr>
          <p:cNvPr id="6" name="Rectangle 3"/>
          <p:cNvSpPr>
            <a:spLocks noGrp="1" noChangeArrowheads="1"/>
          </p:cNvSpPr>
          <p:nvPr>
            <p:ph idx="4294967295"/>
          </p:nvPr>
        </p:nvSpPr>
        <p:spPr>
          <a:xfrm>
            <a:off x="304800" y="993775"/>
            <a:ext cx="8305800" cy="4187825"/>
          </a:xfrm>
        </p:spPr>
        <p:txBody>
          <a:bodyPr lIns="182880" tIns="91440"/>
          <a:lstStyle/>
          <a:p>
            <a:pPr algn="just"/>
            <a:r>
              <a:rPr lang="vi-VN" sz="2400" b="1"/>
              <a:t>Khởi động (</a:t>
            </a:r>
            <a:r>
              <a:rPr lang="en-US" sz="2400" b="1"/>
              <a:t>I</a:t>
            </a:r>
            <a:r>
              <a:rPr lang="vi-VN" sz="2400" b="1"/>
              <a:t>nception)</a:t>
            </a:r>
            <a:endParaRPr lang="en-US" sz="2400" b="1"/>
          </a:p>
          <a:p>
            <a:pPr lvl="1" algn="just"/>
            <a:r>
              <a:rPr lang="en-US" sz="2400" b="1"/>
              <a:t>Tìm hiểu nghiệp vụ</a:t>
            </a:r>
          </a:p>
          <a:p>
            <a:pPr lvl="1" algn="just"/>
            <a:r>
              <a:rPr lang="en-US" sz="2400" b="1"/>
              <a:t>Xác định phạm vi của dự án</a:t>
            </a:r>
          </a:p>
          <a:p>
            <a:pPr lvl="2" algn="just"/>
            <a:r>
              <a:rPr lang="vi-VN" sz="2000"/>
              <a:t>.Cuối pha này</a:t>
            </a:r>
            <a:r>
              <a:rPr lang="en-US" sz="2000"/>
              <a:t>: </a:t>
            </a:r>
            <a:r>
              <a:rPr lang="vi-VN" sz="2000"/>
              <a:t>kiểm tra các mục tiêu của quá trình phát triển của dự án và quyết định có tiếp tục quá trình phát triển hay không</a:t>
            </a:r>
            <a:endParaRPr lang="en-US" sz="2000"/>
          </a:p>
          <a:p>
            <a:pPr algn="just"/>
            <a:r>
              <a:rPr lang="en-US" sz="2800" b="1"/>
              <a:t>Phác thảo (Elaboration)</a:t>
            </a:r>
          </a:p>
          <a:p>
            <a:pPr lvl="1" algn="just"/>
            <a:r>
              <a:rPr lang="en-US" sz="2400" b="1"/>
              <a:t> Phân tích nghiệp vụ</a:t>
            </a:r>
          </a:p>
          <a:p>
            <a:pPr lvl="1" algn="just"/>
            <a:r>
              <a:rPr lang="en-US" sz="2400" b="1"/>
              <a:t>Xác định kiến trúc phù hợp</a:t>
            </a:r>
          </a:p>
          <a:p>
            <a:pPr lvl="1" algn="just"/>
            <a:r>
              <a:rPr lang="en-US" sz="2400" b="1"/>
              <a:t>Xây dựng kế hoạch cho dự án</a:t>
            </a:r>
          </a:p>
          <a:p>
            <a:pPr lvl="1" algn="just"/>
            <a:r>
              <a:rPr lang="en-US" sz="2400" b="1"/>
              <a:t>Giới hạn yếu tố rủi ro cao nhất</a:t>
            </a:r>
          </a:p>
          <a:p>
            <a:pPr lvl="2" algn="just"/>
            <a:r>
              <a:rPr lang="vi-VN" sz="2000"/>
              <a:t>Cuối pha này cần kiểm tra các mục tiêu và phạm vi chi tiết của hệ thống, sự lựa chọn về kiến trúc và cách xử lý các rủi ro có thể đồng thời quyết định có tiếp tục chuyển sang pha xây dựng hay không</a:t>
            </a:r>
            <a:endParaRPr lang="en-US" sz="2000" b="1"/>
          </a:p>
          <a:p>
            <a:pPr lvl="3" algn="just"/>
            <a:endParaRPr lang="en-US" b="1"/>
          </a:p>
        </p:txBody>
      </p:sp>
    </p:spTree>
    <p:extLst>
      <p:ext uri="{BB962C8B-B14F-4D97-AF65-F5344CB8AC3E}">
        <p14:creationId xmlns:p14="http://schemas.microsoft.com/office/powerpoint/2010/main" val="20650593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en-US" sz="2800" b="1">
                <a:solidFill>
                  <a:srgbClr val="C00000"/>
                </a:solidFill>
              </a:rPr>
              <a:t>CÁC PHA CỦA RUP(1)</a:t>
            </a:r>
            <a:endParaRPr lang="en-US" altLang="en-US" sz="2800" b="1" smtClean="0">
              <a:solidFill>
                <a:srgbClr val="C00000"/>
              </a:solidFill>
            </a:endParaRPr>
          </a:p>
        </p:txBody>
      </p:sp>
      <p:sp>
        <p:nvSpPr>
          <p:cNvPr id="6" name="Rectangle 3"/>
          <p:cNvSpPr>
            <a:spLocks noGrp="1" noChangeArrowheads="1"/>
          </p:cNvSpPr>
          <p:nvPr>
            <p:ph idx="4294967295"/>
          </p:nvPr>
        </p:nvSpPr>
        <p:spPr>
          <a:xfrm>
            <a:off x="304800" y="993775"/>
            <a:ext cx="8305800" cy="4187825"/>
          </a:xfrm>
        </p:spPr>
        <p:txBody>
          <a:bodyPr lIns="182880" tIns="91440"/>
          <a:lstStyle/>
          <a:p>
            <a:r>
              <a:rPr lang="en-US" sz="2800" b="1"/>
              <a:t>Xây dựng (Construction)</a:t>
            </a:r>
          </a:p>
          <a:p>
            <a:pPr marL="548640" lvl="2" indent="-274320">
              <a:spcBef>
                <a:spcPts val="580"/>
              </a:spcBef>
              <a:buClr>
                <a:schemeClr val="accent1"/>
              </a:buClr>
            </a:pPr>
            <a:r>
              <a:rPr lang="en-US"/>
              <a:t>P</a:t>
            </a:r>
            <a:r>
              <a:rPr lang="vi-VN"/>
              <a:t>hát triển sản phẩm đầy đủ</a:t>
            </a:r>
            <a:r>
              <a:rPr lang="en-US"/>
              <a:t> </a:t>
            </a:r>
            <a:r>
              <a:rPr lang="en-US">
                <a:sym typeface="Wingdings" pitchFamily="2" charset="2"/>
              </a:rPr>
              <a:t></a:t>
            </a:r>
            <a:r>
              <a:rPr lang="vi-VN"/>
              <a:t> chuyển giao tới </a:t>
            </a:r>
            <a:r>
              <a:rPr lang="en-US"/>
              <a:t> </a:t>
            </a:r>
            <a:r>
              <a:rPr lang="vi-VN"/>
              <a:t>người sử dụng. </a:t>
            </a:r>
            <a:endParaRPr lang="en-US"/>
          </a:p>
          <a:p>
            <a:pPr marL="548640" lvl="2" indent="-274320">
              <a:spcBef>
                <a:spcPts val="580"/>
              </a:spcBef>
              <a:buClr>
                <a:schemeClr val="accent1"/>
              </a:buClr>
            </a:pPr>
            <a:r>
              <a:rPr lang="en-US"/>
              <a:t>Hoàn tất các yêu cầu còn thiếu, </a:t>
            </a:r>
            <a:r>
              <a:rPr lang="vi-VN"/>
              <a:t>làm mịn thiết kế và hoàn thành việc lập trình ứng dụng.</a:t>
            </a:r>
            <a:endParaRPr lang="en-US"/>
          </a:p>
          <a:p>
            <a:pPr marL="548640" lvl="2" indent="-274320">
              <a:spcBef>
                <a:spcPts val="580"/>
              </a:spcBef>
              <a:buClr>
                <a:schemeClr val="accent1"/>
              </a:buClr>
            </a:pPr>
            <a:r>
              <a:rPr lang="vi-VN"/>
              <a:t>Cuối pha</a:t>
            </a:r>
            <a:r>
              <a:rPr lang="en-US"/>
              <a:t>: kiểm tra hệ thống sẵn sàng hoạt động chưa?</a:t>
            </a:r>
          </a:p>
          <a:p>
            <a:pPr marL="274320" lvl="2" indent="0">
              <a:spcBef>
                <a:spcPts val="580"/>
              </a:spcBef>
              <a:buClr>
                <a:schemeClr val="accent1"/>
              </a:buClr>
              <a:buNone/>
            </a:pPr>
            <a:endParaRPr lang="en-US" sz="1800"/>
          </a:p>
          <a:p>
            <a:pPr marL="274320" lvl="1" indent="-274320">
              <a:spcBef>
                <a:spcPts val="580"/>
              </a:spcBef>
              <a:buClr>
                <a:schemeClr val="accent1"/>
              </a:buClr>
            </a:pPr>
            <a:r>
              <a:rPr lang="en-US" b="1"/>
              <a:t>Chuyển giao (Deployment)</a:t>
            </a:r>
          </a:p>
          <a:p>
            <a:pPr marL="548640" lvl="2" indent="-274320">
              <a:spcBef>
                <a:spcPts val="580"/>
              </a:spcBef>
              <a:buClr>
                <a:schemeClr val="accent1"/>
              </a:buClr>
            </a:pPr>
            <a:r>
              <a:rPr lang="en-US"/>
              <a:t>Triển khai hệ thống đến người dùng</a:t>
            </a:r>
          </a:p>
          <a:p>
            <a:pPr marL="548640" lvl="2" indent="-274320">
              <a:spcBef>
                <a:spcPts val="580"/>
              </a:spcBef>
              <a:buClr>
                <a:schemeClr val="accent1"/>
              </a:buClr>
            </a:pPr>
            <a:r>
              <a:rPr lang="en-US"/>
              <a:t>Ghi nhận các vấn đề phát sinh(nếu có) và các hạn chế để hoàn thiện phiên bản cuối cùng.</a:t>
            </a:r>
          </a:p>
        </p:txBody>
      </p:sp>
    </p:spTree>
    <p:extLst>
      <p:ext uri="{BB962C8B-B14F-4D97-AF65-F5344CB8AC3E}">
        <p14:creationId xmlns:p14="http://schemas.microsoft.com/office/powerpoint/2010/main" val="28163838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en-US" sz="2800" b="1" smtClean="0">
                <a:solidFill>
                  <a:srgbClr val="C00000"/>
                </a:solidFill>
              </a:rPr>
              <a:t>HỆ THỐNG PHẦN MỀM HỖ TRỢ CHO RUP</a:t>
            </a:r>
            <a:endParaRPr lang="en-US" altLang="en-US" sz="2800" b="1" smtClean="0">
              <a:solidFill>
                <a:srgbClr val="C00000"/>
              </a:solidFill>
            </a:endParaRPr>
          </a:p>
        </p:txBody>
      </p:sp>
      <p:sp>
        <p:nvSpPr>
          <p:cNvPr id="6" name="Rectangle 3"/>
          <p:cNvSpPr>
            <a:spLocks noGrp="1" noChangeArrowheads="1"/>
          </p:cNvSpPr>
          <p:nvPr>
            <p:ph idx="4294967295"/>
          </p:nvPr>
        </p:nvSpPr>
        <p:spPr>
          <a:xfrm>
            <a:off x="304800" y="993775"/>
            <a:ext cx="8305800" cy="4187825"/>
          </a:xfrm>
        </p:spPr>
        <p:txBody>
          <a:bodyPr lIns="182880" tIns="91440"/>
          <a:lstStyle/>
          <a:p>
            <a:r>
              <a:rPr lang="vi-VN" sz="2800"/>
              <a:t>Rational Requisite Pro</a:t>
            </a:r>
            <a:endParaRPr lang="en-US" sz="2800"/>
          </a:p>
          <a:p>
            <a:r>
              <a:rPr lang="vi-VN" sz="2800"/>
              <a:t>Rational Rose</a:t>
            </a:r>
            <a:endParaRPr lang="en-US" sz="2800"/>
          </a:p>
          <a:p>
            <a:r>
              <a:rPr lang="vi-VN" sz="2800"/>
              <a:t>Rational XDE</a:t>
            </a:r>
            <a:endParaRPr lang="en-US" sz="2800"/>
          </a:p>
          <a:p>
            <a:r>
              <a:rPr lang="vi-VN" sz="2800"/>
              <a:t>Rational Clear Case</a:t>
            </a:r>
            <a:endParaRPr lang="en-US" sz="2800"/>
          </a:p>
          <a:p>
            <a:endParaRPr lang="en-US" sz="2800"/>
          </a:p>
        </p:txBody>
      </p:sp>
    </p:spTree>
    <p:extLst>
      <p:ext uri="{BB962C8B-B14F-4D97-AF65-F5344CB8AC3E}">
        <p14:creationId xmlns:p14="http://schemas.microsoft.com/office/powerpoint/2010/main" val="2429100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en-US" sz="2800" b="1" smtClean="0">
                <a:solidFill>
                  <a:srgbClr val="C00000"/>
                </a:solidFill>
              </a:rPr>
              <a:t>CÂU HỎI VÀ BÀI TẬP</a:t>
            </a:r>
            <a:endParaRPr lang="en-US" altLang="en-US" sz="2800" b="1" smtClean="0">
              <a:solidFill>
                <a:srgbClr val="C00000"/>
              </a:solidFill>
            </a:endParaRPr>
          </a:p>
        </p:txBody>
      </p:sp>
      <p:sp>
        <p:nvSpPr>
          <p:cNvPr id="6" name="Rectangle 3"/>
          <p:cNvSpPr>
            <a:spLocks noGrp="1" noChangeArrowheads="1"/>
          </p:cNvSpPr>
          <p:nvPr>
            <p:ph idx="4294967295"/>
          </p:nvPr>
        </p:nvSpPr>
        <p:spPr>
          <a:xfrm>
            <a:off x="304800" y="993775"/>
            <a:ext cx="8305800" cy="4187825"/>
          </a:xfrm>
        </p:spPr>
        <p:txBody>
          <a:bodyPr lIns="182880" tIns="91440"/>
          <a:lstStyle/>
          <a:p>
            <a:r>
              <a:rPr lang="vi-VN" sz="2400" b="1"/>
              <a:t>Câu 1</a:t>
            </a:r>
            <a:r>
              <a:rPr lang="vi-VN" sz="2400"/>
              <a:t>. Ba tác giả gia nhập công ty phần </a:t>
            </a:r>
            <a:r>
              <a:rPr lang="vi-VN" sz="2400" smtClean="0"/>
              <a:t>Mềm </a:t>
            </a:r>
            <a:r>
              <a:rPr lang="vi-VN" sz="2400" i="1"/>
              <a:t>Rational </a:t>
            </a:r>
            <a:r>
              <a:rPr lang="vi-VN" sz="2400"/>
              <a:t>để phát triển UML là ai?</a:t>
            </a:r>
          </a:p>
          <a:p>
            <a:r>
              <a:rPr lang="vi-VN" sz="2400" b="1"/>
              <a:t>Câu 2</a:t>
            </a:r>
            <a:r>
              <a:rPr lang="vi-VN" sz="2400"/>
              <a:t>. </a:t>
            </a:r>
            <a:r>
              <a:rPr lang="vi-VN" sz="2400" smtClean="0"/>
              <a:t>T</a:t>
            </a:r>
            <a:r>
              <a:rPr lang="en-US" sz="2400" smtClean="0"/>
              <a:t>ổ </a:t>
            </a:r>
            <a:r>
              <a:rPr lang="vi-VN" sz="2400" smtClean="0"/>
              <a:t>ch</a:t>
            </a:r>
            <a:r>
              <a:rPr lang="en-US" sz="2400" smtClean="0"/>
              <a:t>ứ</a:t>
            </a:r>
            <a:r>
              <a:rPr lang="vi-VN" sz="2400" smtClean="0"/>
              <a:t>c n</a:t>
            </a:r>
            <a:r>
              <a:rPr lang="en-US" sz="2400"/>
              <a:t>à</a:t>
            </a:r>
            <a:r>
              <a:rPr lang="vi-VN" sz="2400" smtClean="0"/>
              <a:t>o hi</a:t>
            </a:r>
            <a:r>
              <a:rPr lang="en-US" sz="2400" smtClean="0"/>
              <a:t>ệ</a:t>
            </a:r>
            <a:r>
              <a:rPr lang="vi-VN" sz="2400" smtClean="0"/>
              <a:t>n </a:t>
            </a:r>
            <a:r>
              <a:rPr lang="vi-VN" sz="2400"/>
              <a:t>nay chịu trách </a:t>
            </a:r>
            <a:r>
              <a:rPr lang="vi-VN" sz="2400" smtClean="0"/>
              <a:t>nhi</a:t>
            </a:r>
            <a:r>
              <a:rPr lang="en-US" sz="2400" smtClean="0"/>
              <a:t>ệ</a:t>
            </a:r>
            <a:r>
              <a:rPr lang="vi-VN" sz="2400" smtClean="0"/>
              <a:t>m v</a:t>
            </a:r>
            <a:r>
              <a:rPr lang="en-US" sz="2400" smtClean="0"/>
              <a:t>ề </a:t>
            </a:r>
            <a:r>
              <a:rPr lang="vi-VN" sz="2400"/>
              <a:t>chuẩn UML?</a:t>
            </a:r>
          </a:p>
          <a:p>
            <a:r>
              <a:rPr lang="pt-BR" sz="2400" b="1"/>
              <a:t>Câu 3</a:t>
            </a:r>
            <a:r>
              <a:rPr lang="pt-BR" sz="2400"/>
              <a:t>. Lý do sử dụng UML?</a:t>
            </a:r>
          </a:p>
          <a:p>
            <a:r>
              <a:rPr lang="vi-VN" sz="2400" b="1"/>
              <a:t>Câu 4</a:t>
            </a:r>
            <a:r>
              <a:rPr lang="vi-VN" sz="2400"/>
              <a:t>. </a:t>
            </a:r>
            <a:r>
              <a:rPr lang="vi-VN" sz="2400" smtClean="0"/>
              <a:t>H</a:t>
            </a:r>
            <a:r>
              <a:rPr lang="en-US" sz="2400" smtClean="0"/>
              <a:t>ướ</a:t>
            </a:r>
            <a:r>
              <a:rPr lang="vi-VN" sz="2400" smtClean="0"/>
              <a:t>ng </a:t>
            </a:r>
            <a:r>
              <a:rPr lang="vi-VN" sz="2400"/>
              <a:t>nhìn </a:t>
            </a:r>
            <a:r>
              <a:rPr lang="vi-VN" sz="2400" smtClean="0"/>
              <a:t>l</a:t>
            </a:r>
            <a:r>
              <a:rPr lang="en-US" sz="2400"/>
              <a:t>à</a:t>
            </a:r>
            <a:r>
              <a:rPr lang="vi-VN" sz="2400" smtClean="0"/>
              <a:t> </a:t>
            </a:r>
            <a:r>
              <a:rPr lang="vi-VN" sz="2400"/>
              <a:t>gì? UML bao </a:t>
            </a:r>
            <a:r>
              <a:rPr lang="vi-VN" sz="2400" smtClean="0"/>
              <a:t>g</a:t>
            </a:r>
            <a:r>
              <a:rPr lang="en-US" sz="2400" smtClean="0"/>
              <a:t>ồ</a:t>
            </a:r>
            <a:r>
              <a:rPr lang="vi-VN" sz="2400" smtClean="0"/>
              <a:t>m </a:t>
            </a:r>
            <a:r>
              <a:rPr lang="vi-VN" sz="2400"/>
              <a:t>những </a:t>
            </a:r>
            <a:r>
              <a:rPr lang="vi-VN" sz="2400" smtClean="0"/>
              <a:t>h</a:t>
            </a:r>
            <a:r>
              <a:rPr lang="en-US" sz="2400" smtClean="0"/>
              <a:t>ướ</a:t>
            </a:r>
            <a:r>
              <a:rPr lang="vi-VN" sz="2400" smtClean="0"/>
              <a:t>ng </a:t>
            </a:r>
            <a:r>
              <a:rPr lang="vi-VN" sz="2400"/>
              <a:t>nhìn </a:t>
            </a:r>
            <a:r>
              <a:rPr lang="vi-VN" sz="2400" smtClean="0"/>
              <a:t>n</a:t>
            </a:r>
            <a:r>
              <a:rPr lang="en-US" sz="2400"/>
              <a:t>à</a:t>
            </a:r>
            <a:r>
              <a:rPr lang="vi-VN" sz="2400" smtClean="0"/>
              <a:t>o</a:t>
            </a:r>
            <a:r>
              <a:rPr lang="vi-VN" sz="2400"/>
              <a:t>?</a:t>
            </a:r>
          </a:p>
          <a:p>
            <a:r>
              <a:rPr lang="vi-VN" sz="2400" b="1"/>
              <a:t>Câu 5</a:t>
            </a:r>
            <a:r>
              <a:rPr lang="vi-VN" sz="2400"/>
              <a:t>. </a:t>
            </a:r>
            <a:r>
              <a:rPr lang="vi-VN" sz="2400" smtClean="0"/>
              <a:t>Li</a:t>
            </a:r>
            <a:r>
              <a:rPr lang="en-US" sz="2400" smtClean="0"/>
              <a:t>ệt</a:t>
            </a:r>
            <a:r>
              <a:rPr lang="vi-VN" sz="2400" smtClean="0"/>
              <a:t> </a:t>
            </a:r>
            <a:r>
              <a:rPr lang="vi-VN" sz="2400"/>
              <a:t>kê các biểu </a:t>
            </a:r>
            <a:r>
              <a:rPr lang="vi-VN" sz="2400" smtClean="0"/>
              <a:t>đ</a:t>
            </a:r>
            <a:r>
              <a:rPr lang="en-US" sz="2400" smtClean="0"/>
              <a:t>ồ </a:t>
            </a:r>
            <a:r>
              <a:rPr lang="vi-VN" sz="2400" smtClean="0"/>
              <a:t>c</a:t>
            </a:r>
            <a:r>
              <a:rPr lang="en-US" sz="2400"/>
              <a:t>ủ</a:t>
            </a:r>
            <a:r>
              <a:rPr lang="vi-VN" sz="2400" smtClean="0"/>
              <a:t>a </a:t>
            </a:r>
            <a:r>
              <a:rPr lang="vi-VN" sz="2400"/>
              <a:t>UML?</a:t>
            </a:r>
          </a:p>
          <a:p>
            <a:r>
              <a:rPr lang="vi-VN" sz="2400" b="1"/>
              <a:t>Câu 6</a:t>
            </a:r>
            <a:r>
              <a:rPr lang="vi-VN" sz="2400"/>
              <a:t>. </a:t>
            </a:r>
            <a:r>
              <a:rPr lang="vi-VN" sz="2400" smtClean="0"/>
              <a:t>Ph</a:t>
            </a:r>
            <a:r>
              <a:rPr lang="en-US" sz="2400"/>
              <a:t>â</a:t>
            </a:r>
            <a:r>
              <a:rPr lang="vi-VN" sz="2400" smtClean="0"/>
              <a:t>n bi</a:t>
            </a:r>
            <a:r>
              <a:rPr lang="en-US" sz="2400" smtClean="0"/>
              <a:t>ệ</a:t>
            </a:r>
            <a:r>
              <a:rPr lang="vi-VN" sz="2400" smtClean="0"/>
              <a:t>t </a:t>
            </a:r>
            <a:r>
              <a:rPr lang="vi-VN" sz="2400"/>
              <a:t>mô hình tĩnh </a:t>
            </a:r>
            <a:r>
              <a:rPr lang="vi-VN" sz="2400" smtClean="0"/>
              <a:t>v</a:t>
            </a:r>
            <a:r>
              <a:rPr lang="en-US" sz="2400"/>
              <a:t>à</a:t>
            </a:r>
            <a:r>
              <a:rPr lang="vi-VN" sz="2400" smtClean="0"/>
              <a:t> </a:t>
            </a:r>
            <a:r>
              <a:rPr lang="vi-VN" sz="2400"/>
              <a:t>mô hình </a:t>
            </a:r>
            <a:r>
              <a:rPr lang="vi-VN" sz="2400" smtClean="0"/>
              <a:t>đ</a:t>
            </a:r>
            <a:r>
              <a:rPr lang="en-US" sz="2400" smtClean="0"/>
              <a:t>ộ</a:t>
            </a:r>
            <a:r>
              <a:rPr lang="vi-VN" sz="2400" smtClean="0"/>
              <a:t>ng </a:t>
            </a:r>
            <a:r>
              <a:rPr lang="vi-VN" sz="2400"/>
              <a:t>trong UML?</a:t>
            </a:r>
          </a:p>
          <a:p>
            <a:pPr marL="0" indent="0">
              <a:buNone/>
            </a:pPr>
            <a:endParaRPr lang="en-US" sz="2400"/>
          </a:p>
        </p:txBody>
      </p:sp>
    </p:spTree>
    <p:extLst>
      <p:ext uri="{BB962C8B-B14F-4D97-AF65-F5344CB8AC3E}">
        <p14:creationId xmlns:p14="http://schemas.microsoft.com/office/powerpoint/2010/main" val="17961332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915400" cy="914400"/>
          </a:xfrm>
          <a:noFill/>
        </p:spPr>
        <p:txBody>
          <a:bodyPr/>
          <a:lstStyle/>
          <a:p>
            <a:pPr algn="l" eaLnBrk="1" hangingPunct="1"/>
            <a:r>
              <a:rPr lang="en-US" altLang="en-US" sz="3200" b="1" smtClean="0">
                <a:solidFill>
                  <a:srgbClr val="C00000"/>
                </a:solidFill>
              </a:rPr>
              <a:t>CÁC ĐẶC TRƯNG CỦA HƯỚNG ĐỐI TƯỢNG </a:t>
            </a:r>
            <a:endParaRPr lang="en-US" altLang="en-US" sz="2800" b="1" smtClean="0">
              <a:solidFill>
                <a:srgbClr val="C00000"/>
              </a:solidFill>
            </a:endParaRP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4702" t="40676" r="18006" b="16864"/>
          <a:stretch/>
        </p:blipFill>
        <p:spPr bwMode="auto">
          <a:xfrm>
            <a:off x="1523999" y="1600200"/>
            <a:ext cx="6443171"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262344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81200" y="2667000"/>
            <a:ext cx="4794839" cy="923330"/>
          </a:xfrm>
          <a:prstGeom prst="rect">
            <a:avLst/>
          </a:prstGeom>
          <a:noFill/>
        </p:spPr>
        <p:txBody>
          <a:bodyPr wrap="none">
            <a:spAutoFit/>
          </a:bodyPr>
          <a:lstStyle/>
          <a:p>
            <a:pPr algn="ctr">
              <a:defRPr/>
            </a:pPr>
            <a:r>
              <a:rPr lang="en-US" sz="5400" b="1">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THANKS YOU</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Winter">
  <a:themeElements>
    <a:clrScheme name="Winter">
      <a:dk1>
        <a:sysClr val="windowText" lastClr="000000"/>
      </a:dk1>
      <a:lt1>
        <a:sysClr val="window" lastClr="FFFFFF"/>
      </a:lt1>
      <a:dk2>
        <a:srgbClr val="1F7BB6"/>
      </a:dk2>
      <a:lt2>
        <a:srgbClr val="C5E1FE"/>
      </a:lt2>
      <a:accent1>
        <a:srgbClr val="B2BDC1"/>
      </a:accent1>
      <a:accent2>
        <a:srgbClr val="767D83"/>
      </a:accent2>
      <a:accent3>
        <a:srgbClr val="3E505C"/>
      </a:accent3>
      <a:accent4>
        <a:srgbClr val="386489"/>
      </a:accent4>
      <a:accent5>
        <a:srgbClr val="4C80AF"/>
      </a:accent5>
      <a:accent6>
        <a:srgbClr val="7DA7D1"/>
      </a:accent6>
      <a:hlink>
        <a:srgbClr val="408080"/>
      </a:hlink>
      <a:folHlink>
        <a:srgbClr val="5EAEAE"/>
      </a:folHlink>
    </a:clrScheme>
    <a:fontScheme name="Wint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Wint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90000"/>
                <a:hueMod val="100000"/>
                <a:satMod val="130000"/>
                <a:lumMod val="90000"/>
              </a:schemeClr>
            </a:gs>
            <a:gs pos="92000">
              <a:schemeClr val="phClr">
                <a:tint val="96000"/>
                <a:shade val="100000"/>
                <a:hueMod val="96000"/>
                <a:satMod val="140000"/>
                <a:lumMod val="128000"/>
              </a:schemeClr>
            </a:gs>
          </a:gsLst>
          <a:lin ang="5400000" scaled="1"/>
        </a:gradFill>
        <a:gradFill rotWithShape="1">
          <a:gsLst>
            <a:gs pos="0">
              <a:schemeClr val="phClr">
                <a:tint val="96000"/>
                <a:shade val="100000"/>
                <a:hueMod val="96000"/>
                <a:satMod val="140000"/>
                <a:lumMod val="128000"/>
              </a:schemeClr>
            </a:gs>
            <a:gs pos="83000">
              <a:schemeClr val="phClr">
                <a:shade val="85000"/>
                <a:hueMod val="100000"/>
                <a:satMod val="130000"/>
                <a:lumMod val="92000"/>
              </a:schemeClr>
            </a:gs>
          </a:gsLst>
          <a:path path="circle">
            <a:fillToRect l="50000" t="5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2888</TotalTime>
  <Words>4368</Words>
  <Application>Microsoft Office PowerPoint</Application>
  <PresentationFormat>On-screen Show (4:3)</PresentationFormat>
  <Paragraphs>686</Paragraphs>
  <Slides>90</Slides>
  <Notes>2</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90</vt:i4>
      </vt:variant>
    </vt:vector>
  </HeadingPairs>
  <TitlesOfParts>
    <vt:vector size="106" baseType="lpstr">
      <vt:lpstr>ＭＳ Ｐゴシック</vt:lpstr>
      <vt:lpstr>Arial</vt:lpstr>
      <vt:lpstr>Arial Narrow</vt:lpstr>
      <vt:lpstr>Calibri</vt:lpstr>
      <vt:lpstr>Courier</vt:lpstr>
      <vt:lpstr>Courier New</vt:lpstr>
      <vt:lpstr>Minion-Regular</vt:lpstr>
      <vt:lpstr>Monotype Sorts</vt:lpstr>
      <vt:lpstr>Times</vt:lpstr>
      <vt:lpstr>Times New Roman</vt:lpstr>
      <vt:lpstr>Trebuchet MS</vt:lpstr>
      <vt:lpstr>Verdana</vt:lpstr>
      <vt:lpstr>Wingdings</vt:lpstr>
      <vt:lpstr>Wingdings 2</vt:lpstr>
      <vt:lpstr>Default Design</vt:lpstr>
      <vt:lpstr>Winter</vt:lpstr>
      <vt:lpstr>PowerPoint Presentation</vt:lpstr>
      <vt:lpstr>NỘI DUNG</vt:lpstr>
      <vt:lpstr>TỔNG QUAN VỀ OOAD</vt:lpstr>
      <vt:lpstr>TỔNG QUAN VỀ OOAD</vt:lpstr>
      <vt:lpstr>TỔNG QUAN VỀ OOAD</vt:lpstr>
      <vt:lpstr>TỔNG QUAN VỀ OOAD</vt:lpstr>
      <vt:lpstr>TỔNG QUAN VỀ OOAD</vt:lpstr>
      <vt:lpstr>TỔNG QUAN VỀ OOAD</vt:lpstr>
      <vt:lpstr>CÁC ĐẶC TRƯNG CỦA HƯỚNG ĐỐI TƯỢNG </vt:lpstr>
      <vt:lpstr>Lớp trừu tượng và lớp cụ thể (Abstract and Concrete Class) </vt:lpstr>
      <vt:lpstr>Review: Encapsulation Illustrated</vt:lpstr>
      <vt:lpstr>MODULARITY </vt:lpstr>
      <vt:lpstr>HIERARCHY</vt:lpstr>
      <vt:lpstr>GIỚI THIỆU VỀ HƯỚNG ĐỐI TƯỢNG</vt:lpstr>
      <vt:lpstr>ĐỐI TƯỢNG (OBJECT)</vt:lpstr>
      <vt:lpstr>PowerPoint Presentation</vt:lpstr>
      <vt:lpstr>LỚP (CLASS)</vt:lpstr>
      <vt:lpstr>LỚP (CLASS)</vt:lpstr>
      <vt:lpstr>LỚP (CLASS)</vt:lpstr>
      <vt:lpstr>LỚP (CLASS)</vt:lpstr>
      <vt:lpstr>LỚP (CLASS)</vt:lpstr>
      <vt:lpstr>LỚP (CLASS)</vt:lpstr>
      <vt:lpstr>LỚP (CLASS) - Association and Links</vt:lpstr>
      <vt:lpstr>LỚP (CLASS)</vt:lpstr>
      <vt:lpstr>LỚP (CLASS) - Aggregation</vt:lpstr>
      <vt:lpstr>LỚP (CLASS) - Composition</vt:lpstr>
      <vt:lpstr>LỚP (CLASS) –  Association, Aggregation and Composition</vt:lpstr>
      <vt:lpstr>LỚP (CLASS) –  Association, Aggregation and Composition</vt:lpstr>
      <vt:lpstr>Tổng quát hóa (Generalization) </vt:lpstr>
      <vt:lpstr>Tổng quát hóa (Generalization) </vt:lpstr>
      <vt:lpstr>Tổng quát hóa (Generalization) </vt:lpstr>
      <vt:lpstr>Tổng quát hóa (Generalization) </vt:lpstr>
      <vt:lpstr>Tổng quát hóa (Generalization) </vt:lpstr>
      <vt:lpstr>Lớp trừu tượng và lớp cụ thể (Abstract and Concrete Class) </vt:lpstr>
      <vt:lpstr>Tổng quát hóa (Generalization) </vt:lpstr>
      <vt:lpstr>ĐA HÌNH (POLYMORPHISM)  </vt:lpstr>
      <vt:lpstr>ĐA HÌNH (POLYMORPHISM)  </vt:lpstr>
      <vt:lpstr>THÔNG ĐIỆP – Message</vt:lpstr>
      <vt:lpstr>Class Modeling - An Example</vt:lpstr>
      <vt:lpstr>Class Modeling - Concise Problem Definition</vt:lpstr>
      <vt:lpstr>Class Modeling - Informal Strategy</vt:lpstr>
      <vt:lpstr>Class Modeling - Formalize the Strategy</vt:lpstr>
      <vt:lpstr>Nouns</vt:lpstr>
      <vt:lpstr>Class Model</vt:lpstr>
      <vt:lpstr>Class Model, continued</vt:lpstr>
      <vt:lpstr>Class Modeling - Relationships</vt:lpstr>
      <vt:lpstr>Class Diagram versus Structure Diagram</vt:lpstr>
      <vt:lpstr>Ví dụ Structure Diagram</vt:lpstr>
      <vt:lpstr>CÁC GIAI ĐOẠN CỦA CHU TRÌNH PHÁT TRIỂN PHẦN MỀM ĐỐI VỚI MÔ HÌNH HƯỚNG ĐỐI TƯỢNG</vt:lpstr>
      <vt:lpstr>PHÂN TÍCH HƯỚNG ĐỐI TƯỢNG (OBJECT ORIENTED ANALYSIS – OOA)</vt:lpstr>
      <vt:lpstr>THIẾT KẾ HƯỚNG ĐỐI TƯỢNG (OBJECT ORIENTED DESIGN – OOD)</vt:lpstr>
      <vt:lpstr>LẬP TRÌNH HƯỚNG ĐỐI TƯỢNG (OBJECT ORIENTED PROGRAMMING - OOP)</vt:lpstr>
      <vt:lpstr>What Is an Interface?</vt:lpstr>
      <vt:lpstr>Example:  A Provided Interface</vt:lpstr>
      <vt:lpstr>What Is an Interface?</vt:lpstr>
      <vt:lpstr>What is a Port?</vt:lpstr>
      <vt:lpstr>What is a Port?</vt:lpstr>
      <vt:lpstr>Port Types</vt:lpstr>
      <vt:lpstr>Port Types</vt:lpstr>
      <vt:lpstr>Review: Diagram Depiction</vt:lpstr>
      <vt:lpstr>What Are Notes?</vt:lpstr>
      <vt:lpstr>Questions</vt:lpstr>
      <vt:lpstr>UNIFIED MODELING LANGUAGE (UML)</vt:lpstr>
      <vt:lpstr>UNIFIED MODELING LANGUAGE (UML)</vt:lpstr>
      <vt:lpstr>UNIFIED MODELING LANGUAGE (UML)</vt:lpstr>
      <vt:lpstr>UNIFIED MODELING LANGUAGE (UML)</vt:lpstr>
      <vt:lpstr>UNIFIED MODELING LANGUAGE (UML)</vt:lpstr>
      <vt:lpstr>UNIFIED MODELING LANGUAGE (UML)</vt:lpstr>
      <vt:lpstr>UNIFIED MODELING LANGUAGE (UML)</vt:lpstr>
      <vt:lpstr>UNIFIED MODELING LANGUAGE (UML)</vt:lpstr>
      <vt:lpstr>UNIFIED MODELING LANGUAGE (UML)</vt:lpstr>
      <vt:lpstr>UNIFIED MODELING LANGUAGE (UML)</vt:lpstr>
      <vt:lpstr>UNIFIED MODELING LANGUAGE (UML)</vt:lpstr>
      <vt:lpstr>UNIFIED MODELING LANGUAGE (UML)</vt:lpstr>
      <vt:lpstr>UNIFIED MODELING LANGUAGE (UML)</vt:lpstr>
      <vt:lpstr>UNIFIED MODELING LANGUAGE (UML)</vt:lpstr>
      <vt:lpstr>UNIFIED MODELING LANGUAGE (UML)</vt:lpstr>
      <vt:lpstr>UNIFIED MODELING LANGUAGE (UML)</vt:lpstr>
      <vt:lpstr>UNIFIED MODELING LANGUAGE (UML)</vt:lpstr>
      <vt:lpstr>RATIONAL UNIFIED PROCESS (RUP) IMPLEMENTS BEST PRACTICES</vt:lpstr>
      <vt:lpstr>QUY TRÌNH RUP(Rational Unified Process)(1)</vt:lpstr>
      <vt:lpstr>QUY TRÌNH RUP(Rational Unified Process)(1)</vt:lpstr>
      <vt:lpstr>QUY TRÌNH RUP(Rational Unified Process)(1)</vt:lpstr>
      <vt:lpstr>CÁC GIAI ĐOẠN CÔNG VIỆC CỦA RUP(1)</vt:lpstr>
      <vt:lpstr>CÁC GIAI ĐOẠN CÔNG VIỆC CỦA RUP(1)</vt:lpstr>
      <vt:lpstr>CÁC PHA CỦA RUP(1)</vt:lpstr>
      <vt:lpstr>CÁC PHA CỦA RUP(1)</vt:lpstr>
      <vt:lpstr>HỆ THỐNG PHẦN MỀM HỖ TRỢ CHO RUP</vt:lpstr>
      <vt:lpstr>CÂU HỎI VÀ BÀI TẬP</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admin</cp:lastModifiedBy>
  <cp:revision>631</cp:revision>
  <dcterms:created xsi:type="dcterms:W3CDTF">2007-01-23T00:08:29Z</dcterms:created>
  <dcterms:modified xsi:type="dcterms:W3CDTF">2015-08-05T10:53:31Z</dcterms:modified>
</cp:coreProperties>
</file>