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sldIdLst>
    <p:sldId id="261" r:id="rId2"/>
    <p:sldId id="275" r:id="rId3"/>
    <p:sldId id="256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68" r:id="rId19"/>
    <p:sldId id="269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0569-8558-48DD-9C1B-F9CB7379178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8358-390A-4975-91EC-9B2829DBA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9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0569-8558-48DD-9C1B-F9CB7379178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8358-390A-4975-91EC-9B2829DBA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2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0569-8558-48DD-9C1B-F9CB7379178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8358-390A-4975-91EC-9B2829DBA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0569-8558-48DD-9C1B-F9CB7379178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8358-390A-4975-91EC-9B2829DBA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2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0569-8558-48DD-9C1B-F9CB7379178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8358-390A-4975-91EC-9B2829DBA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5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0569-8558-48DD-9C1B-F9CB7379178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8358-390A-4975-91EC-9B2829DBA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6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0569-8558-48DD-9C1B-F9CB7379178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8358-390A-4975-91EC-9B2829DBA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4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0569-8558-48DD-9C1B-F9CB7379178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8358-390A-4975-91EC-9B2829DBA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4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0569-8558-48DD-9C1B-F9CB7379178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8358-390A-4975-91EC-9B2829DBA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2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0569-8558-48DD-9C1B-F9CB7379178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8358-390A-4975-91EC-9B2829DBA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8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0569-8558-48DD-9C1B-F9CB7379178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8358-390A-4975-91EC-9B2829DBA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2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E0569-8558-48DD-9C1B-F9CB7379178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88358-390A-4975-91EC-9B2829DBA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1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BÁO CÁO MÔN:</a:t>
            </a:r>
            <a:b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40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40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40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PHP </a:t>
            </a:r>
            <a:r>
              <a:rPr lang="en-US" sz="40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Nâng</a:t>
            </a: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Cao</a:t>
            </a:r>
            <a:r>
              <a:rPr lang="en-US" sz="3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1" i="1" u="sng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Giáo</a:t>
            </a:r>
            <a:r>
              <a:rPr lang="en-US" sz="1600" b="1" i="1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u="sng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600" b="1" i="1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u="sng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600" b="1" i="1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u="sng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Môn</a:t>
            </a:r>
            <a:r>
              <a:rPr lang="en-US" sz="1600" b="1" i="1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TRẦN THANH TUẤN &amp; NGUYỄN ĐỨC DUY</a:t>
            </a:r>
            <a:b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1" i="1" u="sng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600" b="1" i="1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u="sng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600" b="1" i="1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u="sng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600" b="1" i="1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u="sng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600" b="1" i="1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Nguyễn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Khương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- 0306171362</a:t>
            </a:r>
            <a:b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Liêu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Trần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Hiếu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Hoài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- 0306171345</a:t>
            </a:r>
            <a:b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Trần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Quốc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Đạt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- 0306171337</a:t>
            </a:r>
            <a:b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1" i="1" u="sng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1600" b="1" i="1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6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	 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CDTH17PMA</a:t>
            </a:r>
            <a:b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1" i="1" u="sng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600" b="1" i="1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u="sng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600" b="1" i="1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u="sng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1600" b="1" i="1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u="sng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Cáo</a:t>
            </a:r>
            <a:r>
              <a:rPr lang="en-US" sz="1600" b="1" i="1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6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3-1-2020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824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credit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624" y="1558166"/>
            <a:ext cx="331075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2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758" y="1690688"/>
            <a:ext cx="3122483" cy="491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649" y="1690688"/>
            <a:ext cx="3126702" cy="49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50-50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982" y="1535095"/>
            <a:ext cx="3252035" cy="513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884" y="1702623"/>
            <a:ext cx="3324232" cy="51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859" y="1690688"/>
            <a:ext cx="3174282" cy="496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3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11" y="1690688"/>
            <a:ext cx="3207578" cy="504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7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sài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86" y="1690688"/>
            <a:ext cx="3240227" cy="505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1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234" y="1690688"/>
            <a:ext cx="3229531" cy="501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1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28289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Triệu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5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704" y="2345117"/>
            <a:ext cx="10515600" cy="2167766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Triệu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Phú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21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5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0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0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4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1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5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1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1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102" y="1046921"/>
            <a:ext cx="3454550" cy="538700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57585" y="351873"/>
            <a:ext cx="5075583" cy="44325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76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9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1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4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17" y="513003"/>
            <a:ext cx="6233840" cy="56491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901337"/>
            <a:ext cx="5434149" cy="316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3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3436" y="450574"/>
            <a:ext cx="4595190" cy="437322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004" y="1152939"/>
            <a:ext cx="3486053" cy="559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8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5" y="53008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Quên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966" y="1850887"/>
            <a:ext cx="3104065" cy="49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3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188" y="1690688"/>
            <a:ext cx="3157623" cy="499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1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26" y="1690688"/>
            <a:ext cx="2734548" cy="435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6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5866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713" y="1603514"/>
            <a:ext cx="3130574" cy="496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1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093" y="1690688"/>
            <a:ext cx="3189814" cy="506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75</Words>
  <Application>Microsoft Office PowerPoint</Application>
  <PresentationFormat>Widescreen</PresentationFormat>
  <Paragraphs>19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Office Theme</vt:lpstr>
      <vt:lpstr>       BÁO CÁO MÔN:  Lập Trình Di Động &amp; Lập Trình PHP Nâng Cao     Giáo Viên Bộ Môn:     TRẦN THANH TUẤN &amp; NGUYỄN ĐỨC DUY  Sinh Viên Thực Hiện:    Nguyễn Văn Khương  - 0306171362    Liêu Trần Hiếu Hoài    - 0306171345    Trần Quốc Đạt  - 0306171337  Lớp:    CDTH17PMA  Ngày Lập Báo Cáo: 3-1-2020</vt:lpstr>
      <vt:lpstr>App Triệu Phú</vt:lpstr>
      <vt:lpstr>Đăng nhập</vt:lpstr>
      <vt:lpstr>Đăng ký</vt:lpstr>
      <vt:lpstr>Quên mật khẩu</vt:lpstr>
      <vt:lpstr>Màn hình chính</vt:lpstr>
      <vt:lpstr>Quản lý tài khoản</vt:lpstr>
      <vt:lpstr>Lịch sử chơi</vt:lpstr>
      <vt:lpstr>Bảng xếp hạng</vt:lpstr>
      <vt:lpstr>Mua credit</vt:lpstr>
      <vt:lpstr>Chọn lĩnh vực</vt:lpstr>
      <vt:lpstr>Bắt đầu trò chơi mới</vt:lpstr>
      <vt:lpstr>Trợ giúp 50-50</vt:lpstr>
      <vt:lpstr>Trợ giúp của khán giả</vt:lpstr>
      <vt:lpstr>Trợ giúp gọi điện thoại cho người thân</vt:lpstr>
      <vt:lpstr>Trợ giúp mua đáp án</vt:lpstr>
      <vt:lpstr>Trả lời sài sẽ mất đi mạng(5 mạng)</vt:lpstr>
      <vt:lpstr>Kết thúc trò chơi</vt:lpstr>
      <vt:lpstr>Xây Dựng Trang Quản Lý App Triệu Phú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Màn hình đăng nhập</dc:title>
  <dc:creator>tqd2699@gmail.com</dc:creator>
  <cp:lastModifiedBy>Yui</cp:lastModifiedBy>
  <cp:revision>31</cp:revision>
  <dcterms:created xsi:type="dcterms:W3CDTF">2020-01-03T16:47:34Z</dcterms:created>
  <dcterms:modified xsi:type="dcterms:W3CDTF">2020-01-04T01:25:35Z</dcterms:modified>
</cp:coreProperties>
</file>