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8" r:id="rId2"/>
    <p:sldId id="260" r:id="rId3"/>
    <p:sldId id="263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7CBFC7B-5E9A-4AA0-9299-98435744538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A4AFB0F-1F47-475C-A82C-3DD8885504F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35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FC7B-5E9A-4AA0-9299-98435744538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FB0F-1F47-475C-A82C-3DD88855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8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FC7B-5E9A-4AA0-9299-98435744538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FB0F-1F47-475C-A82C-3DD8885504F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974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FC7B-5E9A-4AA0-9299-98435744538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FB0F-1F47-475C-A82C-3DD8885504F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12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FC7B-5E9A-4AA0-9299-98435744538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FB0F-1F47-475C-A82C-3DD88855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69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FC7B-5E9A-4AA0-9299-98435744538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FB0F-1F47-475C-A82C-3DD8885504F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92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FC7B-5E9A-4AA0-9299-98435744538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FB0F-1F47-475C-A82C-3DD8885504F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158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FC7B-5E9A-4AA0-9299-98435744538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FB0F-1F47-475C-A82C-3DD8885504F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444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FC7B-5E9A-4AA0-9299-98435744538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FB0F-1F47-475C-A82C-3DD8885504F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22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FC7B-5E9A-4AA0-9299-98435744538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FB0F-1F47-475C-A82C-3DD88855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6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FC7B-5E9A-4AA0-9299-98435744538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FB0F-1F47-475C-A82C-3DD8885504F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34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FC7B-5E9A-4AA0-9299-98435744538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FB0F-1F47-475C-A82C-3DD88855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FC7B-5E9A-4AA0-9299-98435744538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FB0F-1F47-475C-A82C-3DD8885504F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10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FC7B-5E9A-4AA0-9299-98435744538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FB0F-1F47-475C-A82C-3DD8885504F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99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FC7B-5E9A-4AA0-9299-98435744538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FB0F-1F47-475C-A82C-3DD88855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FC7B-5E9A-4AA0-9299-98435744538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FB0F-1F47-475C-A82C-3DD8885504F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9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FC7B-5E9A-4AA0-9299-98435744538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FB0F-1F47-475C-A82C-3DD88855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9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CBFC7B-5E9A-4AA0-9299-98435744538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4AFB0F-1F47-475C-A82C-3DD88855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7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2: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/>
              <a:t>TestComplete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7927" y="3020289"/>
            <a:ext cx="5428671" cy="2135141"/>
          </a:xfrm>
        </p:spPr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</a:p>
          <a:p>
            <a:r>
              <a:rPr lang="en-US" dirty="0" smtClean="0"/>
              <a:t>0306171082 - 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en-US" dirty="0" smtClean="0"/>
          </a:p>
          <a:p>
            <a:r>
              <a:rPr lang="en-US" dirty="0" smtClean="0"/>
              <a:t>0306171099 - 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Vinh</a:t>
            </a:r>
            <a:endParaRPr lang="en-US" dirty="0" smtClean="0"/>
          </a:p>
          <a:p>
            <a:r>
              <a:rPr lang="en-US" dirty="0" smtClean="0"/>
              <a:t>0306171095 -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9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62060"/>
            <a:ext cx="9601196" cy="1059104"/>
          </a:xfrm>
        </p:spPr>
        <p:txBody>
          <a:bodyPr>
            <a:noAutofit/>
          </a:bodyPr>
          <a:lstStyle/>
          <a:p>
            <a:pPr algn="l"/>
            <a:r>
              <a:rPr lang="en-US" sz="3000" dirty="0" smtClean="0"/>
              <a:t>3. </a:t>
            </a:r>
            <a:r>
              <a:rPr lang="en-US" sz="3000" dirty="0" err="1" smtClean="0"/>
              <a:t>Khi</a:t>
            </a:r>
            <a:r>
              <a:rPr lang="en-US" sz="3000" dirty="0" smtClean="0"/>
              <a:t> </a:t>
            </a:r>
            <a:r>
              <a:rPr lang="en-US" sz="3000" dirty="0" err="1" smtClean="0"/>
              <a:t>nhấn</a:t>
            </a:r>
            <a:r>
              <a:rPr lang="en-US" sz="3000" dirty="0" smtClean="0"/>
              <a:t> </a:t>
            </a:r>
            <a:r>
              <a:rPr lang="en-US" sz="3000" dirty="0" err="1" smtClean="0"/>
              <a:t>vào</a:t>
            </a:r>
            <a:r>
              <a:rPr lang="en-US" sz="3000" dirty="0" smtClean="0"/>
              <a:t> </a:t>
            </a:r>
            <a:r>
              <a:rPr lang="en-US" sz="3000" dirty="0" err="1" smtClean="0"/>
              <a:t>nút</a:t>
            </a:r>
            <a:r>
              <a:rPr lang="en-US" sz="3000" dirty="0" smtClean="0"/>
              <a:t> Stop, </a:t>
            </a:r>
            <a:r>
              <a:rPr lang="en-US" sz="3000" dirty="0" err="1" smtClean="0"/>
              <a:t>TestComplete</a:t>
            </a:r>
            <a:r>
              <a:rPr lang="en-US" sz="3000" dirty="0" smtClean="0"/>
              <a:t> </a:t>
            </a:r>
            <a:r>
              <a:rPr lang="en-US" sz="3000" dirty="0" err="1" smtClean="0"/>
              <a:t>sẽ</a:t>
            </a:r>
            <a:r>
              <a:rPr lang="en-US" sz="3000" dirty="0" smtClean="0"/>
              <a:t> </a:t>
            </a:r>
            <a:r>
              <a:rPr lang="en-US" sz="3000" dirty="0" err="1" smtClean="0"/>
              <a:t>hiển</a:t>
            </a:r>
            <a:r>
              <a:rPr lang="en-US" sz="3000" dirty="0" smtClean="0"/>
              <a:t> </a:t>
            </a:r>
            <a:r>
              <a:rPr lang="en-US" sz="3000" dirty="0" err="1" smtClean="0"/>
              <a:t>thị</a:t>
            </a:r>
            <a:r>
              <a:rPr lang="en-US" sz="3000" dirty="0" smtClean="0"/>
              <a:t> </a:t>
            </a:r>
            <a:r>
              <a:rPr lang="en-US" sz="3000" dirty="0" err="1" smtClean="0"/>
              <a:t>trình</a:t>
            </a:r>
            <a:r>
              <a:rPr lang="en-US" sz="3000" dirty="0" smtClean="0"/>
              <a:t> </a:t>
            </a:r>
            <a:r>
              <a:rPr lang="en-US" sz="3000" dirty="0" err="1" smtClean="0"/>
              <a:t>chỉnh</a:t>
            </a:r>
            <a:r>
              <a:rPr lang="en-US" sz="3000" dirty="0" smtClean="0"/>
              <a:t> </a:t>
            </a:r>
            <a:r>
              <a:rPr lang="en-US" sz="3000" dirty="0" err="1" smtClean="0"/>
              <a:t>sửa</a:t>
            </a:r>
            <a:r>
              <a:rPr lang="en-US" sz="3000" dirty="0" smtClean="0"/>
              <a:t> </a:t>
            </a:r>
            <a:r>
              <a:rPr lang="en-US" sz="3000" dirty="0" err="1" smtClean="0"/>
              <a:t>từ</a:t>
            </a:r>
            <a:r>
              <a:rPr lang="en-US" sz="3000" dirty="0" smtClean="0"/>
              <a:t> </a:t>
            </a:r>
            <a:r>
              <a:rPr lang="en-US" sz="3000" dirty="0" err="1" smtClean="0"/>
              <a:t>khóa</a:t>
            </a:r>
            <a:r>
              <a:rPr lang="en-US" sz="3000" dirty="0" smtClean="0"/>
              <a:t> </a:t>
            </a:r>
            <a:r>
              <a:rPr lang="en-US" sz="3000" dirty="0" err="1" smtClean="0"/>
              <a:t>trong</a:t>
            </a:r>
            <a:r>
              <a:rPr lang="en-US" sz="3000" dirty="0" smtClean="0"/>
              <a:t> </a:t>
            </a:r>
            <a:r>
              <a:rPr lang="en-US" sz="3000" dirty="0" err="1" smtClean="0"/>
              <a:t>đó</a:t>
            </a:r>
            <a:r>
              <a:rPr lang="en-US" sz="3000" dirty="0" smtClean="0"/>
              <a:t> </a:t>
            </a:r>
            <a:r>
              <a:rPr lang="en-US" sz="3000" dirty="0" err="1" smtClean="0"/>
              <a:t>tất</a:t>
            </a:r>
            <a:r>
              <a:rPr lang="en-US" sz="3000" dirty="0" smtClean="0"/>
              <a:t> </a:t>
            </a:r>
            <a:r>
              <a:rPr lang="en-US" sz="3000" dirty="0" err="1" smtClean="0"/>
              <a:t>cả</a:t>
            </a:r>
            <a:r>
              <a:rPr lang="en-US" sz="3000" dirty="0" smtClean="0"/>
              <a:t> </a:t>
            </a:r>
            <a:r>
              <a:rPr lang="en-US" sz="3000" dirty="0" err="1" smtClean="0"/>
              <a:t>các</a:t>
            </a:r>
            <a:r>
              <a:rPr lang="en-US" sz="3000" dirty="0" smtClean="0"/>
              <a:t> </a:t>
            </a:r>
            <a:r>
              <a:rPr lang="en-US" sz="3000" dirty="0" err="1" smtClean="0"/>
              <a:t>từ</a:t>
            </a:r>
            <a:r>
              <a:rPr lang="en-US" sz="3000" dirty="0" smtClean="0"/>
              <a:t> </a:t>
            </a:r>
            <a:r>
              <a:rPr lang="en-US" sz="3000" dirty="0" err="1" smtClean="0"/>
              <a:t>khóa</a:t>
            </a:r>
            <a:r>
              <a:rPr lang="en-US" sz="3000" dirty="0" smtClean="0"/>
              <a:t> </a:t>
            </a:r>
            <a:r>
              <a:rPr lang="en-US" sz="3000" dirty="0" err="1" smtClean="0"/>
              <a:t>được</a:t>
            </a:r>
            <a:r>
              <a:rPr lang="en-US" sz="3000" dirty="0" smtClean="0"/>
              <a:t> </a:t>
            </a:r>
            <a:r>
              <a:rPr lang="en-US" sz="3000" dirty="0" err="1" smtClean="0"/>
              <a:t>ghi</a:t>
            </a:r>
            <a:r>
              <a:rPr lang="en-US" sz="3000" dirty="0" smtClean="0"/>
              <a:t> </a:t>
            </a:r>
            <a:r>
              <a:rPr lang="en-US" sz="3000" dirty="0" err="1" smtClean="0"/>
              <a:t>lại</a:t>
            </a:r>
            <a:r>
              <a:rPr lang="en-US" sz="3000" dirty="0" smtClean="0"/>
              <a:t> </a:t>
            </a:r>
            <a:r>
              <a:rPr lang="en-US" sz="3000" dirty="0" err="1" smtClean="0"/>
              <a:t>sẽ</a:t>
            </a:r>
            <a:r>
              <a:rPr lang="en-US" sz="3000" dirty="0" smtClean="0"/>
              <a:t> </a:t>
            </a:r>
            <a:r>
              <a:rPr lang="en-US" sz="3000" dirty="0" err="1" smtClean="0"/>
              <a:t>được</a:t>
            </a:r>
            <a:r>
              <a:rPr lang="en-US" sz="3000" dirty="0" smtClean="0"/>
              <a:t> </a:t>
            </a:r>
            <a:r>
              <a:rPr lang="en-US" sz="3000" dirty="0" err="1" smtClean="0"/>
              <a:t>hiển</a:t>
            </a:r>
            <a:r>
              <a:rPr lang="en-US" sz="3000" dirty="0" smtClean="0"/>
              <a:t> </a:t>
            </a:r>
            <a:r>
              <a:rPr lang="en-US" sz="3000" dirty="0" err="1" smtClean="0"/>
              <a:t>thị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455" y="2162957"/>
            <a:ext cx="7589088" cy="4035656"/>
          </a:xfrm>
        </p:spPr>
      </p:pic>
    </p:spTree>
    <p:extLst>
      <p:ext uri="{BB962C8B-B14F-4D97-AF65-F5344CB8AC3E}">
        <p14:creationId xmlns:p14="http://schemas.microsoft.com/office/powerpoint/2010/main" val="6513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83490"/>
            <a:ext cx="9601196" cy="1260763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/>
              <a:t>3. </a:t>
            </a:r>
            <a:r>
              <a:rPr lang="en-US" sz="3000" dirty="0" err="1" smtClean="0"/>
              <a:t>Để</a:t>
            </a:r>
            <a:r>
              <a:rPr lang="en-US" sz="3000" dirty="0" smtClean="0"/>
              <a:t> </a:t>
            </a:r>
            <a:r>
              <a:rPr lang="en-US" sz="3000" dirty="0" err="1" smtClean="0"/>
              <a:t>phát</a:t>
            </a:r>
            <a:r>
              <a:rPr lang="en-US" sz="3000" dirty="0" smtClean="0"/>
              <a:t> </a:t>
            </a:r>
            <a:r>
              <a:rPr lang="en-US" sz="3000" dirty="0" err="1" smtClean="0"/>
              <a:t>lại</a:t>
            </a:r>
            <a:r>
              <a:rPr lang="en-US" sz="3000" dirty="0" smtClean="0"/>
              <a:t>, </a:t>
            </a:r>
            <a:r>
              <a:rPr lang="en-US" sz="3000" dirty="0" err="1" smtClean="0"/>
              <a:t>các</a:t>
            </a:r>
            <a:r>
              <a:rPr lang="en-US" sz="3000" dirty="0" smtClean="0"/>
              <a:t> test cases </a:t>
            </a:r>
            <a:r>
              <a:rPr lang="en-US" sz="3000" dirty="0" err="1" smtClean="0"/>
              <a:t>được</a:t>
            </a:r>
            <a:r>
              <a:rPr lang="en-US" sz="3000" dirty="0" smtClean="0"/>
              <a:t> </a:t>
            </a:r>
            <a:r>
              <a:rPr lang="en-US" sz="3000" dirty="0" err="1" smtClean="0"/>
              <a:t>lưu</a:t>
            </a:r>
            <a:r>
              <a:rPr lang="en-US" sz="3000" dirty="0" smtClean="0"/>
              <a:t> </a:t>
            </a:r>
            <a:r>
              <a:rPr lang="en-US" sz="3000" dirty="0" err="1" smtClean="0"/>
              <a:t>trữ</a:t>
            </a:r>
            <a:r>
              <a:rPr lang="en-US" sz="3000" dirty="0" smtClean="0"/>
              <a:t> </a:t>
            </a:r>
            <a:r>
              <a:rPr lang="en-US" sz="3000" dirty="0" err="1" smtClean="0"/>
              <a:t>thì</a:t>
            </a:r>
            <a:r>
              <a:rPr lang="en-US" sz="3000" dirty="0" smtClean="0"/>
              <a:t> </a:t>
            </a:r>
            <a:r>
              <a:rPr lang="en-US" sz="3000" dirty="0" err="1" smtClean="0"/>
              <a:t>chỉ</a:t>
            </a:r>
            <a:r>
              <a:rPr lang="en-US" sz="3000" dirty="0" smtClean="0"/>
              <a:t> </a:t>
            </a:r>
            <a:r>
              <a:rPr lang="en-US" sz="3000" dirty="0" err="1" smtClean="0"/>
              <a:t>cần</a:t>
            </a:r>
            <a:r>
              <a:rPr lang="en-US" sz="3000" dirty="0" smtClean="0"/>
              <a:t> </a:t>
            </a:r>
            <a:r>
              <a:rPr lang="en-US" sz="3000" dirty="0" err="1" smtClean="0"/>
              <a:t>nhấp</a:t>
            </a:r>
            <a:r>
              <a:rPr lang="en-US" sz="3000" dirty="0" smtClean="0"/>
              <a:t> </a:t>
            </a:r>
            <a:r>
              <a:rPr lang="en-US" sz="3000" dirty="0" err="1" smtClean="0"/>
              <a:t>vào</a:t>
            </a:r>
            <a:r>
              <a:rPr lang="en-US" sz="3000" dirty="0" smtClean="0"/>
              <a:t> </a:t>
            </a:r>
            <a:r>
              <a:rPr lang="en-US" sz="3000" dirty="0" err="1" smtClean="0"/>
              <a:t>nút</a:t>
            </a:r>
            <a:r>
              <a:rPr lang="en-US" sz="3000" dirty="0" smtClean="0"/>
              <a:t> Run Test </a:t>
            </a:r>
            <a:r>
              <a:rPr lang="en-US" sz="3000" dirty="0" err="1" smtClean="0"/>
              <a:t>như</a:t>
            </a:r>
            <a:r>
              <a:rPr lang="en-US" sz="3000" dirty="0" smtClean="0"/>
              <a:t> </a:t>
            </a:r>
            <a:r>
              <a:rPr lang="en-US" sz="3000" dirty="0" err="1" smtClean="0"/>
              <a:t>được</a:t>
            </a:r>
            <a:r>
              <a:rPr lang="en-US" sz="3000" dirty="0" smtClean="0"/>
              <a:t> </a:t>
            </a:r>
            <a:r>
              <a:rPr lang="en-US" sz="3000" dirty="0" err="1" smtClean="0"/>
              <a:t>hiển</a:t>
            </a:r>
            <a:r>
              <a:rPr lang="en-US" sz="3000" dirty="0" smtClean="0"/>
              <a:t> </a:t>
            </a:r>
            <a:r>
              <a:rPr lang="en-US" sz="3000" dirty="0" err="1" smtClean="0"/>
              <a:t>thị</a:t>
            </a:r>
            <a:r>
              <a:rPr lang="en-US" sz="3000" dirty="0" smtClean="0"/>
              <a:t> </a:t>
            </a:r>
            <a:r>
              <a:rPr lang="en-US" sz="3000" dirty="0" err="1" smtClean="0"/>
              <a:t>trong</a:t>
            </a:r>
            <a:r>
              <a:rPr lang="en-US" sz="3000" dirty="0" smtClean="0"/>
              <a:t> </a:t>
            </a:r>
            <a:r>
              <a:rPr lang="en-US" sz="3000" dirty="0" err="1" smtClean="0"/>
              <a:t>hình</a:t>
            </a:r>
            <a:r>
              <a:rPr lang="en-US" sz="3000" dirty="0" smtClean="0"/>
              <a:t> </a:t>
            </a:r>
            <a:r>
              <a:rPr lang="en-US" sz="3000" dirty="0" err="1" smtClean="0"/>
              <a:t>dưới</a:t>
            </a:r>
            <a:endParaRPr lang="en-US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679" y="1944253"/>
            <a:ext cx="7962640" cy="4242595"/>
          </a:xfrm>
        </p:spPr>
      </p:pic>
    </p:spTree>
    <p:extLst>
      <p:ext uri="{BB962C8B-B14F-4D97-AF65-F5344CB8AC3E}">
        <p14:creationId xmlns:p14="http://schemas.microsoft.com/office/powerpoint/2010/main" val="109233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42110"/>
            <a:ext cx="9601196" cy="946726"/>
          </a:xfrm>
        </p:spPr>
        <p:txBody>
          <a:bodyPr>
            <a:normAutofit fontScale="90000"/>
          </a:bodyPr>
          <a:lstStyle/>
          <a:p>
            <a:pPr algn="l"/>
            <a:r>
              <a:rPr lang="en-US" sz="3000" dirty="0" smtClean="0"/>
              <a:t>IV. </a:t>
            </a:r>
            <a:r>
              <a:rPr lang="en-US" sz="3200" dirty="0" err="1"/>
              <a:t>Kiểm</a:t>
            </a:r>
            <a:r>
              <a:rPr lang="en-US" sz="3200" dirty="0"/>
              <a:t> </a:t>
            </a:r>
            <a:r>
              <a:rPr lang="en-US" sz="3200" dirty="0" err="1"/>
              <a:t>thử</a:t>
            </a:r>
            <a:r>
              <a:rPr lang="en-US" sz="3200" dirty="0"/>
              <a:t> </a:t>
            </a:r>
            <a:r>
              <a:rPr lang="en-US" sz="3200" dirty="0" err="1"/>
              <a:t>nhiều</a:t>
            </a:r>
            <a:r>
              <a:rPr lang="en-US" sz="3200" dirty="0"/>
              <a:t> </a:t>
            </a:r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đọc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File </a:t>
            </a:r>
            <a:r>
              <a:rPr lang="en-US" sz="3200" dirty="0" err="1"/>
              <a:t>cơ</a:t>
            </a:r>
            <a:r>
              <a:rPr lang="en-US" sz="3200" dirty="0"/>
              <a:t> </a:t>
            </a:r>
            <a:r>
              <a:rPr lang="en-US" sz="3200" dirty="0" err="1"/>
              <a:t>sở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bên</a:t>
            </a:r>
            <a:r>
              <a:rPr lang="en-US" sz="3200" dirty="0"/>
              <a:t> </a:t>
            </a:r>
            <a:r>
              <a:rPr lang="en-US" sz="3200" dirty="0" err="1"/>
              <a:t>ngoài</a:t>
            </a:r>
            <a:r>
              <a:rPr lang="en-US" sz="3200" dirty="0"/>
              <a:t> (txt, xml, </a:t>
            </a:r>
            <a:r>
              <a:rPr lang="en-US" sz="3200" dirty="0" err="1"/>
              <a:t>xls</a:t>
            </a:r>
            <a:r>
              <a:rPr lang="en-US" sz="3200" dirty="0"/>
              <a:t>, csv, </a:t>
            </a:r>
            <a:r>
              <a:rPr lang="en-US" sz="3200" dirty="0" err="1"/>
              <a:t>hoặc</a:t>
            </a:r>
            <a:r>
              <a:rPr lang="en-US" sz="3200" dirty="0"/>
              <a:t> database).</a:t>
            </a:r>
            <a:br>
              <a:rPr lang="en-US" sz="3200" dirty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64145"/>
            <a:ext cx="9601196" cy="4111723"/>
          </a:xfrm>
        </p:spPr>
        <p:txBody>
          <a:bodyPr/>
          <a:lstStyle/>
          <a:p>
            <a:r>
              <a:rPr lang="en-US" dirty="0" smtClean="0"/>
              <a:t>Ta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 test step |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| </a:t>
            </a:r>
            <a:r>
              <a:rPr lang="en-US" dirty="0" err="1" smtClean="0"/>
              <a:t>chọn</a:t>
            </a:r>
            <a:r>
              <a:rPr lang="en-US" dirty="0" smtClean="0"/>
              <a:t> Make Data Loop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71" y="2207586"/>
            <a:ext cx="7735456" cy="410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28195"/>
          </a:xfrm>
        </p:spPr>
        <p:txBody>
          <a:bodyPr>
            <a:noAutofit/>
          </a:bodyPr>
          <a:lstStyle/>
          <a:p>
            <a:pPr algn="l"/>
            <a:r>
              <a:rPr lang="en-US" sz="3000" dirty="0" err="1" smtClean="0"/>
              <a:t>Một</a:t>
            </a:r>
            <a:r>
              <a:rPr lang="en-US" sz="3000" dirty="0" smtClean="0"/>
              <a:t> </a:t>
            </a:r>
            <a:r>
              <a:rPr lang="en-US" sz="3000" dirty="0" err="1" smtClean="0"/>
              <a:t>cửa</a:t>
            </a:r>
            <a:r>
              <a:rPr lang="en-US" sz="3000" dirty="0" smtClean="0"/>
              <a:t> </a:t>
            </a:r>
            <a:r>
              <a:rPr lang="en-US" sz="3000" dirty="0" err="1" smtClean="0"/>
              <a:t>sổ</a:t>
            </a:r>
            <a:r>
              <a:rPr lang="en-US" sz="3000" dirty="0" smtClean="0"/>
              <a:t> </a:t>
            </a:r>
            <a:r>
              <a:rPr lang="en-US" sz="3000" dirty="0" err="1" smtClean="0"/>
              <a:t>sẽ</a:t>
            </a:r>
            <a:r>
              <a:rPr lang="en-US" sz="3000" dirty="0" smtClean="0"/>
              <a:t> </a:t>
            </a:r>
            <a:r>
              <a:rPr lang="en-US" sz="3000" dirty="0" err="1" smtClean="0"/>
              <a:t>được</a:t>
            </a:r>
            <a:r>
              <a:rPr lang="en-US" sz="3000" dirty="0" smtClean="0"/>
              <a:t> </a:t>
            </a:r>
            <a:r>
              <a:rPr lang="en-US" sz="3000" dirty="0" err="1" smtClean="0"/>
              <a:t>hiện</a:t>
            </a:r>
            <a:r>
              <a:rPr lang="en-US" sz="3000" dirty="0" smtClean="0"/>
              <a:t> </a:t>
            </a:r>
            <a:r>
              <a:rPr lang="en-US" sz="3000" dirty="0" err="1" smtClean="0"/>
              <a:t>lên</a:t>
            </a:r>
            <a:r>
              <a:rPr lang="en-US" sz="3000" dirty="0"/>
              <a:t> </a:t>
            </a:r>
            <a:r>
              <a:rPr lang="en-US" sz="3000" dirty="0" err="1" smtClean="0"/>
              <a:t>và</a:t>
            </a:r>
            <a:r>
              <a:rPr lang="en-US" sz="3000" dirty="0" smtClean="0"/>
              <a:t> </a:t>
            </a:r>
            <a:r>
              <a:rPr lang="en-US" sz="3000" dirty="0" err="1" smtClean="0"/>
              <a:t>chọn</a:t>
            </a:r>
            <a:r>
              <a:rPr lang="en-US" sz="3000" dirty="0" smtClean="0"/>
              <a:t> Create new variable | </a:t>
            </a:r>
            <a:r>
              <a:rPr lang="en-US" sz="3000" dirty="0" err="1" smtClean="0"/>
              <a:t>đặt</a:t>
            </a:r>
            <a:r>
              <a:rPr lang="en-US" sz="3000" dirty="0" smtClean="0"/>
              <a:t> </a:t>
            </a:r>
            <a:r>
              <a:rPr lang="en-US" sz="3000" dirty="0" err="1" smtClean="0"/>
              <a:t>tên</a:t>
            </a:r>
            <a:r>
              <a:rPr lang="en-US" sz="3000" dirty="0" smtClean="0"/>
              <a:t> | Next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096" y="1810327"/>
            <a:ext cx="5655808" cy="4391068"/>
          </a:xfrm>
        </p:spPr>
      </p:pic>
    </p:spTree>
    <p:extLst>
      <p:ext uri="{BB962C8B-B14F-4D97-AF65-F5344CB8AC3E}">
        <p14:creationId xmlns:p14="http://schemas.microsoft.com/office/powerpoint/2010/main" val="33686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206" y="2099660"/>
            <a:ext cx="5282903" cy="4108187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000" dirty="0" err="1" smtClean="0"/>
              <a:t>Tiếp</a:t>
            </a:r>
            <a:r>
              <a:rPr lang="en-US" sz="3000" dirty="0" smtClean="0"/>
              <a:t> </a:t>
            </a:r>
            <a:r>
              <a:rPr lang="en-US" sz="3000" dirty="0" err="1" smtClean="0"/>
              <a:t>theo</a:t>
            </a:r>
            <a:r>
              <a:rPr lang="en-US" sz="3000" dirty="0" smtClean="0"/>
              <a:t> </a:t>
            </a:r>
            <a:r>
              <a:rPr lang="en-US" sz="3000" dirty="0" err="1" smtClean="0"/>
              <a:t>là</a:t>
            </a:r>
            <a:r>
              <a:rPr lang="en-US" sz="3000" dirty="0" smtClean="0"/>
              <a:t> </a:t>
            </a:r>
            <a:r>
              <a:rPr lang="en-US" sz="3000" dirty="0" err="1" smtClean="0"/>
              <a:t>một</a:t>
            </a:r>
            <a:r>
              <a:rPr lang="en-US" sz="3000" dirty="0" smtClean="0"/>
              <a:t> </a:t>
            </a:r>
            <a:r>
              <a:rPr lang="en-US" sz="3000" dirty="0" err="1" smtClean="0"/>
              <a:t>số</a:t>
            </a:r>
            <a:r>
              <a:rPr lang="en-US" sz="3000" dirty="0" smtClean="0"/>
              <a:t> </a:t>
            </a:r>
            <a:r>
              <a:rPr lang="en-US" sz="3000" dirty="0" err="1" smtClean="0"/>
              <a:t>lựa</a:t>
            </a:r>
            <a:r>
              <a:rPr lang="en-US" sz="3000" dirty="0" smtClean="0"/>
              <a:t> </a:t>
            </a:r>
            <a:r>
              <a:rPr lang="en-US" sz="3000" dirty="0" err="1" smtClean="0"/>
              <a:t>chọn</a:t>
            </a:r>
            <a:r>
              <a:rPr lang="en-US" sz="3000" dirty="0" smtClean="0"/>
              <a:t> </a:t>
            </a:r>
            <a:r>
              <a:rPr lang="en-US" sz="3000" dirty="0" err="1" smtClean="0"/>
              <a:t>cho</a:t>
            </a:r>
            <a:r>
              <a:rPr lang="en-US" sz="3000" dirty="0" smtClean="0"/>
              <a:t> file </a:t>
            </a:r>
            <a:r>
              <a:rPr lang="en-US" sz="3000" dirty="0" err="1" smtClean="0"/>
              <a:t>bên</a:t>
            </a:r>
            <a:r>
              <a:rPr lang="en-US" sz="3000" dirty="0" smtClean="0"/>
              <a:t> </a:t>
            </a:r>
            <a:r>
              <a:rPr lang="en-US" sz="3000" dirty="0" err="1" smtClean="0"/>
              <a:t>ngoài</a:t>
            </a:r>
            <a:r>
              <a:rPr lang="en-US" sz="3000" dirty="0" smtClean="0"/>
              <a:t> </a:t>
            </a:r>
            <a:r>
              <a:rPr lang="en-US" sz="3000" dirty="0" err="1" smtClean="0"/>
              <a:t>cần</a:t>
            </a:r>
            <a:r>
              <a:rPr lang="en-US" sz="3000" dirty="0" smtClean="0"/>
              <a:t> </a:t>
            </a:r>
            <a:r>
              <a:rPr lang="en-US" sz="3000" dirty="0" err="1" smtClean="0"/>
              <a:t>chạy</a:t>
            </a:r>
            <a:r>
              <a:rPr lang="en-US" sz="3000" dirty="0" smtClean="0"/>
              <a:t> </a:t>
            </a:r>
            <a:r>
              <a:rPr lang="en-US" sz="3000" dirty="0" err="1" smtClean="0"/>
              <a:t>Chọn</a:t>
            </a:r>
            <a:r>
              <a:rPr lang="en-US" sz="3000" dirty="0" smtClean="0"/>
              <a:t> Excel worksheet | Next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89285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714278"/>
            <a:ext cx="9601196" cy="1303867"/>
          </a:xfrm>
        </p:spPr>
        <p:txBody>
          <a:bodyPr>
            <a:noAutofit/>
          </a:bodyPr>
          <a:lstStyle/>
          <a:p>
            <a:pPr algn="l"/>
            <a:r>
              <a:rPr lang="en-US" sz="3000" dirty="0" err="1" smtClean="0"/>
              <a:t>Tiếp</a:t>
            </a:r>
            <a:r>
              <a:rPr lang="en-US" sz="3000" dirty="0" smtClean="0"/>
              <a:t> </a:t>
            </a:r>
            <a:r>
              <a:rPr lang="en-US" sz="3000" dirty="0" err="1" smtClean="0"/>
              <a:t>theo</a:t>
            </a:r>
            <a:r>
              <a:rPr lang="en-US" sz="3000" dirty="0" smtClean="0"/>
              <a:t> </a:t>
            </a:r>
            <a:r>
              <a:rPr lang="en-US" sz="3000" dirty="0" err="1" smtClean="0"/>
              <a:t>là</a:t>
            </a:r>
            <a:r>
              <a:rPr lang="en-US" sz="3000" dirty="0" smtClean="0"/>
              <a:t> </a:t>
            </a:r>
            <a:r>
              <a:rPr lang="en-US" sz="3000" dirty="0" err="1" smtClean="0"/>
              <a:t>cửa</a:t>
            </a:r>
            <a:r>
              <a:rPr lang="en-US" sz="3000" dirty="0" smtClean="0"/>
              <a:t> </a:t>
            </a:r>
            <a:r>
              <a:rPr lang="en-US" sz="3000" dirty="0" err="1" smtClean="0"/>
              <a:t>sổ</a:t>
            </a:r>
            <a:r>
              <a:rPr lang="en-US" sz="3000" dirty="0" smtClean="0"/>
              <a:t> </a:t>
            </a:r>
            <a:r>
              <a:rPr lang="en-US" sz="3000" dirty="0" err="1" smtClean="0"/>
              <a:t>hiện</a:t>
            </a:r>
            <a:r>
              <a:rPr lang="en-US" sz="3000" dirty="0" smtClean="0"/>
              <a:t> </a:t>
            </a:r>
            <a:r>
              <a:rPr lang="en-US" sz="3000" dirty="0" err="1" smtClean="0"/>
              <a:t>tất</a:t>
            </a:r>
            <a:r>
              <a:rPr lang="en-US" sz="3000" dirty="0" smtClean="0"/>
              <a:t> </a:t>
            </a:r>
            <a:r>
              <a:rPr lang="en-US" sz="3000" dirty="0" err="1" smtClean="0"/>
              <a:t>cả</a:t>
            </a:r>
            <a:r>
              <a:rPr lang="en-US" sz="3000" dirty="0" smtClean="0"/>
              <a:t> </a:t>
            </a:r>
            <a:r>
              <a:rPr lang="en-US" sz="3000" dirty="0" err="1" smtClean="0"/>
              <a:t>các</a:t>
            </a:r>
            <a:r>
              <a:rPr lang="en-US" sz="3000" dirty="0" smtClean="0"/>
              <a:t> </a:t>
            </a:r>
            <a:r>
              <a:rPr lang="en-US" sz="3000" dirty="0" err="1" smtClean="0"/>
              <a:t>tham</a:t>
            </a:r>
            <a:r>
              <a:rPr lang="en-US" sz="3000" dirty="0" smtClean="0"/>
              <a:t> </a:t>
            </a:r>
            <a:r>
              <a:rPr lang="en-US" sz="3000" dirty="0" err="1" smtClean="0"/>
              <a:t>số</a:t>
            </a:r>
            <a:r>
              <a:rPr lang="en-US" sz="3000" dirty="0" smtClean="0"/>
              <a:t> </a:t>
            </a:r>
            <a:r>
              <a:rPr lang="en-US" sz="3000" dirty="0" err="1" smtClean="0"/>
              <a:t>khi</a:t>
            </a:r>
            <a:r>
              <a:rPr lang="en-US" sz="3000" dirty="0" smtClean="0"/>
              <a:t> ta </a:t>
            </a:r>
            <a:r>
              <a:rPr lang="en-US" sz="3000" dirty="0" err="1" smtClean="0"/>
              <a:t>thực</a:t>
            </a:r>
            <a:r>
              <a:rPr lang="en-US" sz="3000" dirty="0" smtClean="0"/>
              <a:t> </a:t>
            </a:r>
            <a:r>
              <a:rPr lang="en-US" sz="3000" dirty="0" err="1" smtClean="0"/>
              <a:t>hiện</a:t>
            </a:r>
            <a:r>
              <a:rPr lang="en-US" sz="3000" dirty="0" smtClean="0"/>
              <a:t> </a:t>
            </a:r>
            <a:r>
              <a:rPr lang="en-US" sz="3000" dirty="0" err="1" smtClean="0"/>
              <a:t>trên</a:t>
            </a:r>
            <a:r>
              <a:rPr lang="en-US" sz="3000" dirty="0" smtClean="0"/>
              <a:t> </a:t>
            </a:r>
            <a:r>
              <a:rPr lang="en-US" sz="3000" dirty="0" err="1" smtClean="0"/>
              <a:t>ứng</a:t>
            </a:r>
            <a:r>
              <a:rPr lang="en-US" sz="3000" dirty="0" smtClean="0"/>
              <a:t> </a:t>
            </a:r>
            <a:r>
              <a:rPr lang="en-US" sz="3000" dirty="0" err="1" smtClean="0"/>
              <a:t>dụng</a:t>
            </a:r>
            <a:r>
              <a:rPr lang="en-US" sz="3000" dirty="0" smtClean="0"/>
              <a:t> </a:t>
            </a:r>
            <a:r>
              <a:rPr lang="en-US" sz="3000" dirty="0" err="1" smtClean="0"/>
              <a:t>và</a:t>
            </a:r>
            <a:r>
              <a:rPr lang="en-US" sz="3000" dirty="0" smtClean="0"/>
              <a:t> </a:t>
            </a:r>
            <a:r>
              <a:rPr lang="en-US" sz="3000" dirty="0" err="1" smtClean="0"/>
              <a:t>gán</a:t>
            </a:r>
            <a:r>
              <a:rPr lang="en-US" sz="3000" dirty="0" smtClean="0"/>
              <a:t> </a:t>
            </a:r>
            <a:r>
              <a:rPr lang="en-US" sz="3000" dirty="0" err="1" smtClean="0"/>
              <a:t>trường</a:t>
            </a:r>
            <a:r>
              <a:rPr lang="en-US" sz="3000" dirty="0" smtClean="0"/>
              <a:t> </a:t>
            </a:r>
            <a:r>
              <a:rPr lang="en-US" sz="3000" dirty="0" err="1" smtClean="0"/>
              <a:t>tương</a:t>
            </a:r>
            <a:r>
              <a:rPr lang="en-US" sz="3000" dirty="0" smtClean="0"/>
              <a:t> </a:t>
            </a:r>
            <a:r>
              <a:rPr lang="en-US" sz="3000" dirty="0" err="1" smtClean="0"/>
              <a:t>ứng</a:t>
            </a:r>
            <a:r>
              <a:rPr lang="en-US" sz="3000" dirty="0" smtClean="0"/>
              <a:t> </a:t>
            </a:r>
            <a:r>
              <a:rPr lang="en-US" sz="3000" dirty="0" err="1" smtClean="0"/>
              <a:t>trong</a:t>
            </a:r>
            <a:r>
              <a:rPr lang="en-US" sz="3000" dirty="0" smtClean="0"/>
              <a:t> file excel | Finish</a:t>
            </a:r>
            <a:endParaRPr lang="en-US" sz="3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134" y="2018145"/>
            <a:ext cx="5359732" cy="4108904"/>
          </a:xfrm>
        </p:spPr>
      </p:pic>
    </p:spTree>
    <p:extLst>
      <p:ext uri="{BB962C8B-B14F-4D97-AF65-F5344CB8AC3E}">
        <p14:creationId xmlns:p14="http://schemas.microsoft.com/office/powerpoint/2010/main" val="1162679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589" y="2161311"/>
            <a:ext cx="7848822" cy="4165599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797406"/>
            <a:ext cx="9601196" cy="994450"/>
          </a:xfrm>
        </p:spPr>
        <p:txBody>
          <a:bodyPr>
            <a:noAutofit/>
          </a:bodyPr>
          <a:lstStyle/>
          <a:p>
            <a:pPr algn="l"/>
            <a:r>
              <a:rPr lang="en-US" sz="3000" dirty="0" err="1" smtClean="0"/>
              <a:t>Sau</a:t>
            </a:r>
            <a:r>
              <a:rPr lang="en-US" sz="3000" dirty="0" smtClean="0"/>
              <a:t> </a:t>
            </a:r>
            <a:r>
              <a:rPr lang="en-US" sz="3000" dirty="0" err="1" smtClean="0"/>
              <a:t>khi</a:t>
            </a:r>
            <a:r>
              <a:rPr lang="en-US" sz="3000" dirty="0" smtClean="0"/>
              <a:t> </a:t>
            </a:r>
            <a:r>
              <a:rPr lang="en-US" sz="3000" dirty="0" err="1" smtClean="0"/>
              <a:t>hoàn</a:t>
            </a:r>
            <a:r>
              <a:rPr lang="en-US" sz="3000" dirty="0" smtClean="0"/>
              <a:t> </a:t>
            </a:r>
            <a:r>
              <a:rPr lang="en-US" sz="3000" dirty="0" err="1" smtClean="0"/>
              <a:t>tất</a:t>
            </a:r>
            <a:r>
              <a:rPr lang="en-US" sz="3000" dirty="0" smtClean="0"/>
              <a:t> </a:t>
            </a:r>
            <a:r>
              <a:rPr lang="en-US" sz="3000" dirty="0" err="1" smtClean="0"/>
              <a:t>các</a:t>
            </a:r>
            <a:r>
              <a:rPr lang="en-US" sz="3000" dirty="0" smtClean="0"/>
              <a:t> </a:t>
            </a:r>
            <a:r>
              <a:rPr lang="en-US" sz="3000" dirty="0" err="1" smtClean="0"/>
              <a:t>biến</a:t>
            </a:r>
            <a:r>
              <a:rPr lang="en-US" sz="3000" dirty="0" smtClean="0"/>
              <a:t> </a:t>
            </a:r>
            <a:r>
              <a:rPr lang="en-US" sz="3000" dirty="0" err="1" smtClean="0"/>
              <a:t>tham</a:t>
            </a:r>
            <a:r>
              <a:rPr lang="en-US" sz="3000" dirty="0" smtClean="0"/>
              <a:t> </a:t>
            </a:r>
            <a:r>
              <a:rPr lang="en-US" sz="3000" dirty="0" err="1" smtClean="0"/>
              <a:t>số</a:t>
            </a:r>
            <a:r>
              <a:rPr lang="en-US" sz="3000" dirty="0" smtClean="0"/>
              <a:t> </a:t>
            </a:r>
            <a:r>
              <a:rPr lang="en-US" sz="3000" dirty="0" err="1" smtClean="0"/>
              <a:t>trước</a:t>
            </a:r>
            <a:r>
              <a:rPr lang="en-US" sz="3000" dirty="0" smtClean="0"/>
              <a:t> </a:t>
            </a:r>
            <a:r>
              <a:rPr lang="en-US" sz="3000" dirty="0" err="1" smtClean="0"/>
              <a:t>đó</a:t>
            </a:r>
            <a:r>
              <a:rPr lang="en-US" sz="3000" dirty="0" smtClean="0"/>
              <a:t> </a:t>
            </a:r>
            <a:r>
              <a:rPr lang="en-US" sz="3000" dirty="0" err="1" smtClean="0"/>
              <a:t>trong</a:t>
            </a:r>
            <a:r>
              <a:rPr lang="en-US" sz="3000" dirty="0" smtClean="0"/>
              <a:t> test step </a:t>
            </a:r>
            <a:r>
              <a:rPr lang="en-US" sz="3000" dirty="0" err="1" smtClean="0"/>
              <a:t>đã</a:t>
            </a:r>
            <a:r>
              <a:rPr lang="en-US" sz="3000" dirty="0" smtClean="0"/>
              <a:t> </a:t>
            </a:r>
            <a:r>
              <a:rPr lang="en-US" sz="3000" dirty="0" err="1" smtClean="0"/>
              <a:t>được</a:t>
            </a:r>
            <a:r>
              <a:rPr lang="en-US" sz="3000" dirty="0" smtClean="0"/>
              <a:t> </a:t>
            </a:r>
            <a:r>
              <a:rPr lang="en-US" sz="3000" dirty="0" err="1" smtClean="0"/>
              <a:t>thay</a:t>
            </a:r>
            <a:r>
              <a:rPr lang="en-US" sz="3000" dirty="0" smtClean="0"/>
              <a:t> </a:t>
            </a:r>
            <a:r>
              <a:rPr lang="en-US" sz="3000" dirty="0" err="1" smtClean="0"/>
              <a:t>bằng</a:t>
            </a:r>
            <a:r>
              <a:rPr lang="en-US" sz="3000" dirty="0" smtClean="0"/>
              <a:t> </a:t>
            </a:r>
            <a:r>
              <a:rPr lang="en-US" sz="3000" dirty="0" err="1" smtClean="0"/>
              <a:t>các</a:t>
            </a:r>
            <a:r>
              <a:rPr lang="en-US" sz="3000" dirty="0" smtClean="0"/>
              <a:t> </a:t>
            </a:r>
            <a:r>
              <a:rPr lang="en-US" sz="3000" dirty="0" err="1" smtClean="0"/>
              <a:t>trường</a:t>
            </a:r>
            <a:r>
              <a:rPr lang="en-US" sz="3000" dirty="0" smtClean="0"/>
              <a:t> </a:t>
            </a:r>
            <a:r>
              <a:rPr lang="en-US" sz="3000" dirty="0" err="1" smtClean="0"/>
              <a:t>trong</a:t>
            </a:r>
            <a:r>
              <a:rPr lang="en-US" sz="3000" dirty="0"/>
              <a:t> </a:t>
            </a:r>
            <a:r>
              <a:rPr lang="en-US" sz="3000" dirty="0" smtClean="0"/>
              <a:t>file excel | </a:t>
            </a:r>
            <a:r>
              <a:rPr lang="en-US" sz="3000" dirty="0" err="1" smtClean="0"/>
              <a:t>Nhấn</a:t>
            </a:r>
            <a:r>
              <a:rPr lang="en-US" sz="3000" dirty="0" smtClean="0"/>
              <a:t> Run Test </a:t>
            </a:r>
            <a:r>
              <a:rPr lang="en-US" sz="3000" dirty="0" err="1" smtClean="0"/>
              <a:t>để</a:t>
            </a:r>
            <a:r>
              <a:rPr lang="en-US" sz="3000" dirty="0" smtClean="0"/>
              <a:t> </a:t>
            </a:r>
            <a:r>
              <a:rPr lang="en-US" sz="3000" dirty="0" err="1" smtClean="0"/>
              <a:t>chạy</a:t>
            </a:r>
            <a:r>
              <a:rPr lang="en-US" sz="3000" dirty="0" smtClean="0"/>
              <a:t> </a:t>
            </a:r>
            <a:r>
              <a:rPr lang="en-US" sz="3000" dirty="0" err="1" smtClean="0"/>
              <a:t>lần</a:t>
            </a:r>
            <a:r>
              <a:rPr lang="en-US" sz="3000" dirty="0" smtClean="0"/>
              <a:t> </a:t>
            </a:r>
            <a:r>
              <a:rPr lang="en-US" sz="3000" dirty="0" err="1" smtClean="0"/>
              <a:t>lượt</a:t>
            </a:r>
            <a:r>
              <a:rPr lang="en-US" sz="3000" dirty="0" smtClean="0"/>
              <a:t> </a:t>
            </a:r>
            <a:r>
              <a:rPr lang="en-US" sz="3000" dirty="0" err="1" smtClean="0"/>
              <a:t>các</a:t>
            </a:r>
            <a:r>
              <a:rPr lang="en-US" sz="3000" dirty="0" smtClean="0"/>
              <a:t> test data </a:t>
            </a:r>
            <a:r>
              <a:rPr lang="en-US" sz="3000" dirty="0" err="1" smtClean="0"/>
              <a:t>đã</a:t>
            </a:r>
            <a:r>
              <a:rPr lang="en-US" sz="3000" dirty="0" smtClean="0"/>
              <a:t> </a:t>
            </a:r>
            <a:r>
              <a:rPr lang="en-US" sz="3000" dirty="0" err="1" smtClean="0"/>
              <a:t>được</a:t>
            </a:r>
            <a:r>
              <a:rPr lang="en-US" sz="3000" dirty="0" smtClean="0"/>
              <a:t> </a:t>
            </a:r>
            <a:r>
              <a:rPr lang="en-US" sz="3000" dirty="0" err="1" smtClean="0"/>
              <a:t>chuẩn</a:t>
            </a:r>
            <a:r>
              <a:rPr lang="en-US" sz="3000" dirty="0" smtClean="0"/>
              <a:t> </a:t>
            </a:r>
            <a:r>
              <a:rPr lang="en-US" sz="3000" dirty="0" err="1" smtClean="0"/>
              <a:t>bị</a:t>
            </a:r>
            <a:r>
              <a:rPr lang="en-US" sz="3000" dirty="0" smtClean="0"/>
              <a:t> </a:t>
            </a:r>
            <a:r>
              <a:rPr lang="en-US" sz="3000" dirty="0" err="1" smtClean="0"/>
              <a:t>sẵn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84710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74377"/>
          </a:xfrm>
        </p:spPr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ta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75" y="1856509"/>
            <a:ext cx="8138049" cy="4323339"/>
          </a:xfrm>
        </p:spPr>
      </p:pic>
    </p:spTree>
    <p:extLst>
      <p:ext uri="{BB962C8B-B14F-4D97-AF65-F5344CB8AC3E}">
        <p14:creationId xmlns:p14="http://schemas.microsoft.com/office/powerpoint/2010/main" val="401442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478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Seminar: TestComplete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78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</a:t>
            </a:r>
            <a:r>
              <a:rPr lang="en-US" dirty="0" smtClean="0"/>
              <a:t>.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TestComplete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II.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Capture and Replay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III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File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(txt, xml, </a:t>
            </a:r>
            <a:r>
              <a:rPr lang="en-US" dirty="0" err="1" smtClean="0"/>
              <a:t>xls</a:t>
            </a:r>
            <a:r>
              <a:rPr lang="en-US" dirty="0" smtClean="0"/>
              <a:t>, csv, </a:t>
            </a:r>
            <a:r>
              <a:rPr lang="en-US" dirty="0" err="1" smtClean="0"/>
              <a:t>hoặc</a:t>
            </a:r>
            <a:r>
              <a:rPr lang="en-US" dirty="0" smtClean="0"/>
              <a:t> database).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I.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TestComplete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Bảng Project Explorer ở phía bên trái của cửa sổ, hiển thị các project suite , dự án và nội dung</a:t>
            </a:r>
          </a:p>
          <a:p>
            <a:r>
              <a:rPr lang="vi-VN" dirty="0"/>
              <a:t>Bảng điều khiển vùng làm việc là nơi bạn có thể sửa đổi và test</a:t>
            </a:r>
          </a:p>
          <a:p>
            <a:r>
              <a:rPr lang="vi-VN" dirty="0"/>
              <a:t>Bảng Test Visualizer (ở dưới cùng) hiển thị ảnh chụp màn hình được lưu trong quá trình thực thi test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7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46546"/>
            <a:ext cx="9601196" cy="997527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TestComplete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932" y="1644073"/>
            <a:ext cx="8244136" cy="4388285"/>
          </a:xfrm>
        </p:spPr>
      </p:pic>
    </p:spTree>
    <p:extLst>
      <p:ext uri="{BB962C8B-B14F-4D97-AF65-F5344CB8AC3E}">
        <p14:creationId xmlns:p14="http://schemas.microsoft.com/office/powerpoint/2010/main" val="27471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551709"/>
            <a:ext cx="9601196" cy="4324159"/>
          </a:xfrm>
        </p:spPr>
        <p:txBody>
          <a:bodyPr/>
          <a:lstStyle/>
          <a:p>
            <a:r>
              <a:rPr lang="en-US" dirty="0" smtClean="0"/>
              <a:t>1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/>
              <a:t>File | New | New Project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2" y="646546"/>
            <a:ext cx="9601196" cy="997527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project </a:t>
            </a:r>
            <a:r>
              <a:rPr lang="en-US" dirty="0" err="1" smtClean="0"/>
              <a:t>và</a:t>
            </a:r>
            <a:r>
              <a:rPr lang="en-US" dirty="0" smtClean="0"/>
              <a:t> Test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74" y="2087418"/>
            <a:ext cx="7955926" cy="423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6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840509"/>
            <a:ext cx="9601196" cy="5035359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/>
              <a:t> </a:t>
            </a:r>
            <a:r>
              <a:rPr lang="en-US" dirty="0" smtClean="0"/>
              <a:t>-&gt; Next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854" y="1461170"/>
            <a:ext cx="9245600" cy="491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6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757382"/>
            <a:ext cx="9601196" cy="5118486"/>
          </a:xfrm>
        </p:spPr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test -&gt; </a:t>
            </a:r>
            <a:r>
              <a:rPr lang="en-US" dirty="0"/>
              <a:t>Finish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280450"/>
            <a:ext cx="8975435" cy="477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2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965" y="741987"/>
            <a:ext cx="9601196" cy="874377"/>
          </a:xfrm>
        </p:spPr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533237"/>
            <a:ext cx="9601196" cy="4342632"/>
          </a:xfrm>
        </p:spPr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Append </a:t>
            </a:r>
            <a:r>
              <a:rPr lang="en-US" dirty="0"/>
              <a:t>to </a:t>
            </a:r>
            <a:r>
              <a:rPr lang="en-US" dirty="0" smtClean="0"/>
              <a:t>Test: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033" y="2013527"/>
            <a:ext cx="7829059" cy="416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9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/>
              <a:t>2. </a:t>
            </a:r>
            <a:r>
              <a:rPr lang="en-US" sz="3000" dirty="0" err="1" smtClean="0"/>
              <a:t>Một</a:t>
            </a:r>
            <a:r>
              <a:rPr lang="en-US" sz="3000" dirty="0" smtClean="0"/>
              <a:t> </a:t>
            </a:r>
            <a:r>
              <a:rPr lang="en-US" sz="3000" dirty="0" err="1" smtClean="0"/>
              <a:t>bảng</a:t>
            </a:r>
            <a:r>
              <a:rPr lang="en-US" sz="3000" dirty="0" smtClean="0"/>
              <a:t> </a:t>
            </a:r>
            <a:r>
              <a:rPr lang="en-US" sz="3000" dirty="0" err="1" smtClean="0"/>
              <a:t>ghi</a:t>
            </a:r>
            <a:r>
              <a:rPr lang="en-US" sz="3000" dirty="0" smtClean="0"/>
              <a:t> </a:t>
            </a:r>
            <a:r>
              <a:rPr lang="en-US" sz="3000" dirty="0" err="1" smtClean="0"/>
              <a:t>được</a:t>
            </a:r>
            <a:r>
              <a:rPr lang="en-US" sz="3000" dirty="0" smtClean="0"/>
              <a:t> </a:t>
            </a:r>
            <a:r>
              <a:rPr lang="en-US" sz="3000" dirty="0" err="1" smtClean="0"/>
              <a:t>hiển</a:t>
            </a:r>
            <a:r>
              <a:rPr lang="en-US" sz="3000" dirty="0" smtClean="0"/>
              <a:t> </a:t>
            </a:r>
            <a:r>
              <a:rPr lang="en-US" sz="3000" dirty="0" err="1" smtClean="0"/>
              <a:t>thị</a:t>
            </a:r>
            <a:r>
              <a:rPr lang="en-US" sz="3000" dirty="0" smtClean="0"/>
              <a:t> </a:t>
            </a:r>
            <a:r>
              <a:rPr lang="en-US" sz="3000" dirty="0" err="1" smtClean="0"/>
              <a:t>như</a:t>
            </a:r>
            <a:r>
              <a:rPr lang="en-US" sz="3000" dirty="0" smtClean="0"/>
              <a:t> </a:t>
            </a:r>
            <a:r>
              <a:rPr lang="en-US" sz="3000" dirty="0" err="1" smtClean="0"/>
              <a:t>trong</a:t>
            </a:r>
            <a:r>
              <a:rPr lang="en-US" sz="3000" dirty="0" smtClean="0"/>
              <a:t> </a:t>
            </a:r>
            <a:r>
              <a:rPr lang="en-US" sz="3000" dirty="0" err="1" smtClean="0"/>
              <a:t>ảnh</a:t>
            </a:r>
            <a:r>
              <a:rPr lang="en-US" sz="3000" dirty="0" smtClean="0"/>
              <a:t> </a:t>
            </a:r>
            <a:r>
              <a:rPr lang="en-US" sz="3000" dirty="0" err="1" smtClean="0"/>
              <a:t>dưới</a:t>
            </a:r>
            <a:r>
              <a:rPr lang="en-US" sz="3000" dirty="0" smtClean="0"/>
              <a:t> </a:t>
            </a:r>
            <a:r>
              <a:rPr lang="en-US" sz="3000" dirty="0" err="1" smtClean="0"/>
              <a:t>đây</a:t>
            </a:r>
            <a:r>
              <a:rPr lang="en-US" sz="3000" dirty="0" smtClean="0"/>
              <a:t>, </a:t>
            </a:r>
            <a:r>
              <a:rPr lang="en-US" sz="3000" dirty="0" err="1" smtClean="0"/>
              <a:t>điều</a:t>
            </a:r>
            <a:r>
              <a:rPr lang="en-US" sz="3000" dirty="0" smtClean="0"/>
              <a:t> </a:t>
            </a:r>
            <a:r>
              <a:rPr lang="en-US" sz="3000" dirty="0" err="1" smtClean="0"/>
              <a:t>này</a:t>
            </a:r>
            <a:r>
              <a:rPr lang="en-US" sz="3000" dirty="0" smtClean="0"/>
              <a:t> </a:t>
            </a:r>
            <a:r>
              <a:rPr lang="en-US" sz="3000" dirty="0" err="1" smtClean="0"/>
              <a:t>chứng</a:t>
            </a:r>
            <a:r>
              <a:rPr lang="en-US" sz="3000" dirty="0" smtClean="0"/>
              <a:t> </a:t>
            </a:r>
            <a:r>
              <a:rPr lang="en-US" sz="3000" dirty="0" err="1" smtClean="0"/>
              <a:t>tỏ</a:t>
            </a:r>
            <a:r>
              <a:rPr lang="en-US" sz="3000" dirty="0" smtClean="0"/>
              <a:t> </a:t>
            </a:r>
            <a:r>
              <a:rPr lang="en-US" sz="3000" dirty="0" err="1" smtClean="0"/>
              <a:t>trình</a:t>
            </a:r>
            <a:r>
              <a:rPr lang="en-US" sz="3000" dirty="0" smtClean="0"/>
              <a:t> record </a:t>
            </a:r>
            <a:r>
              <a:rPr lang="en-US" sz="3000" dirty="0" err="1" smtClean="0"/>
              <a:t>quá</a:t>
            </a:r>
            <a:r>
              <a:rPr lang="en-US" sz="3000" dirty="0" smtClean="0"/>
              <a:t> </a:t>
            </a:r>
            <a:r>
              <a:rPr lang="en-US" sz="3000" dirty="0" err="1" smtClean="0"/>
              <a:t>trình</a:t>
            </a:r>
            <a:r>
              <a:rPr lang="en-US" sz="3000" dirty="0" smtClean="0"/>
              <a:t> test </a:t>
            </a:r>
            <a:r>
              <a:rPr lang="en-US" sz="3000" dirty="0" err="1" smtClean="0"/>
              <a:t>đã</a:t>
            </a:r>
            <a:r>
              <a:rPr lang="en-US" sz="3000" dirty="0" smtClean="0"/>
              <a:t> </a:t>
            </a:r>
            <a:r>
              <a:rPr lang="en-US" sz="3000" dirty="0" err="1" smtClean="0"/>
              <a:t>bắt</a:t>
            </a:r>
            <a:r>
              <a:rPr lang="en-US" sz="3000" dirty="0" smtClean="0"/>
              <a:t> </a:t>
            </a:r>
            <a:r>
              <a:rPr lang="en-US" sz="3000" dirty="0" err="1" smtClean="0"/>
              <a:t>đầu</a:t>
            </a:r>
            <a:r>
              <a:rPr lang="en-US" sz="3000" dirty="0" smtClean="0"/>
              <a:t>.</a:t>
            </a:r>
            <a:endParaRPr lang="en-US" sz="3000" dirty="0">
              <a:latin typeface="Garamond (Body)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759" y="2712604"/>
            <a:ext cx="4576671" cy="1360632"/>
          </a:xfrm>
        </p:spPr>
      </p:pic>
    </p:spTree>
    <p:extLst>
      <p:ext uri="{BB962C8B-B14F-4D97-AF65-F5344CB8AC3E}">
        <p14:creationId xmlns:p14="http://schemas.microsoft.com/office/powerpoint/2010/main" val="1751343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106</TotalTime>
  <Words>436</Words>
  <Application>Microsoft Office PowerPoint</Application>
  <PresentationFormat>Widescreen</PresentationFormat>
  <Paragraphs>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Garamond</vt:lpstr>
      <vt:lpstr>Garamond (Body)</vt:lpstr>
      <vt:lpstr>Times New Roman</vt:lpstr>
      <vt:lpstr>Organic</vt:lpstr>
      <vt:lpstr>Nhóm 2: Đề tài TestComplete</vt:lpstr>
      <vt:lpstr>PowerPoint Presentation</vt:lpstr>
      <vt:lpstr>I. Giao diện người dùng của TestComplete</vt:lpstr>
      <vt:lpstr>1. Giao diện của TestComplete</vt:lpstr>
      <vt:lpstr>2. Các bước tạo project và Test</vt:lpstr>
      <vt:lpstr>PowerPoint Presentation</vt:lpstr>
      <vt:lpstr>PowerPoint Presentation</vt:lpstr>
      <vt:lpstr>II. Bắt đầu với việc ghi lại quá trình test</vt:lpstr>
      <vt:lpstr>2. Một bảng ghi được hiển thị như trong ảnh dưới đây, điều này chứng tỏ trình record quá trình test đã bắt đầu.</vt:lpstr>
      <vt:lpstr>3. Khi nhấn vào nút Stop, TestComplete sẽ hiển thị trình chỉnh sửa từ khóa trong đó tất cả các từ khóa được ghi lại sẽ được hiển thị</vt:lpstr>
      <vt:lpstr>3. Để phát lại, các test cases được lưu trữ thì chỉ cần nhấp vào nút Run Test như được hiển thị trong hình dưới</vt:lpstr>
      <vt:lpstr>IV. Kiểm thử nhiều bộ dữ liệu đọc từ File cơ sở dữ liệu bên ngoài (txt, xml, xls, csv, hoặc database). </vt:lpstr>
      <vt:lpstr>Một cửa sổ sẽ được hiện lên và chọn Create new variable | đặt tên | Next</vt:lpstr>
      <vt:lpstr>Tiếp theo là một số lựa chọn cho file bên ngoài cần chạy Chọn Excel worksheet | Next</vt:lpstr>
      <vt:lpstr>Tiếp theo là cửa sổ hiện tất cả các tham số khi ta thực hiện trên ứng dụng và gán trường tương ứng trong file excel | Finish</vt:lpstr>
      <vt:lpstr>Sau khi hoàn tất các biến tham số trước đó trong test step đã được thay bằng các trường trong file excel | Nhấn Run Test để chạy lần lượt các test data đã được chuẩn bị sẵn</vt:lpstr>
      <vt:lpstr>Kết quả ta được màn hình như sau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Mr.Tien</dc:creator>
  <cp:lastModifiedBy>Mr.Tien</cp:lastModifiedBy>
  <cp:revision>9</cp:revision>
  <dcterms:created xsi:type="dcterms:W3CDTF">2019-11-14T07:22:31Z</dcterms:created>
  <dcterms:modified xsi:type="dcterms:W3CDTF">2019-11-16T14:10:17Z</dcterms:modified>
</cp:coreProperties>
</file>