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91" r:id="rId2"/>
    <p:sldId id="256" r:id="rId3"/>
    <p:sldId id="257" r:id="rId4"/>
    <p:sldId id="258" r:id="rId5"/>
    <p:sldId id="261" r:id="rId6"/>
    <p:sldId id="259" r:id="rId7"/>
    <p:sldId id="260" r:id="rId8"/>
    <p:sldId id="262" r:id="rId9"/>
    <p:sldId id="263" r:id="rId10"/>
    <p:sldId id="264" r:id="rId11"/>
    <p:sldId id="272" r:id="rId12"/>
    <p:sldId id="265" r:id="rId13"/>
    <p:sldId id="274" r:id="rId14"/>
    <p:sldId id="266" r:id="rId15"/>
    <p:sldId id="268" r:id="rId16"/>
    <p:sldId id="267" r:id="rId17"/>
    <p:sldId id="269" r:id="rId18"/>
    <p:sldId id="275" r:id="rId19"/>
    <p:sldId id="270" r:id="rId20"/>
    <p:sldId id="276" r:id="rId21"/>
    <p:sldId id="277" r:id="rId22"/>
    <p:sldId id="278" r:id="rId23"/>
    <p:sldId id="281" r:id="rId24"/>
    <p:sldId id="280" r:id="rId25"/>
    <p:sldId id="279" r:id="rId26"/>
    <p:sldId id="282" r:id="rId27"/>
    <p:sldId id="283" r:id="rId28"/>
    <p:sldId id="271" r:id="rId29"/>
    <p:sldId id="284" r:id="rId30"/>
    <p:sldId id="285" r:id="rId31"/>
    <p:sldId id="286" r:id="rId32"/>
    <p:sldId id="289" r:id="rId33"/>
    <p:sldId id="288" r:id="rId34"/>
    <p:sldId id="287"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5FE0-92D7-4B5A-ABB6-7AC52EDD7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FD435-EC7C-496B-8085-00D40C4AB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3D9931-853D-4C56-AC9F-BE006750A686}"/>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5" name="Footer Placeholder 4">
            <a:extLst>
              <a:ext uri="{FF2B5EF4-FFF2-40B4-BE49-F238E27FC236}">
                <a16:creationId xmlns:a16="http://schemas.microsoft.com/office/drawing/2014/main" id="{C50514D1-3EEC-4CDA-BA99-F1918D476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69BCA-1FCF-481F-8CD7-08E407E35DEA}"/>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226752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3952-8096-4F66-ABB0-9F7A22EA7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12EA4-4F06-47B4-A55A-CA6C79DC2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21FA0-DC2C-4168-B103-6E782E6DD02C}"/>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5" name="Footer Placeholder 4">
            <a:extLst>
              <a:ext uri="{FF2B5EF4-FFF2-40B4-BE49-F238E27FC236}">
                <a16:creationId xmlns:a16="http://schemas.microsoft.com/office/drawing/2014/main" id="{8148252F-DBB4-40DB-BC23-6224BC9B5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63DB6-2F12-41BC-8423-A31C5FFB49A5}"/>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26835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535EC-BF99-4A83-B50E-772A119E81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0D475-89A8-4B00-8844-C392C614F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E4EE5-DE64-41B5-BF22-95814B3D3821}"/>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5" name="Footer Placeholder 4">
            <a:extLst>
              <a:ext uri="{FF2B5EF4-FFF2-40B4-BE49-F238E27FC236}">
                <a16:creationId xmlns:a16="http://schemas.microsoft.com/office/drawing/2014/main" id="{4EDDFAC9-AE9A-43EC-BF7D-CBD59A077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6303F-7DAD-4814-9769-4630C39EF14B}"/>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277937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1964-43A0-454C-8D8E-1D26FC3AB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4DE7-77E4-4ED6-97E6-2DE4567A4A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33074-0BBB-489B-8784-C443EB28BFA2}"/>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5" name="Footer Placeholder 4">
            <a:extLst>
              <a:ext uri="{FF2B5EF4-FFF2-40B4-BE49-F238E27FC236}">
                <a16:creationId xmlns:a16="http://schemas.microsoft.com/office/drawing/2014/main" id="{568E42C1-F10D-4539-84EB-7AA62D2FE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CFA9F-8B42-434E-939B-017A0E297DF1}"/>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64358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7CEC-9055-4363-B8B7-FF0902B19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11B82-67D0-458C-84A7-AE054268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2F474-E1FA-4D77-BC9C-5F27275950EA}"/>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5" name="Footer Placeholder 4">
            <a:extLst>
              <a:ext uri="{FF2B5EF4-FFF2-40B4-BE49-F238E27FC236}">
                <a16:creationId xmlns:a16="http://schemas.microsoft.com/office/drawing/2014/main" id="{9C04D10C-70CC-46C3-B015-98F6BB369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70797-E577-4433-8484-AEF46C5A955E}"/>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49218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2528-E4A6-4ADB-84B2-A65274C1B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4C01A9-7943-495C-BB94-2695483DD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BBD8B7-5D95-4887-9F4F-901EFA01A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F1E74F-CD30-4C70-BC1F-C85C8C85E5A7}"/>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6" name="Footer Placeholder 5">
            <a:extLst>
              <a:ext uri="{FF2B5EF4-FFF2-40B4-BE49-F238E27FC236}">
                <a16:creationId xmlns:a16="http://schemas.microsoft.com/office/drawing/2014/main" id="{F0AFC2DA-1C2C-4D70-A9FF-9504CE8B1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8B684-ADCA-4826-9EDA-AFABC4D4822E}"/>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226374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812A-51C1-46CB-8682-33DACFEDA0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D08CE-6C1B-44A5-A86D-37009730D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E9827-B32C-4A7B-A3BD-23E119E4AA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F69F8-69BE-4D00-BB16-4E870B6FA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89515-356B-47ED-A826-7A8CE52F3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242B5-A9CB-4FF8-B80B-020D6F429E67}"/>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8" name="Footer Placeholder 7">
            <a:extLst>
              <a:ext uri="{FF2B5EF4-FFF2-40B4-BE49-F238E27FC236}">
                <a16:creationId xmlns:a16="http://schemas.microsoft.com/office/drawing/2014/main" id="{2FFCD45F-EA3B-425E-B8DA-A3B204726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25BAA2-55DB-4DD5-84D4-A423D176437C}"/>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35932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F03E-1F96-4258-B217-B81EAE641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3DD21-7718-47AB-936D-D333A72A91AE}"/>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4" name="Footer Placeholder 3">
            <a:extLst>
              <a:ext uri="{FF2B5EF4-FFF2-40B4-BE49-F238E27FC236}">
                <a16:creationId xmlns:a16="http://schemas.microsoft.com/office/drawing/2014/main" id="{5C5E73F8-1EF3-4146-B752-AE33EF86A9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046F3A-F362-415D-9ECC-CE55EF0E0AA0}"/>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34910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35A6D-662D-4485-B36E-10015482F1B0}"/>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3" name="Footer Placeholder 2">
            <a:extLst>
              <a:ext uri="{FF2B5EF4-FFF2-40B4-BE49-F238E27FC236}">
                <a16:creationId xmlns:a16="http://schemas.microsoft.com/office/drawing/2014/main" id="{215A88A1-9752-4C9E-80DB-EAE9681847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8146F1-46DF-46A6-84ED-83A94CB1FD8E}"/>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288940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DB7A-06AE-448C-BB70-857AF2895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4F9C7-5596-45FD-803F-4B511AEEB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9EF03-A01C-4238-A868-668373B78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0B2FB-5895-49BF-9827-C025ACE15CC8}"/>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6" name="Footer Placeholder 5">
            <a:extLst>
              <a:ext uri="{FF2B5EF4-FFF2-40B4-BE49-F238E27FC236}">
                <a16:creationId xmlns:a16="http://schemas.microsoft.com/office/drawing/2014/main" id="{BAA61101-7065-43F8-B609-C1257236D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9F485-B1FE-4C01-8902-B52E2CE4EA5A}"/>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109235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4F16-B0D4-4737-8AF1-0B337FD10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6A858-5449-4FA8-85A3-685CC9F35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6C8DC-4AD9-4130-87D4-81CFB6941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DCF1A-2197-4121-887F-6B662E31E6CB}"/>
              </a:ext>
            </a:extLst>
          </p:cNvPr>
          <p:cNvSpPr>
            <a:spLocks noGrp="1"/>
          </p:cNvSpPr>
          <p:nvPr>
            <p:ph type="dt" sz="half" idx="10"/>
          </p:nvPr>
        </p:nvSpPr>
        <p:spPr/>
        <p:txBody>
          <a:bodyPr/>
          <a:lstStyle/>
          <a:p>
            <a:fld id="{B5528CF1-C025-4A4B-9915-1256171D6559}" type="datetimeFigureOut">
              <a:rPr lang="en-US" smtClean="0"/>
              <a:t>10/13/2019</a:t>
            </a:fld>
            <a:endParaRPr lang="en-US"/>
          </a:p>
        </p:txBody>
      </p:sp>
      <p:sp>
        <p:nvSpPr>
          <p:cNvPr id="6" name="Footer Placeholder 5">
            <a:extLst>
              <a:ext uri="{FF2B5EF4-FFF2-40B4-BE49-F238E27FC236}">
                <a16:creationId xmlns:a16="http://schemas.microsoft.com/office/drawing/2014/main" id="{7E78F22D-E0A6-489E-90C7-CBC4F3272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F5374-0BB0-4E9A-9493-FA34C62462AD}"/>
              </a:ext>
            </a:extLst>
          </p:cNvPr>
          <p:cNvSpPr>
            <a:spLocks noGrp="1"/>
          </p:cNvSpPr>
          <p:nvPr>
            <p:ph type="sldNum" sz="quarter" idx="12"/>
          </p:nvPr>
        </p:nvSpPr>
        <p:spPr/>
        <p:txBody>
          <a:bodyPr/>
          <a:lstStyle/>
          <a:p>
            <a:fld id="{738072E4-D97E-44B3-A624-B455C0EEF2A5}" type="slidenum">
              <a:rPr lang="en-US" smtClean="0"/>
              <a:t>‹#›</a:t>
            </a:fld>
            <a:endParaRPr lang="en-US"/>
          </a:p>
        </p:txBody>
      </p:sp>
    </p:spTree>
    <p:extLst>
      <p:ext uri="{BB962C8B-B14F-4D97-AF65-F5344CB8AC3E}">
        <p14:creationId xmlns:p14="http://schemas.microsoft.com/office/powerpoint/2010/main" val="224750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8C2D5-8E4A-452F-8317-FB55DB088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AAC9E-8852-461B-970D-9EC37953F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6D15E-37F9-4C97-9428-9441D8050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28CF1-C025-4A4B-9915-1256171D6559}" type="datetimeFigureOut">
              <a:rPr lang="en-US" smtClean="0"/>
              <a:t>10/13/2019</a:t>
            </a:fld>
            <a:endParaRPr lang="en-US"/>
          </a:p>
        </p:txBody>
      </p:sp>
      <p:sp>
        <p:nvSpPr>
          <p:cNvPr id="5" name="Footer Placeholder 4">
            <a:extLst>
              <a:ext uri="{FF2B5EF4-FFF2-40B4-BE49-F238E27FC236}">
                <a16:creationId xmlns:a16="http://schemas.microsoft.com/office/drawing/2014/main" id="{BDA5BC92-1A60-4AC2-82AC-860BB3E2C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6C98B-2C1B-4C9B-9904-160C9B367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072E4-D97E-44B3-A624-B455C0EEF2A5}" type="slidenum">
              <a:rPr lang="en-US" smtClean="0"/>
              <a:t>‹#›</a:t>
            </a:fld>
            <a:endParaRPr lang="en-US"/>
          </a:p>
        </p:txBody>
      </p:sp>
    </p:spTree>
    <p:extLst>
      <p:ext uri="{BB962C8B-B14F-4D97-AF65-F5344CB8AC3E}">
        <p14:creationId xmlns:p14="http://schemas.microsoft.com/office/powerpoint/2010/main" val="278357311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trello.com/vi/guide/create-a-board" TargetMode="External"/><Relationship Id="rId2" Type="http://schemas.openxmlformats.org/officeDocument/2006/relationships/hyperlink" Target="https://trello.com/b/BCGJDTVJ/h%C6%B0%E1%BB%9Bng-d%E1%BA%ABn-v%E1%BB%81-trello-airtable-cty"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19485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204E9-077A-453C-BE9B-3971C72806CA}"/>
              </a:ext>
            </a:extLst>
          </p:cNvPr>
          <p:cNvSpPr txBox="1"/>
          <p:nvPr/>
        </p:nvSpPr>
        <p:spPr>
          <a:xfrm>
            <a:off x="5733142" y="711200"/>
            <a:ext cx="5907315" cy="4708981"/>
          </a:xfrm>
          <a:prstGeom prst="rect">
            <a:avLst/>
          </a:prstGeom>
          <a:noFill/>
        </p:spPr>
        <p:txBody>
          <a:bodyPr wrap="square" rtlCol="0">
            <a:spAutoFit/>
          </a:bodyPr>
          <a:lstStyle/>
          <a:p>
            <a:r>
              <a:rPr lang="en-US"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Sử Dụng </a:t>
            </a:r>
          </a:p>
          <a:p>
            <a:endParaRPr lang="en-US"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Trello </a:t>
            </a:r>
          </a:p>
          <a:p>
            <a:endParaRPr lang="en-US"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Nh</a:t>
            </a:r>
            <a:r>
              <a:rPr lang="vi-VN"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ư</a:t>
            </a:r>
            <a:r>
              <a:rPr lang="en-US" sz="6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Thế Nào ?</a:t>
            </a:r>
          </a:p>
        </p:txBody>
      </p:sp>
    </p:spTree>
    <p:extLst>
      <p:ext uri="{BB962C8B-B14F-4D97-AF65-F5344CB8AC3E}">
        <p14:creationId xmlns:p14="http://schemas.microsoft.com/office/powerpoint/2010/main" val="420524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428B4-ED43-4CF1-83EA-D140E15DA677}"/>
              </a:ext>
            </a:extLst>
          </p:cNvPr>
          <p:cNvSpPr txBox="1"/>
          <p:nvPr/>
        </p:nvSpPr>
        <p:spPr>
          <a:xfrm>
            <a:off x="4843975" y="900332"/>
            <a:ext cx="2504049"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Step 1</a:t>
            </a:r>
          </a:p>
        </p:txBody>
      </p:sp>
      <p:sp>
        <p:nvSpPr>
          <p:cNvPr id="3" name="TextBox 2">
            <a:extLst>
              <a:ext uri="{FF2B5EF4-FFF2-40B4-BE49-F238E27FC236}">
                <a16:creationId xmlns:a16="http://schemas.microsoft.com/office/drawing/2014/main" id="{6510B0F2-E8CD-4621-9A36-0A07BBE1776D}"/>
              </a:ext>
            </a:extLst>
          </p:cNvPr>
          <p:cNvSpPr txBox="1"/>
          <p:nvPr/>
        </p:nvSpPr>
        <p:spPr>
          <a:xfrm>
            <a:off x="3108960" y="2968283"/>
            <a:ext cx="6611815" cy="1754326"/>
          </a:xfrm>
          <a:prstGeom prst="rect">
            <a:avLst/>
          </a:prstGeom>
          <a:noFill/>
        </p:spPr>
        <p:txBody>
          <a:bodyPr wrap="square" rtlCol="0">
            <a:spAutoFit/>
          </a:bodyPr>
          <a:lstStyle/>
          <a:p>
            <a:r>
              <a:rPr lang="en-US" sz="540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Cập Nhật Thông Tin</a:t>
            </a:r>
          </a:p>
          <a:p>
            <a:r>
              <a:rPr lang="en-US" sz="540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Profile</a:t>
            </a:r>
          </a:p>
        </p:txBody>
      </p:sp>
    </p:spTree>
    <p:extLst>
      <p:ext uri="{BB962C8B-B14F-4D97-AF65-F5344CB8AC3E}">
        <p14:creationId xmlns:p14="http://schemas.microsoft.com/office/powerpoint/2010/main" val="407788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ircle(in)">
                                      <p:cBhvr>
                                        <p:cTn id="1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29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428B4-ED43-4CF1-83EA-D140E15DA677}"/>
              </a:ext>
            </a:extLst>
          </p:cNvPr>
          <p:cNvSpPr txBox="1"/>
          <p:nvPr/>
        </p:nvSpPr>
        <p:spPr>
          <a:xfrm>
            <a:off x="4843975" y="900332"/>
            <a:ext cx="2504049"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Step 2</a:t>
            </a:r>
          </a:p>
        </p:txBody>
      </p:sp>
      <p:sp>
        <p:nvSpPr>
          <p:cNvPr id="3" name="TextBox 2">
            <a:extLst>
              <a:ext uri="{FF2B5EF4-FFF2-40B4-BE49-F238E27FC236}">
                <a16:creationId xmlns:a16="http://schemas.microsoft.com/office/drawing/2014/main" id="{6510B0F2-E8CD-4621-9A36-0A07BBE1776D}"/>
              </a:ext>
            </a:extLst>
          </p:cNvPr>
          <p:cNvSpPr txBox="1"/>
          <p:nvPr/>
        </p:nvSpPr>
        <p:spPr>
          <a:xfrm>
            <a:off x="3812345" y="3123028"/>
            <a:ext cx="5120639" cy="1754326"/>
          </a:xfrm>
          <a:prstGeom prst="rect">
            <a:avLst/>
          </a:prstGeom>
          <a:noFill/>
        </p:spPr>
        <p:txBody>
          <a:bodyPr wrap="square" rtlCol="0">
            <a:spAutoFit/>
          </a:bodyPr>
          <a:lstStyle/>
          <a:p>
            <a:r>
              <a:rPr lang="en-US" sz="540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Tạo Một </a:t>
            </a:r>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Board</a:t>
            </a:r>
          </a:p>
          <a:p>
            <a:r>
              <a:rPr lang="en-US" sz="5400">
                <a:solidFill>
                  <a:srgbClr val="FF0000"/>
                </a:solidFill>
                <a:latin typeface="Tahoma" panose="020B0604030504040204" pitchFamily="34" charset="0"/>
                <a:ea typeface="Tahoma" panose="020B0604030504040204" pitchFamily="34" charset="0"/>
                <a:cs typeface="Tahoma" panose="020B0604030504040204" pitchFamily="34" charset="0"/>
              </a:rPr>
              <a:t>		</a:t>
            </a:r>
            <a:endPar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9239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ircle(in)">
                                      <p:cBhvr>
                                        <p:cTn id="1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39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16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73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06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pic>
        <p:nvPicPr>
          <p:cNvPr id="2" name="Picture 1" descr="Tạo 3 List công việc">
            <a:extLst>
              <a:ext uri="{FF2B5EF4-FFF2-40B4-BE49-F238E27FC236}">
                <a16:creationId xmlns:a16="http://schemas.microsoft.com/office/drawing/2014/main" id="{EE421E9E-2F08-4725-A127-DA8EF997A1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2381710"/>
            <a:ext cx="12192000" cy="4476290"/>
          </a:xfrm>
          <a:prstGeom prst="rect">
            <a:avLst/>
          </a:prstGeom>
          <a:noFill/>
          <a:ln>
            <a:noFill/>
          </a:ln>
        </p:spPr>
      </p:pic>
      <p:sp>
        <p:nvSpPr>
          <p:cNvPr id="3" name="TextBox 2">
            <a:extLst>
              <a:ext uri="{FF2B5EF4-FFF2-40B4-BE49-F238E27FC236}">
                <a16:creationId xmlns:a16="http://schemas.microsoft.com/office/drawing/2014/main" id="{7C223530-B96A-40B0-9FCC-936059CF9DDE}"/>
              </a:ext>
            </a:extLst>
          </p:cNvPr>
          <p:cNvSpPr txBox="1"/>
          <p:nvPr/>
        </p:nvSpPr>
        <p:spPr>
          <a:xfrm>
            <a:off x="4654061" y="0"/>
            <a:ext cx="2883877"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Step 3</a:t>
            </a:r>
          </a:p>
        </p:txBody>
      </p:sp>
      <p:sp>
        <p:nvSpPr>
          <p:cNvPr id="4" name="TextBox 3">
            <a:extLst>
              <a:ext uri="{FF2B5EF4-FFF2-40B4-BE49-F238E27FC236}">
                <a16:creationId xmlns:a16="http://schemas.microsoft.com/office/drawing/2014/main" id="{A1A200BB-82E4-4113-9A63-31E89E8E47BB}"/>
              </a:ext>
            </a:extLst>
          </p:cNvPr>
          <p:cNvSpPr txBox="1"/>
          <p:nvPr/>
        </p:nvSpPr>
        <p:spPr>
          <a:xfrm>
            <a:off x="2433711" y="1190855"/>
            <a:ext cx="8299938"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Thao Tác Với Công Việc</a:t>
            </a:r>
          </a:p>
        </p:txBody>
      </p:sp>
      <p:sp>
        <p:nvSpPr>
          <p:cNvPr id="5" name="Arrow: Left 4">
            <a:extLst>
              <a:ext uri="{FF2B5EF4-FFF2-40B4-BE49-F238E27FC236}">
                <a16:creationId xmlns:a16="http://schemas.microsoft.com/office/drawing/2014/main" id="{6526B9AE-6F35-4B36-B537-FF585EB45F01}"/>
              </a:ext>
            </a:extLst>
          </p:cNvPr>
          <p:cNvSpPr/>
          <p:nvPr/>
        </p:nvSpPr>
        <p:spPr>
          <a:xfrm>
            <a:off x="1913205" y="6228471"/>
            <a:ext cx="520505" cy="32355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FA7788D1-9A06-4A17-858F-159848CB2CEA}"/>
              </a:ext>
            </a:extLst>
          </p:cNvPr>
          <p:cNvSpPr/>
          <p:nvPr/>
        </p:nvSpPr>
        <p:spPr>
          <a:xfrm>
            <a:off x="4851008" y="5345347"/>
            <a:ext cx="520505" cy="32355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FF77293E-B4B4-4ABF-9B40-157575935F20}"/>
              </a:ext>
            </a:extLst>
          </p:cNvPr>
          <p:cNvSpPr/>
          <p:nvPr/>
        </p:nvSpPr>
        <p:spPr>
          <a:xfrm>
            <a:off x="7537938" y="4458076"/>
            <a:ext cx="520505" cy="32355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22A97E34-3D30-416E-B71E-2EBC1F9C1765}"/>
              </a:ext>
            </a:extLst>
          </p:cNvPr>
          <p:cNvSpPr/>
          <p:nvPr/>
        </p:nvSpPr>
        <p:spPr>
          <a:xfrm>
            <a:off x="10857913" y="3947160"/>
            <a:ext cx="520505" cy="32355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58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8B7EF0-36FC-4A19-AFD5-F8D178DBD411}"/>
              </a:ext>
            </a:extLst>
          </p:cNvPr>
          <p:cNvSpPr/>
          <p:nvPr/>
        </p:nvSpPr>
        <p:spPr>
          <a:xfrm>
            <a:off x="6626" y="-1490"/>
            <a:ext cx="12192000" cy="1371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DCB3FBD9-F0E2-400A-B4BF-F475D11BA7FE}"/>
              </a:ext>
            </a:extLst>
          </p:cNvPr>
          <p:cNvSpPr/>
          <p:nvPr/>
        </p:nvSpPr>
        <p:spPr>
          <a:xfrm>
            <a:off x="0" y="2752145"/>
            <a:ext cx="121920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a:extLst>
              <a:ext uri="{FF2B5EF4-FFF2-40B4-BE49-F238E27FC236}">
                <a16:creationId xmlns:a16="http://schemas.microsoft.com/office/drawing/2014/main" id="{75F67122-02C1-465A-B716-4828527E6E3D}"/>
              </a:ext>
            </a:extLst>
          </p:cNvPr>
          <p:cNvSpPr/>
          <p:nvPr/>
        </p:nvSpPr>
        <p:spPr>
          <a:xfrm>
            <a:off x="106017" y="1412409"/>
            <a:ext cx="12192000" cy="1371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a:extLst>
              <a:ext uri="{FF2B5EF4-FFF2-40B4-BE49-F238E27FC236}">
                <a16:creationId xmlns:a16="http://schemas.microsoft.com/office/drawing/2014/main" id="{510573F4-A58C-494B-8424-6085D7A261C4}"/>
              </a:ext>
            </a:extLst>
          </p:cNvPr>
          <p:cNvSpPr/>
          <p:nvPr/>
        </p:nvSpPr>
        <p:spPr>
          <a:xfrm>
            <a:off x="0" y="4120763"/>
            <a:ext cx="12192000" cy="1371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a:extLst>
              <a:ext uri="{FF2B5EF4-FFF2-40B4-BE49-F238E27FC236}">
                <a16:creationId xmlns:a16="http://schemas.microsoft.com/office/drawing/2014/main" id="{67B25616-1670-4B4F-A6E6-CDDE7BA8F85D}"/>
              </a:ext>
            </a:extLst>
          </p:cNvPr>
          <p:cNvSpPr/>
          <p:nvPr/>
        </p:nvSpPr>
        <p:spPr>
          <a:xfrm>
            <a:off x="0" y="5486400"/>
            <a:ext cx="12192000" cy="13716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a:extLst>
              <a:ext uri="{FF2B5EF4-FFF2-40B4-BE49-F238E27FC236}">
                <a16:creationId xmlns:a16="http://schemas.microsoft.com/office/drawing/2014/main" id="{52D749E0-FA37-4AC8-9E61-C6C1CE0AA0FE}"/>
              </a:ext>
            </a:extLst>
          </p:cNvPr>
          <p:cNvSpPr/>
          <p:nvPr/>
        </p:nvSpPr>
        <p:spPr>
          <a:xfrm>
            <a:off x="0" y="1334659"/>
            <a:ext cx="12192000" cy="965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2752898-3361-4F0C-BDCA-B6B27B0DDACF}"/>
              </a:ext>
            </a:extLst>
          </p:cNvPr>
          <p:cNvSpPr/>
          <p:nvPr/>
        </p:nvSpPr>
        <p:spPr>
          <a:xfrm>
            <a:off x="0" y="2693007"/>
            <a:ext cx="12192000" cy="965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D8229C-0E89-4658-BE02-ABA72D371334}"/>
              </a:ext>
            </a:extLst>
          </p:cNvPr>
          <p:cNvSpPr/>
          <p:nvPr/>
        </p:nvSpPr>
        <p:spPr>
          <a:xfrm>
            <a:off x="-6626" y="15984"/>
            <a:ext cx="12192000" cy="965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63DE8DE-8DC9-4046-9781-A51C165BEA00}"/>
              </a:ext>
            </a:extLst>
          </p:cNvPr>
          <p:cNvSpPr/>
          <p:nvPr/>
        </p:nvSpPr>
        <p:spPr>
          <a:xfrm>
            <a:off x="0" y="4018226"/>
            <a:ext cx="12192000" cy="965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012A2A-C78C-42B0-BF3F-8EA6ACDB69BA}"/>
              </a:ext>
            </a:extLst>
          </p:cNvPr>
          <p:cNvSpPr/>
          <p:nvPr/>
        </p:nvSpPr>
        <p:spPr>
          <a:xfrm>
            <a:off x="0" y="5409786"/>
            <a:ext cx="12192000" cy="965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16BDBD-37B6-4BF6-AD12-A6E654A7C181}"/>
              </a:ext>
            </a:extLst>
          </p:cNvPr>
          <p:cNvSpPr/>
          <p:nvPr/>
        </p:nvSpPr>
        <p:spPr>
          <a:xfrm>
            <a:off x="0" y="6761425"/>
            <a:ext cx="12192000" cy="965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E16BD3-879F-433F-A157-49BFA2119884}"/>
              </a:ext>
            </a:extLst>
          </p:cNvPr>
          <p:cNvSpPr/>
          <p:nvPr/>
        </p:nvSpPr>
        <p:spPr>
          <a:xfrm>
            <a:off x="0" y="-2"/>
            <a:ext cx="106017" cy="68580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7EF58B-3F51-4BBE-8AD1-3C19F5E5E789}"/>
              </a:ext>
            </a:extLst>
          </p:cNvPr>
          <p:cNvSpPr/>
          <p:nvPr/>
        </p:nvSpPr>
        <p:spPr>
          <a:xfrm>
            <a:off x="12079357" y="25673"/>
            <a:ext cx="106017" cy="68580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ata 5">
            <a:extLst>
              <a:ext uri="{FF2B5EF4-FFF2-40B4-BE49-F238E27FC236}">
                <a16:creationId xmlns:a16="http://schemas.microsoft.com/office/drawing/2014/main" id="{7924114C-A2B3-4221-B6D1-DA53CFE17B6F}"/>
              </a:ext>
            </a:extLst>
          </p:cNvPr>
          <p:cNvSpPr/>
          <p:nvPr/>
        </p:nvSpPr>
        <p:spPr>
          <a:xfrm>
            <a:off x="6268285" y="-1"/>
            <a:ext cx="2080591" cy="1431235"/>
          </a:xfrm>
          <a:prstGeom prst="flowChartInputOutpu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a:latin typeface="Bahnschrift Light" panose="020B0502040204020203" pitchFamily="34" charset="0"/>
                <a:cs typeface="Arial" panose="020B0604020202020204" pitchFamily="34" charset="0"/>
              </a:rPr>
              <a:t>01</a:t>
            </a:r>
          </a:p>
        </p:txBody>
      </p:sp>
      <p:sp>
        <p:nvSpPr>
          <p:cNvPr id="16" name="Flowchart: Data 15">
            <a:extLst>
              <a:ext uri="{FF2B5EF4-FFF2-40B4-BE49-F238E27FC236}">
                <a16:creationId xmlns:a16="http://schemas.microsoft.com/office/drawing/2014/main" id="{2845506F-1725-4AE9-89A7-94D7EC1E5667}"/>
              </a:ext>
            </a:extLst>
          </p:cNvPr>
          <p:cNvSpPr/>
          <p:nvPr/>
        </p:nvSpPr>
        <p:spPr>
          <a:xfrm>
            <a:off x="5870376" y="1392098"/>
            <a:ext cx="2080591" cy="1395454"/>
          </a:xfrm>
          <a:prstGeom prst="flowChartInputOutpu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a:latin typeface="Bahnschrift Light" panose="020B0502040204020203" pitchFamily="34" charset="0"/>
                <a:cs typeface="Arial" panose="020B0604020202020204" pitchFamily="34" charset="0"/>
              </a:rPr>
              <a:t>02</a:t>
            </a:r>
          </a:p>
        </p:txBody>
      </p:sp>
      <p:sp>
        <p:nvSpPr>
          <p:cNvPr id="17" name="Flowchart: Data 16">
            <a:extLst>
              <a:ext uri="{FF2B5EF4-FFF2-40B4-BE49-F238E27FC236}">
                <a16:creationId xmlns:a16="http://schemas.microsoft.com/office/drawing/2014/main" id="{86330C58-8822-49C2-BB70-EA01F1C4131D}"/>
              </a:ext>
            </a:extLst>
          </p:cNvPr>
          <p:cNvSpPr/>
          <p:nvPr/>
        </p:nvSpPr>
        <p:spPr>
          <a:xfrm>
            <a:off x="5456251" y="2757278"/>
            <a:ext cx="2080591" cy="1394793"/>
          </a:xfrm>
          <a:prstGeom prst="flowChartInputOutpu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a:latin typeface="Bahnschrift Light" panose="020B0502040204020203" pitchFamily="34" charset="0"/>
                <a:cs typeface="Arial" panose="020B0604020202020204" pitchFamily="34" charset="0"/>
              </a:rPr>
              <a:t>03</a:t>
            </a:r>
          </a:p>
        </p:txBody>
      </p:sp>
      <p:sp>
        <p:nvSpPr>
          <p:cNvPr id="18" name="Flowchart: Data 17">
            <a:extLst>
              <a:ext uri="{FF2B5EF4-FFF2-40B4-BE49-F238E27FC236}">
                <a16:creationId xmlns:a16="http://schemas.microsoft.com/office/drawing/2014/main" id="{46ABB6F2-0435-4E86-B971-AB5CF964B235}"/>
              </a:ext>
            </a:extLst>
          </p:cNvPr>
          <p:cNvSpPr/>
          <p:nvPr/>
        </p:nvSpPr>
        <p:spPr>
          <a:xfrm>
            <a:off x="4668739" y="5416245"/>
            <a:ext cx="2080591" cy="1441755"/>
          </a:xfrm>
          <a:prstGeom prst="flowChartInputOutpu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a:latin typeface="Bahnschrift Light" panose="020B0502040204020203" pitchFamily="34" charset="0"/>
                <a:cs typeface="Arial" panose="020B0604020202020204" pitchFamily="34" charset="0"/>
              </a:rPr>
              <a:t>05</a:t>
            </a:r>
          </a:p>
        </p:txBody>
      </p:sp>
      <p:sp>
        <p:nvSpPr>
          <p:cNvPr id="19" name="Flowchart: Data 18">
            <a:extLst>
              <a:ext uri="{FF2B5EF4-FFF2-40B4-BE49-F238E27FC236}">
                <a16:creationId xmlns:a16="http://schemas.microsoft.com/office/drawing/2014/main" id="{9D6C321C-FA43-46DE-9BEB-9C992078C481}"/>
              </a:ext>
            </a:extLst>
          </p:cNvPr>
          <p:cNvSpPr/>
          <p:nvPr/>
        </p:nvSpPr>
        <p:spPr>
          <a:xfrm>
            <a:off x="5057692" y="4092436"/>
            <a:ext cx="2080591" cy="1420383"/>
          </a:xfrm>
          <a:prstGeom prst="flowChartInputOutpu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a:latin typeface="Bahnschrift Light" panose="020B0502040204020203" pitchFamily="34" charset="0"/>
                <a:cs typeface="Arial" panose="020B0604020202020204" pitchFamily="34" charset="0"/>
              </a:rPr>
              <a:t>04</a:t>
            </a:r>
          </a:p>
        </p:txBody>
      </p:sp>
      <p:sp>
        <p:nvSpPr>
          <p:cNvPr id="28" name="TextBox 27">
            <a:extLst>
              <a:ext uri="{FF2B5EF4-FFF2-40B4-BE49-F238E27FC236}">
                <a16:creationId xmlns:a16="http://schemas.microsoft.com/office/drawing/2014/main" id="{658770A2-2722-457E-A6D3-C432727F26A0}"/>
              </a:ext>
            </a:extLst>
          </p:cNvPr>
          <p:cNvSpPr txBox="1"/>
          <p:nvPr/>
        </p:nvSpPr>
        <p:spPr>
          <a:xfrm>
            <a:off x="1287228" y="261210"/>
            <a:ext cx="3101133"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Giới Thiệu</a:t>
            </a:r>
          </a:p>
        </p:txBody>
      </p:sp>
      <p:sp>
        <p:nvSpPr>
          <p:cNvPr id="33" name="TextBox 32">
            <a:extLst>
              <a:ext uri="{FF2B5EF4-FFF2-40B4-BE49-F238E27FC236}">
                <a16:creationId xmlns:a16="http://schemas.microsoft.com/office/drawing/2014/main" id="{F4F7A89B-F7FA-4877-812E-3E222E1507B1}"/>
              </a:ext>
            </a:extLst>
          </p:cNvPr>
          <p:cNvSpPr txBox="1"/>
          <p:nvPr/>
        </p:nvSpPr>
        <p:spPr>
          <a:xfrm>
            <a:off x="8432370" y="265649"/>
            <a:ext cx="3611667"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Trello Là Gì ?</a:t>
            </a:r>
          </a:p>
        </p:txBody>
      </p:sp>
      <p:sp>
        <p:nvSpPr>
          <p:cNvPr id="38" name="TextBox 37">
            <a:extLst>
              <a:ext uri="{FF2B5EF4-FFF2-40B4-BE49-F238E27FC236}">
                <a16:creationId xmlns:a16="http://schemas.microsoft.com/office/drawing/2014/main" id="{B2125335-59B5-4CA2-BC10-6FCE8F8474D8}"/>
              </a:ext>
            </a:extLst>
          </p:cNvPr>
          <p:cNvSpPr txBox="1"/>
          <p:nvPr/>
        </p:nvSpPr>
        <p:spPr>
          <a:xfrm>
            <a:off x="8110482" y="2889847"/>
            <a:ext cx="3856232"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Android/IOS</a:t>
            </a:r>
          </a:p>
        </p:txBody>
      </p:sp>
      <p:sp>
        <p:nvSpPr>
          <p:cNvPr id="39" name="TextBox 38">
            <a:extLst>
              <a:ext uri="{FF2B5EF4-FFF2-40B4-BE49-F238E27FC236}">
                <a16:creationId xmlns:a16="http://schemas.microsoft.com/office/drawing/2014/main" id="{95C2DBBA-9394-40CA-91F8-08B852EFFF19}"/>
              </a:ext>
            </a:extLst>
          </p:cNvPr>
          <p:cNvSpPr txBox="1"/>
          <p:nvPr/>
        </p:nvSpPr>
        <p:spPr>
          <a:xfrm>
            <a:off x="8541197" y="1655112"/>
            <a:ext cx="2637183"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Sử Dụng</a:t>
            </a:r>
          </a:p>
        </p:txBody>
      </p:sp>
      <p:sp>
        <p:nvSpPr>
          <p:cNvPr id="40" name="TextBox 39">
            <a:extLst>
              <a:ext uri="{FF2B5EF4-FFF2-40B4-BE49-F238E27FC236}">
                <a16:creationId xmlns:a16="http://schemas.microsoft.com/office/drawing/2014/main" id="{4CAC0EA5-EA49-4FB4-B5AE-378736DA9CBF}"/>
              </a:ext>
            </a:extLst>
          </p:cNvPr>
          <p:cNvSpPr txBox="1"/>
          <p:nvPr/>
        </p:nvSpPr>
        <p:spPr>
          <a:xfrm>
            <a:off x="8092448" y="4339559"/>
            <a:ext cx="2416694"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CƠ BẢN</a:t>
            </a:r>
          </a:p>
        </p:txBody>
      </p:sp>
      <p:sp>
        <p:nvSpPr>
          <p:cNvPr id="41" name="TextBox 40">
            <a:extLst>
              <a:ext uri="{FF2B5EF4-FFF2-40B4-BE49-F238E27FC236}">
                <a16:creationId xmlns:a16="http://schemas.microsoft.com/office/drawing/2014/main" id="{2BE9B532-1AD5-4317-B71C-CFBD31E9E505}"/>
              </a:ext>
            </a:extLst>
          </p:cNvPr>
          <p:cNvSpPr txBox="1"/>
          <p:nvPr/>
        </p:nvSpPr>
        <p:spPr>
          <a:xfrm>
            <a:off x="8158611" y="5700156"/>
            <a:ext cx="2879526"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Đời Sống</a:t>
            </a:r>
          </a:p>
        </p:txBody>
      </p:sp>
      <p:sp>
        <p:nvSpPr>
          <p:cNvPr id="42" name="TextBox 41">
            <a:extLst>
              <a:ext uri="{FF2B5EF4-FFF2-40B4-BE49-F238E27FC236}">
                <a16:creationId xmlns:a16="http://schemas.microsoft.com/office/drawing/2014/main" id="{ED43C31A-B0F8-4186-B666-687C55BC0A79}"/>
              </a:ext>
            </a:extLst>
          </p:cNvPr>
          <p:cNvSpPr txBox="1"/>
          <p:nvPr/>
        </p:nvSpPr>
        <p:spPr>
          <a:xfrm>
            <a:off x="1221376" y="2910291"/>
            <a:ext cx="3714265"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Cài Đặt Trello </a:t>
            </a:r>
          </a:p>
        </p:txBody>
      </p:sp>
      <p:sp>
        <p:nvSpPr>
          <p:cNvPr id="43" name="TextBox 42">
            <a:extLst>
              <a:ext uri="{FF2B5EF4-FFF2-40B4-BE49-F238E27FC236}">
                <a16:creationId xmlns:a16="http://schemas.microsoft.com/office/drawing/2014/main" id="{B963A598-B027-4CD7-B524-D1797FDF592A}"/>
              </a:ext>
            </a:extLst>
          </p:cNvPr>
          <p:cNvSpPr txBox="1"/>
          <p:nvPr/>
        </p:nvSpPr>
        <p:spPr>
          <a:xfrm>
            <a:off x="1252434" y="1581057"/>
            <a:ext cx="2321886"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Đăng Kí</a:t>
            </a:r>
          </a:p>
        </p:txBody>
      </p:sp>
      <p:sp>
        <p:nvSpPr>
          <p:cNvPr id="44" name="TextBox 43">
            <a:extLst>
              <a:ext uri="{FF2B5EF4-FFF2-40B4-BE49-F238E27FC236}">
                <a16:creationId xmlns:a16="http://schemas.microsoft.com/office/drawing/2014/main" id="{2DF21674-F82D-43FB-BE87-2E4B41C48B2C}"/>
              </a:ext>
            </a:extLst>
          </p:cNvPr>
          <p:cNvSpPr txBox="1"/>
          <p:nvPr/>
        </p:nvSpPr>
        <p:spPr>
          <a:xfrm>
            <a:off x="1252434" y="4372483"/>
            <a:ext cx="2988482"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CẤU TRÚC</a:t>
            </a:r>
            <a:endParaRPr lang="en-US" sz="40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5" name="TextBox 44">
            <a:extLst>
              <a:ext uri="{FF2B5EF4-FFF2-40B4-BE49-F238E27FC236}">
                <a16:creationId xmlns:a16="http://schemas.microsoft.com/office/drawing/2014/main" id="{7A758C8E-7522-45D1-ADF3-2F40D7A943F3}"/>
              </a:ext>
            </a:extLst>
          </p:cNvPr>
          <p:cNvSpPr txBox="1"/>
          <p:nvPr/>
        </p:nvSpPr>
        <p:spPr>
          <a:xfrm>
            <a:off x="1298273" y="5783179"/>
            <a:ext cx="2668975" cy="707886"/>
          </a:xfrm>
          <a:prstGeom prst="rect">
            <a:avLst/>
          </a:prstGeom>
          <a:noFill/>
        </p:spPr>
        <p:txBody>
          <a:bodyPr wrap="square" rtlCol="0">
            <a:spAutoFit/>
          </a:bodyPr>
          <a:lstStyle/>
          <a:p>
            <a:r>
              <a:rPr lang="en-US" sz="4000" b="1">
                <a:solidFill>
                  <a:schemeClr val="bg1"/>
                </a:solidFill>
                <a:latin typeface="Tahoma" panose="020B0604030504040204" pitchFamily="34" charset="0"/>
                <a:ea typeface="Tahoma" panose="020B0604030504040204" pitchFamily="34" charset="0"/>
                <a:cs typeface="Tahoma" panose="020B0604030504040204" pitchFamily="34" charset="0"/>
              </a:rPr>
              <a:t>Lợi Ích</a:t>
            </a:r>
          </a:p>
        </p:txBody>
      </p:sp>
    </p:spTree>
    <p:extLst>
      <p:ext uri="{BB962C8B-B14F-4D97-AF65-F5344CB8AC3E}">
        <p14:creationId xmlns:p14="http://schemas.microsoft.com/office/powerpoint/2010/main" val="289402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anim calcmode="lin" valueType="num">
                                      <p:cBhvr>
                                        <p:cTn id="13" dur="2000" fill="hold"/>
                                        <p:tgtEl>
                                          <p:spTgt spid="16"/>
                                        </p:tgtEl>
                                        <p:attrNameLst>
                                          <p:attrName>ppt_w</p:attrName>
                                        </p:attrNameLst>
                                      </p:cBhvr>
                                      <p:tavLst>
                                        <p:tav tm="0" fmla="#ppt_w*sin(2.5*pi*$)">
                                          <p:val>
                                            <p:fltVal val="0"/>
                                          </p:val>
                                        </p:tav>
                                        <p:tav tm="100000">
                                          <p:val>
                                            <p:fltVal val="1"/>
                                          </p:val>
                                        </p:tav>
                                      </p:tavLst>
                                    </p:anim>
                                    <p:anim calcmode="lin" valueType="num">
                                      <p:cBhvr>
                                        <p:cTn id="14" dur="2000" fill="hold"/>
                                        <p:tgtEl>
                                          <p:spTgt spid="16"/>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anim calcmode="lin" valueType="num">
                                      <p:cBhvr>
                                        <p:cTn id="18" dur="2000" fill="hold"/>
                                        <p:tgtEl>
                                          <p:spTgt spid="17"/>
                                        </p:tgtEl>
                                        <p:attrNameLst>
                                          <p:attrName>ppt_w</p:attrName>
                                        </p:attrNameLst>
                                      </p:cBhvr>
                                      <p:tavLst>
                                        <p:tav tm="0" fmla="#ppt_w*sin(2.5*pi*$)">
                                          <p:val>
                                            <p:fltVal val="0"/>
                                          </p:val>
                                        </p:tav>
                                        <p:tav tm="100000">
                                          <p:val>
                                            <p:fltVal val="1"/>
                                          </p:val>
                                        </p:tav>
                                      </p:tavLst>
                                    </p:anim>
                                    <p:anim calcmode="lin" valueType="num">
                                      <p:cBhvr>
                                        <p:cTn id="19" dur="2000" fill="hold"/>
                                        <p:tgtEl>
                                          <p:spTgt spid="17"/>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anim calcmode="lin" valueType="num">
                                      <p:cBhvr>
                                        <p:cTn id="23" dur="2000" fill="hold"/>
                                        <p:tgtEl>
                                          <p:spTgt spid="19"/>
                                        </p:tgtEl>
                                        <p:attrNameLst>
                                          <p:attrName>ppt_w</p:attrName>
                                        </p:attrNameLst>
                                      </p:cBhvr>
                                      <p:tavLst>
                                        <p:tav tm="0" fmla="#ppt_w*sin(2.5*pi*$)">
                                          <p:val>
                                            <p:fltVal val="0"/>
                                          </p:val>
                                        </p:tav>
                                        <p:tav tm="100000">
                                          <p:val>
                                            <p:fltVal val="1"/>
                                          </p:val>
                                        </p:tav>
                                      </p:tavLst>
                                    </p:anim>
                                    <p:anim calcmode="lin" valueType="num">
                                      <p:cBhvr>
                                        <p:cTn id="24" dur="2000" fill="hold"/>
                                        <p:tgtEl>
                                          <p:spTgt spid="1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0"/>
                                        <p:tgtEl>
                                          <p:spTgt spid="18"/>
                                        </p:tgtEl>
                                      </p:cBhvr>
                                    </p:animEffect>
                                    <p:anim calcmode="lin" valueType="num">
                                      <p:cBhvr>
                                        <p:cTn id="28" dur="2000" fill="hold"/>
                                        <p:tgtEl>
                                          <p:spTgt spid="18"/>
                                        </p:tgtEl>
                                        <p:attrNameLst>
                                          <p:attrName>ppt_w</p:attrName>
                                        </p:attrNameLst>
                                      </p:cBhvr>
                                      <p:tavLst>
                                        <p:tav tm="0" fmla="#ppt_w*sin(2.5*pi*$)">
                                          <p:val>
                                            <p:fltVal val="0"/>
                                          </p:val>
                                        </p:tav>
                                        <p:tav tm="100000">
                                          <p:val>
                                            <p:fltVal val="1"/>
                                          </p:val>
                                        </p:tav>
                                      </p:tavLst>
                                    </p:anim>
                                    <p:anim calcmode="lin" valueType="num">
                                      <p:cBhvr>
                                        <p:cTn id="29" dur="2000" fill="hold"/>
                                        <p:tgtEl>
                                          <p:spTgt spid="18"/>
                                        </p:tgtEl>
                                        <p:attrNameLst>
                                          <p:attrName>ppt_h</p:attrName>
                                        </p:attrNameLst>
                                      </p:cBhvr>
                                      <p:tavLst>
                                        <p:tav tm="0">
                                          <p:val>
                                            <p:strVal val="#ppt_h"/>
                                          </p:val>
                                        </p:tav>
                                        <p:tav tm="100000">
                                          <p:val>
                                            <p:strVal val="#ppt_h"/>
                                          </p:val>
                                        </p:tav>
                                      </p:tavLst>
                                    </p:anim>
                                  </p:childTnLst>
                                </p:cTn>
                              </p:par>
                              <p:par>
                                <p:cTn id="30" presetID="5" presetClass="entr" presetSubtype="1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checkerboard(across)">
                                      <p:cBhvr>
                                        <p:cTn id="32" dur="500"/>
                                        <p:tgtEl>
                                          <p:spTgt spid="33"/>
                                        </p:tgtEl>
                                      </p:cBhvr>
                                    </p:animEffect>
                                  </p:childTnLst>
                                </p:cTn>
                              </p:par>
                              <p:par>
                                <p:cTn id="33" presetID="6" presetClass="entr" presetSubtype="32"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ircle(out)">
                                      <p:cBhvr>
                                        <p:cTn id="35" dur="2000"/>
                                        <p:tgtEl>
                                          <p:spTgt spid="38"/>
                                        </p:tgtEl>
                                      </p:cBhvr>
                                    </p:animEffect>
                                  </p:childTnLst>
                                </p:cTn>
                              </p:par>
                              <p:par>
                                <p:cTn id="36" presetID="6" presetClass="entr" presetSubtype="32"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circle(out)">
                                      <p:cBhvr>
                                        <p:cTn id="38" dur="2000"/>
                                        <p:tgtEl>
                                          <p:spTgt spid="39"/>
                                        </p:tgtEl>
                                      </p:cBhvr>
                                    </p:animEffect>
                                  </p:childTnLst>
                                </p:cTn>
                              </p:par>
                              <p:par>
                                <p:cTn id="39" presetID="6" presetClass="entr" presetSubtype="32"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circle(out)">
                                      <p:cBhvr>
                                        <p:cTn id="41" dur="2000"/>
                                        <p:tgtEl>
                                          <p:spTgt spid="40"/>
                                        </p:tgtEl>
                                      </p:cBhvr>
                                    </p:animEffect>
                                  </p:childTnLst>
                                </p:cTn>
                              </p:par>
                              <p:par>
                                <p:cTn id="42" presetID="6" presetClass="entr" presetSubtype="32"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circle(out)">
                                      <p:cBhvr>
                                        <p:cTn id="44" dur="2000"/>
                                        <p:tgtEl>
                                          <p:spTgt spid="41"/>
                                        </p:tgtEl>
                                      </p:cBhvr>
                                    </p:animEffect>
                                  </p:childTnLst>
                                </p:cTn>
                              </p:par>
                              <p:par>
                                <p:cTn id="45" presetID="4" presetClass="entr" presetSubtype="32"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ox(out)">
                                      <p:cBhvr>
                                        <p:cTn id="47" dur="2000"/>
                                        <p:tgtEl>
                                          <p:spTgt spid="28"/>
                                        </p:tgtEl>
                                      </p:cBhvr>
                                    </p:animEffect>
                                  </p:childTnLst>
                                </p:cTn>
                              </p:par>
                              <p:par>
                                <p:cTn id="48" presetID="4" presetClass="entr" presetSubtype="32"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ox(out)">
                                      <p:cBhvr>
                                        <p:cTn id="50" dur="2000"/>
                                        <p:tgtEl>
                                          <p:spTgt spid="42"/>
                                        </p:tgtEl>
                                      </p:cBhvr>
                                    </p:animEffect>
                                  </p:childTnLst>
                                </p:cTn>
                              </p:par>
                              <p:par>
                                <p:cTn id="51" presetID="6" presetClass="entr" presetSubtype="32"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ircle(out)">
                                      <p:cBhvr>
                                        <p:cTn id="53" dur="2000"/>
                                        <p:tgtEl>
                                          <p:spTgt spid="43"/>
                                        </p:tgtEl>
                                      </p:cBhvr>
                                    </p:animEffect>
                                  </p:childTnLst>
                                </p:cTn>
                              </p:par>
                              <p:par>
                                <p:cTn id="54" presetID="4" presetClass="entr" presetSubtype="32"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ox(out)">
                                      <p:cBhvr>
                                        <p:cTn id="56" dur="2000"/>
                                        <p:tgtEl>
                                          <p:spTgt spid="44"/>
                                        </p:tgtEl>
                                      </p:cBhvr>
                                    </p:animEffect>
                                  </p:childTnLst>
                                </p:cTn>
                              </p:par>
                              <p:par>
                                <p:cTn id="57" presetID="4" presetClass="entr" presetSubtype="32"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box(out)">
                                      <p:cBhvr>
                                        <p:cTn id="59" dur="2000"/>
                                        <p:tgtEl>
                                          <p:spTgt spid="45"/>
                                        </p:tgtEl>
                                      </p:cBhvr>
                                    </p:animEffect>
                                  </p:childTnLst>
                                </p:cTn>
                              </p:par>
                              <p:par>
                                <p:cTn id="60" presetID="6" presetClass="entr" presetSubtype="32" fill="hold" nodeType="withEffect">
                                  <p:stCondLst>
                                    <p:cond delay="0"/>
                                  </p:stCondLst>
                                  <p:childTnLst>
                                    <p:set>
                                      <p:cBhvr>
                                        <p:cTn id="61" dur="1" fill="hold">
                                          <p:stCondLst>
                                            <p:cond delay="0"/>
                                          </p:stCondLst>
                                        </p:cTn>
                                        <p:tgtEl>
                                          <p:spTgt spid="33">
                                            <p:txEl>
                                              <p:pRg st="0" end="0"/>
                                            </p:txEl>
                                          </p:spTgt>
                                        </p:tgtEl>
                                        <p:attrNameLst>
                                          <p:attrName>style.visibility</p:attrName>
                                        </p:attrNameLst>
                                      </p:cBhvr>
                                      <p:to>
                                        <p:strVal val="visible"/>
                                      </p:to>
                                    </p:set>
                                    <p:animEffect transition="in" filter="circle(out)">
                                      <p:cBhvr>
                                        <p:cTn id="62" dur="20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18" grpId="0" animBg="1"/>
      <p:bldP spid="19" grpId="0" animBg="1"/>
      <p:bldP spid="28" grpId="0"/>
      <p:bldP spid="33" grpId="0"/>
      <p:bldP spid="38" grpId="0"/>
      <p:bldP spid="39" grpId="0"/>
      <p:bldP spid="40" grpId="0"/>
      <p:bldP spid="41" grpId="0"/>
      <p:bldP spid="42" grpId="0"/>
      <p:bldP spid="43" grpId="0"/>
      <p:bldP spid="44"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2B7C5-7BA5-4011-91A0-CDC2550E415B}"/>
              </a:ext>
            </a:extLst>
          </p:cNvPr>
          <p:cNvSpPr txBox="1"/>
          <p:nvPr/>
        </p:nvSpPr>
        <p:spPr>
          <a:xfrm>
            <a:off x="4886178" y="1655624"/>
            <a:ext cx="2419643"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Step 4</a:t>
            </a:r>
          </a:p>
        </p:txBody>
      </p:sp>
      <p:sp>
        <p:nvSpPr>
          <p:cNvPr id="3" name="TextBox 2">
            <a:extLst>
              <a:ext uri="{FF2B5EF4-FFF2-40B4-BE49-F238E27FC236}">
                <a16:creationId xmlns:a16="http://schemas.microsoft.com/office/drawing/2014/main" id="{91D616E8-904A-436D-95C5-7C8E2377887F}"/>
              </a:ext>
            </a:extLst>
          </p:cNvPr>
          <p:cNvSpPr txBox="1"/>
          <p:nvPr/>
        </p:nvSpPr>
        <p:spPr>
          <a:xfrm>
            <a:off x="3690422" y="3799905"/>
            <a:ext cx="5284765"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Tạo Dự Án Mới</a:t>
            </a:r>
          </a:p>
        </p:txBody>
      </p:sp>
    </p:spTree>
    <p:extLst>
      <p:ext uri="{BB962C8B-B14F-4D97-AF65-F5344CB8AC3E}">
        <p14:creationId xmlns:p14="http://schemas.microsoft.com/office/powerpoint/2010/main" val="414005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622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Arrow: Left 1">
            <a:extLst>
              <a:ext uri="{FF2B5EF4-FFF2-40B4-BE49-F238E27FC236}">
                <a16:creationId xmlns:a16="http://schemas.microsoft.com/office/drawing/2014/main" id="{4C0EAF71-D114-4720-A201-4C55ECF39F5F}"/>
              </a:ext>
            </a:extLst>
          </p:cNvPr>
          <p:cNvSpPr/>
          <p:nvPr/>
        </p:nvSpPr>
        <p:spPr>
          <a:xfrm>
            <a:off x="5251939" y="5683348"/>
            <a:ext cx="586153" cy="37982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86675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22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Arrow: Left 1">
            <a:extLst>
              <a:ext uri="{FF2B5EF4-FFF2-40B4-BE49-F238E27FC236}">
                <a16:creationId xmlns:a16="http://schemas.microsoft.com/office/drawing/2014/main" id="{D4DFDCD8-7A0D-4A4E-886A-3762AFCAA5B8}"/>
              </a:ext>
            </a:extLst>
          </p:cNvPr>
          <p:cNvSpPr/>
          <p:nvPr/>
        </p:nvSpPr>
        <p:spPr>
          <a:xfrm>
            <a:off x="5106572" y="6302326"/>
            <a:ext cx="576776" cy="40796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37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82360F66-3C65-4835-B9CD-158F320C20CA}"/>
              </a:ext>
            </a:extLst>
          </p:cNvPr>
          <p:cNvSpPr/>
          <p:nvPr/>
        </p:nvSpPr>
        <p:spPr>
          <a:xfrm>
            <a:off x="8088923" y="5064369"/>
            <a:ext cx="590843" cy="4642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EF51ACA5-C617-454E-A912-18649024B3B9}"/>
              </a:ext>
            </a:extLst>
          </p:cNvPr>
          <p:cNvSpPr/>
          <p:nvPr/>
        </p:nvSpPr>
        <p:spPr>
          <a:xfrm>
            <a:off x="8088923" y="4147624"/>
            <a:ext cx="590843" cy="4642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322398D6-D342-4E69-9DA0-00D169509B64}"/>
              </a:ext>
            </a:extLst>
          </p:cNvPr>
          <p:cNvSpPr/>
          <p:nvPr/>
        </p:nvSpPr>
        <p:spPr>
          <a:xfrm>
            <a:off x="5275385" y="1125415"/>
            <a:ext cx="478301" cy="5345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49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Arrow: Down 2">
            <a:extLst>
              <a:ext uri="{FF2B5EF4-FFF2-40B4-BE49-F238E27FC236}">
                <a16:creationId xmlns:a16="http://schemas.microsoft.com/office/drawing/2014/main" id="{A5E81019-0914-4803-8848-1B575FF80164}"/>
              </a:ext>
            </a:extLst>
          </p:cNvPr>
          <p:cNvSpPr/>
          <p:nvPr/>
        </p:nvSpPr>
        <p:spPr>
          <a:xfrm>
            <a:off x="3404382" y="815926"/>
            <a:ext cx="520504" cy="39389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0DB2D500-563D-4C51-AF06-E3D406F6C3D9}"/>
              </a:ext>
            </a:extLst>
          </p:cNvPr>
          <p:cNvSpPr/>
          <p:nvPr/>
        </p:nvSpPr>
        <p:spPr>
          <a:xfrm>
            <a:off x="2250831" y="5964702"/>
            <a:ext cx="661182" cy="59084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7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7675F740-C725-43A9-B52F-89D6AAB06466}"/>
              </a:ext>
            </a:extLst>
          </p:cNvPr>
          <p:cNvSpPr/>
          <p:nvPr/>
        </p:nvSpPr>
        <p:spPr>
          <a:xfrm>
            <a:off x="3010486" y="2785403"/>
            <a:ext cx="506437" cy="43609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Left 2">
            <a:extLst>
              <a:ext uri="{FF2B5EF4-FFF2-40B4-BE49-F238E27FC236}">
                <a16:creationId xmlns:a16="http://schemas.microsoft.com/office/drawing/2014/main" id="{C3F527A0-455C-4CBB-9255-594DD157D768}"/>
              </a:ext>
            </a:extLst>
          </p:cNvPr>
          <p:cNvSpPr/>
          <p:nvPr/>
        </p:nvSpPr>
        <p:spPr>
          <a:xfrm>
            <a:off x="6175716" y="5303519"/>
            <a:ext cx="872197" cy="68931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282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DBE8A-5C1D-4597-9586-C54D71985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8400"/>
            <a:ext cx="12192000" cy="5689600"/>
          </a:xfrm>
          <a:prstGeom prst="rect">
            <a:avLst/>
          </a:prstGeom>
        </p:spPr>
      </p:pic>
      <p:sp>
        <p:nvSpPr>
          <p:cNvPr id="4" name="TextBox 3">
            <a:extLst>
              <a:ext uri="{FF2B5EF4-FFF2-40B4-BE49-F238E27FC236}">
                <a16:creationId xmlns:a16="http://schemas.microsoft.com/office/drawing/2014/main" id="{FB1E7DDF-78C1-470F-B646-2F5743A86513}"/>
              </a:ext>
            </a:extLst>
          </p:cNvPr>
          <p:cNvSpPr txBox="1"/>
          <p:nvPr/>
        </p:nvSpPr>
        <p:spPr>
          <a:xfrm>
            <a:off x="393895" y="245070"/>
            <a:ext cx="11549576"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Cài Đặt Trello Trên Android/IOS</a:t>
            </a:r>
          </a:p>
        </p:txBody>
      </p:sp>
    </p:spTree>
    <p:extLst>
      <p:ext uri="{BB962C8B-B14F-4D97-AF65-F5344CB8AC3E}">
        <p14:creationId xmlns:p14="http://schemas.microsoft.com/office/powerpoint/2010/main" val="292570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4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371A5-2643-4E45-81BA-65DECC8CB778}"/>
              </a:ext>
            </a:extLst>
          </p:cNvPr>
          <p:cNvSpPr txBox="1"/>
          <p:nvPr/>
        </p:nvSpPr>
        <p:spPr>
          <a:xfrm>
            <a:off x="4586066" y="731520"/>
            <a:ext cx="3896752" cy="923330"/>
          </a:xfrm>
          <a:prstGeom prst="rect">
            <a:avLst/>
          </a:prstGeom>
          <a:noFill/>
        </p:spPr>
        <p:txBody>
          <a:bodyPr wrap="square" rtlCol="0">
            <a:spAutoFit/>
          </a:bodyPr>
          <a:lstStyle/>
          <a:p>
            <a:r>
              <a:rPr lang="en-US" sz="5400" b="1">
                <a:solidFill>
                  <a:schemeClr val="bg1"/>
                </a:solidFill>
                <a:latin typeface="Tahoma" panose="020B0604030504040204" pitchFamily="34" charset="0"/>
                <a:ea typeface="Tahoma" panose="020B0604030504040204" pitchFamily="34" charset="0"/>
                <a:cs typeface="Tahoma" panose="020B0604030504040204" pitchFamily="34" charset="0"/>
              </a:rPr>
              <a:t>Giới Thiệu</a:t>
            </a:r>
          </a:p>
        </p:txBody>
      </p:sp>
      <p:sp>
        <p:nvSpPr>
          <p:cNvPr id="3" name="Rectangle 2">
            <a:extLst>
              <a:ext uri="{FF2B5EF4-FFF2-40B4-BE49-F238E27FC236}">
                <a16:creationId xmlns:a16="http://schemas.microsoft.com/office/drawing/2014/main" id="{3027ABF9-39C4-471B-8080-28D47D12D906}"/>
              </a:ext>
            </a:extLst>
          </p:cNvPr>
          <p:cNvSpPr/>
          <p:nvPr/>
        </p:nvSpPr>
        <p:spPr>
          <a:xfrm>
            <a:off x="2478157" y="1906395"/>
            <a:ext cx="7076660" cy="3785652"/>
          </a:xfrm>
          <a:prstGeom prst="rect">
            <a:avLst/>
          </a:prstGeom>
        </p:spPr>
        <p:txBody>
          <a:bodyPr wrap="square">
            <a:spAutoFit/>
          </a:bodyPr>
          <a:lstStyle/>
          <a:p>
            <a:pPr>
              <a:buFont typeface="Wingdings" panose="05000000000000000000" pitchFamily="2" charset="2"/>
              <a:buChar char="Ø"/>
            </a:pPr>
            <a:r>
              <a:rPr lang="en-US" sz="2400">
                <a:latin typeface="Tahoma" panose="020B0604030504040204" pitchFamily="34" charset="0"/>
                <a:ea typeface="Tahoma" panose="020B0604030504040204" pitchFamily="34" charset="0"/>
                <a:cs typeface="Tahoma" panose="020B0604030504040204" pitchFamily="34" charset="0"/>
              </a:rPr>
              <a:t> Bạn đã bao giờ nghe thấy một ứng dụng có thể quản lý được mọi thứ trên đời này như chưa? Mà đặc biệt ứng dụng này lại hoàn toàn là miễn phí, nếu bạn không cần sử dụng tính năng nâng cao nào thì đây là ứng dụng gần như miễn phí tốt nhất hiện nay giải quyết:</a:t>
            </a:r>
          </a:p>
          <a:p>
            <a:pPr lvl="1">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 Ứng dụng quản lý công việc tốt nhất</a:t>
            </a:r>
          </a:p>
          <a:p>
            <a:pPr lvl="1">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 Ứng dụng quản lý dự án tốt nhất</a:t>
            </a:r>
          </a:p>
          <a:p>
            <a:pPr lvl="1">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 Ứng dụng quản lý công việc nhóm tốt nhất</a:t>
            </a:r>
          </a:p>
          <a:p>
            <a:pPr lvl="1">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 Ứng dụng quản lý tài chính cá nhân tốt nhất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3508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12427-BCA5-42BA-B219-C6E5FCFA340A}"/>
              </a:ext>
            </a:extLst>
          </p:cNvPr>
          <p:cNvSpPr txBox="1"/>
          <p:nvPr/>
        </p:nvSpPr>
        <p:spPr>
          <a:xfrm>
            <a:off x="3151163" y="283923"/>
            <a:ext cx="6119446" cy="923330"/>
          </a:xfrm>
          <a:prstGeom prst="rect">
            <a:avLst/>
          </a:prstGeom>
          <a:noFill/>
        </p:spPr>
        <p:txBody>
          <a:bodyPr wrap="square" rtlCol="0">
            <a:spAutoFit/>
          </a:bodyPr>
          <a:lstStyle/>
          <a:p>
            <a:r>
              <a:rPr lang="en-US" sz="5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Cấu Trúc Cở Bản</a:t>
            </a:r>
          </a:p>
        </p:txBody>
      </p:sp>
      <p:sp>
        <p:nvSpPr>
          <p:cNvPr id="3" name="TextBox 2">
            <a:extLst>
              <a:ext uri="{FF2B5EF4-FFF2-40B4-BE49-F238E27FC236}">
                <a16:creationId xmlns:a16="http://schemas.microsoft.com/office/drawing/2014/main" id="{A57F3D10-3773-4AFC-A971-090C6BCFDD06}"/>
              </a:ext>
            </a:extLst>
          </p:cNvPr>
          <p:cNvSpPr txBox="1"/>
          <p:nvPr/>
        </p:nvSpPr>
        <p:spPr>
          <a:xfrm>
            <a:off x="2227385" y="1434905"/>
            <a:ext cx="7737230" cy="4832092"/>
          </a:xfrm>
          <a:prstGeom prst="rect">
            <a:avLst/>
          </a:prstGeom>
          <a:noFill/>
        </p:spPr>
        <p:txBody>
          <a:bodyPr wrap="square" rtlCol="0">
            <a:spAutoFit/>
          </a:bodyPr>
          <a:lstStyle/>
          <a:p>
            <a:r>
              <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Board </a:t>
            </a:r>
          </a:p>
          <a:p>
            <a:endPar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 List</a:t>
            </a:r>
          </a:p>
          <a:p>
            <a:endPar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 Card</a:t>
            </a:r>
          </a:p>
          <a:p>
            <a:endPar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sz="4400" b="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 Organization</a:t>
            </a:r>
          </a:p>
        </p:txBody>
      </p:sp>
    </p:spTree>
    <p:extLst>
      <p:ext uri="{BB962C8B-B14F-4D97-AF65-F5344CB8AC3E}">
        <p14:creationId xmlns:p14="http://schemas.microsoft.com/office/powerpoint/2010/main" val="32137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2565C-0D14-4C5B-B36F-0BEFA02CDD5D}"/>
              </a:ext>
            </a:extLst>
          </p:cNvPr>
          <p:cNvSpPr txBox="1"/>
          <p:nvPr/>
        </p:nvSpPr>
        <p:spPr>
          <a:xfrm>
            <a:off x="3249637" y="647114"/>
            <a:ext cx="6035040" cy="923330"/>
          </a:xfrm>
          <a:prstGeom prst="rect">
            <a:avLst/>
          </a:prstGeom>
          <a:noFill/>
        </p:spPr>
        <p:txBody>
          <a:bodyPr wrap="square" rtlCol="0">
            <a:spAutoFit/>
          </a:bodyPr>
          <a:lstStyle/>
          <a:p>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Lợi Ích Đời Sống</a:t>
            </a:r>
          </a:p>
        </p:txBody>
      </p:sp>
    </p:spTree>
    <p:extLst>
      <p:ext uri="{BB962C8B-B14F-4D97-AF65-F5344CB8AC3E}">
        <p14:creationId xmlns:p14="http://schemas.microsoft.com/office/powerpoint/2010/main" val="234042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CD7F1-5AC5-426E-9491-8143592A61CA}"/>
              </a:ext>
            </a:extLst>
          </p:cNvPr>
          <p:cNvSpPr txBox="1"/>
          <p:nvPr/>
        </p:nvSpPr>
        <p:spPr>
          <a:xfrm>
            <a:off x="2264898" y="506438"/>
            <a:ext cx="8342141" cy="923330"/>
          </a:xfrm>
          <a:prstGeom prst="rect">
            <a:avLst/>
          </a:prstGeom>
          <a:noFill/>
        </p:spPr>
        <p:txBody>
          <a:bodyPr wrap="square" rtlCol="0">
            <a:spAutoFit/>
          </a:bodyPr>
          <a:lstStyle/>
          <a:p>
            <a:r>
              <a:rPr lang="en-US" sz="5400" b="1">
                <a:latin typeface="Tahoma" panose="020B0604030504040204" pitchFamily="34" charset="0"/>
                <a:ea typeface="Tahoma" panose="020B0604030504040204" pitchFamily="34" charset="0"/>
                <a:cs typeface="Tahoma" panose="020B0604030504040204" pitchFamily="34" charset="0"/>
              </a:rPr>
              <a:t>Mẹo Vặt Cho Ng</a:t>
            </a:r>
            <a:r>
              <a:rPr lang="vi-VN" sz="5400" b="1">
                <a:latin typeface="Tahoma" panose="020B0604030504040204" pitchFamily="34" charset="0"/>
                <a:ea typeface="Tahoma" panose="020B0604030504040204" pitchFamily="34" charset="0"/>
                <a:cs typeface="Tahoma" panose="020B0604030504040204" pitchFamily="34" charset="0"/>
              </a:rPr>
              <a:t>ư</a:t>
            </a:r>
            <a:r>
              <a:rPr lang="en-US" sz="5400" b="1">
                <a:latin typeface="Tahoma" panose="020B0604030504040204" pitchFamily="34" charset="0"/>
                <a:ea typeface="Tahoma" panose="020B0604030504040204" pitchFamily="34" charset="0"/>
                <a:cs typeface="Tahoma" panose="020B0604030504040204" pitchFamily="34" charset="0"/>
              </a:rPr>
              <a:t>ời Mới</a:t>
            </a:r>
          </a:p>
        </p:txBody>
      </p:sp>
    </p:spTree>
    <p:extLst>
      <p:ext uri="{BB962C8B-B14F-4D97-AF65-F5344CB8AC3E}">
        <p14:creationId xmlns:p14="http://schemas.microsoft.com/office/powerpoint/2010/main" val="35121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C8F75-0CCC-4D0A-BB3C-C835063E60F9}"/>
              </a:ext>
            </a:extLst>
          </p:cNvPr>
          <p:cNvSpPr txBox="1"/>
          <p:nvPr/>
        </p:nvSpPr>
        <p:spPr>
          <a:xfrm>
            <a:off x="4290647" y="647114"/>
            <a:ext cx="4107766" cy="1754326"/>
          </a:xfrm>
          <a:prstGeom prst="rect">
            <a:avLst/>
          </a:prstGeom>
          <a:noFill/>
        </p:spPr>
        <p:txBody>
          <a:bodyPr wrap="square" rtlCol="0">
            <a:spAutoFit/>
          </a:bodyPr>
          <a:lstStyle/>
          <a:p>
            <a:r>
              <a:rPr lang="en-US"/>
              <a:t> </a:t>
            </a:r>
          </a:p>
          <a:p>
            <a:pPr lvl="0"/>
            <a:r>
              <a:rPr lang="en-US" sz="5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TỔNG KẾT</a:t>
            </a:r>
          </a:p>
          <a:p>
            <a:r>
              <a:rPr lang="en-US"/>
              <a:t> </a:t>
            </a:r>
          </a:p>
          <a:p>
            <a:endParaRPr lang="en-US"/>
          </a:p>
        </p:txBody>
      </p:sp>
      <p:sp>
        <p:nvSpPr>
          <p:cNvPr id="3" name="TextBox 2">
            <a:extLst>
              <a:ext uri="{FF2B5EF4-FFF2-40B4-BE49-F238E27FC236}">
                <a16:creationId xmlns:a16="http://schemas.microsoft.com/office/drawing/2014/main" id="{443FDAC5-756F-4DBF-87EA-75A674D04CEC}"/>
              </a:ext>
            </a:extLst>
          </p:cNvPr>
          <p:cNvSpPr txBox="1"/>
          <p:nvPr/>
        </p:nvSpPr>
        <p:spPr>
          <a:xfrm>
            <a:off x="2138289" y="2602523"/>
            <a:ext cx="7915422" cy="2831544"/>
          </a:xfrm>
          <a:prstGeom prst="rect">
            <a:avLst/>
          </a:prstGeom>
          <a:noFill/>
        </p:spPr>
        <p:txBody>
          <a:bodyPr wrap="square" rtlCol="0">
            <a:spAutoFit/>
          </a:bodyPr>
          <a:lstStyle/>
          <a:p>
            <a:r>
              <a:rPr lang="en-US" sz="4000">
                <a:latin typeface="Tahoma" panose="020B0604030504040204" pitchFamily="34" charset="0"/>
                <a:ea typeface="Tahoma" panose="020B0604030504040204" pitchFamily="34" charset="0"/>
                <a:cs typeface="Tahoma" panose="020B0604030504040204" pitchFamily="34" charset="0"/>
              </a:rPr>
              <a:t>Tài liệu thao khảo</a:t>
            </a:r>
          </a:p>
          <a:p>
            <a:endParaRPr lang="en-US" sz="240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a:p>
            <a:r>
              <a:rPr lang="en-US" sz="2400" u="sng">
                <a:latin typeface="Tahoma" panose="020B0604030504040204" pitchFamily="34" charset="0"/>
                <a:ea typeface="Tahoma" panose="020B0604030504040204" pitchFamily="34" charset="0"/>
                <a:cs typeface="Tahoma" panose="020B0604030504040204" pitchFamily="34" charset="0"/>
                <a:hlinkClick r:id="rId2"/>
              </a:rPr>
              <a:t>https://trello.com/b/BCGJDTVJ/h%C6%B0%E1%BB%9Bng-d%E1%BA%ABn-v%E1%BB%81-trello-airtable-cty</a:t>
            </a:r>
            <a:endParaRPr lang="en-US" sz="2400">
              <a:latin typeface="Tahoma" panose="020B0604030504040204" pitchFamily="34" charset="0"/>
              <a:ea typeface="Tahoma" panose="020B0604030504040204" pitchFamily="34" charset="0"/>
              <a:cs typeface="Tahoma" panose="020B0604030504040204" pitchFamily="34" charset="0"/>
            </a:endParaRPr>
          </a:p>
          <a:p>
            <a:r>
              <a:rPr lang="en-US" sz="2400" u="sng">
                <a:latin typeface="Tahoma" panose="020B0604030504040204" pitchFamily="34" charset="0"/>
                <a:ea typeface="Tahoma" panose="020B0604030504040204" pitchFamily="34" charset="0"/>
                <a:cs typeface="Tahoma" panose="020B0604030504040204" pitchFamily="34" charset="0"/>
                <a:hlinkClick r:id="rId3"/>
              </a:rPr>
              <a:t>https://trello.com/vi/guide/create-a-board</a:t>
            </a:r>
            <a:endParaRPr lang="en-US" sz="2400">
              <a:latin typeface="Tahoma" panose="020B0604030504040204" pitchFamily="34" charset="0"/>
              <a:ea typeface="Tahoma" panose="020B0604030504040204" pitchFamily="34" charset="0"/>
              <a:cs typeface="Tahoma" panose="020B0604030504040204" pitchFamily="34" charset="0"/>
            </a:endParaRPr>
          </a:p>
          <a:p>
            <a:endParaRPr lang="en-US"/>
          </a:p>
        </p:txBody>
      </p:sp>
    </p:spTree>
    <p:extLst>
      <p:ext uri="{BB962C8B-B14F-4D97-AF65-F5344CB8AC3E}">
        <p14:creationId xmlns:p14="http://schemas.microsoft.com/office/powerpoint/2010/main" val="18144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79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1B0C6-69EE-4BAF-BDEC-9063CF551789}"/>
              </a:ext>
            </a:extLst>
          </p:cNvPr>
          <p:cNvSpPr txBox="1"/>
          <p:nvPr/>
        </p:nvSpPr>
        <p:spPr>
          <a:xfrm>
            <a:off x="3824068" y="534573"/>
            <a:ext cx="4911969" cy="923330"/>
          </a:xfrm>
          <a:prstGeom prst="rect">
            <a:avLst/>
          </a:prstGeom>
          <a:noFill/>
        </p:spPr>
        <p:txBody>
          <a:bodyPr wrap="square" rtlCol="0">
            <a:spAutoFit/>
          </a:bodyPr>
          <a:lstStyle/>
          <a:p>
            <a:r>
              <a:rPr lang="en-US" sz="5400" b="1">
                <a:solidFill>
                  <a:schemeClr val="bg1"/>
                </a:solidFill>
                <a:latin typeface="Tahoma" panose="020B0604030504040204" pitchFamily="34" charset="0"/>
                <a:ea typeface="Tahoma" panose="020B0604030504040204" pitchFamily="34" charset="0"/>
                <a:cs typeface="Tahoma" panose="020B0604030504040204" pitchFamily="34" charset="0"/>
              </a:rPr>
              <a:t>Trello Là Gì ?</a:t>
            </a:r>
          </a:p>
        </p:txBody>
      </p:sp>
      <p:sp>
        <p:nvSpPr>
          <p:cNvPr id="3" name="TextBox 2">
            <a:extLst>
              <a:ext uri="{FF2B5EF4-FFF2-40B4-BE49-F238E27FC236}">
                <a16:creationId xmlns:a16="http://schemas.microsoft.com/office/drawing/2014/main" id="{E8296909-C57B-451F-A5B8-A7ED4BC9E8FF}"/>
              </a:ext>
            </a:extLst>
          </p:cNvPr>
          <p:cNvSpPr txBox="1"/>
          <p:nvPr/>
        </p:nvSpPr>
        <p:spPr>
          <a:xfrm rot="2195296">
            <a:off x="6781308" y="1652757"/>
            <a:ext cx="576775" cy="923330"/>
          </a:xfrm>
          <a:prstGeom prst="rect">
            <a:avLst/>
          </a:prstGeom>
          <a:noFill/>
        </p:spPr>
        <p:txBody>
          <a:bodyPr wrap="square" rtlCol="0">
            <a:spAutoFit/>
          </a:bodyPr>
          <a:lstStyle/>
          <a:p>
            <a:r>
              <a:rPr lang="en-US" sz="540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4" name="TextBox 3">
            <a:extLst>
              <a:ext uri="{FF2B5EF4-FFF2-40B4-BE49-F238E27FC236}">
                <a16:creationId xmlns:a16="http://schemas.microsoft.com/office/drawing/2014/main" id="{838DD4B2-14ED-46ED-B6DC-C580342AEAE8}"/>
              </a:ext>
            </a:extLst>
          </p:cNvPr>
          <p:cNvSpPr txBox="1"/>
          <p:nvPr/>
        </p:nvSpPr>
        <p:spPr>
          <a:xfrm rot="19737087">
            <a:off x="5125334" y="1577252"/>
            <a:ext cx="576775" cy="923330"/>
          </a:xfrm>
          <a:prstGeom prst="rect">
            <a:avLst/>
          </a:prstGeom>
          <a:noFill/>
        </p:spPr>
        <p:txBody>
          <a:bodyPr wrap="square" rtlCol="0">
            <a:spAutoFit/>
          </a:bodyPr>
          <a:lstStyle/>
          <a:p>
            <a:r>
              <a:rPr lang="en-US" sz="540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55B44E13-51C9-4C7B-BF58-E7D1F7F99440}"/>
              </a:ext>
            </a:extLst>
          </p:cNvPr>
          <p:cNvSpPr txBox="1"/>
          <p:nvPr/>
        </p:nvSpPr>
        <p:spPr>
          <a:xfrm rot="167039">
            <a:off x="5964100" y="1508118"/>
            <a:ext cx="576775" cy="923330"/>
          </a:xfrm>
          <a:prstGeom prst="rect">
            <a:avLst/>
          </a:prstGeom>
          <a:noFill/>
        </p:spPr>
        <p:txBody>
          <a:bodyPr wrap="square" rtlCol="0">
            <a:spAutoFit/>
          </a:bodyPr>
          <a:lstStyle/>
          <a:p>
            <a:r>
              <a:rPr lang="en-US" sz="540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53965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371A5-2643-4E45-81BA-65DECC8CB778}"/>
              </a:ext>
            </a:extLst>
          </p:cNvPr>
          <p:cNvSpPr txBox="1"/>
          <p:nvPr/>
        </p:nvSpPr>
        <p:spPr>
          <a:xfrm>
            <a:off x="2897945" y="548640"/>
            <a:ext cx="7582485" cy="923330"/>
          </a:xfrm>
          <a:prstGeom prst="rect">
            <a:avLst/>
          </a:prstGeom>
          <a:noFill/>
        </p:spPr>
        <p:txBody>
          <a:bodyPr wrap="square" rtlCol="0">
            <a:spAutoFit/>
          </a:bodyPr>
          <a:lstStyle/>
          <a:p>
            <a:r>
              <a:rPr lang="en-US" sz="5400" b="1">
                <a:solidFill>
                  <a:srgbClr val="FF0000"/>
                </a:solidFill>
                <a:latin typeface="Tahoma" panose="020B0604030504040204" pitchFamily="34" charset="0"/>
                <a:ea typeface="Tahoma" panose="020B0604030504040204" pitchFamily="34" charset="0"/>
                <a:cs typeface="Tahoma" panose="020B0604030504040204" pitchFamily="34" charset="0"/>
              </a:rPr>
              <a:t>Đăng Kí Tài Khoản </a:t>
            </a:r>
          </a:p>
        </p:txBody>
      </p:sp>
      <p:sp>
        <p:nvSpPr>
          <p:cNvPr id="3" name="Arrow: Down 2">
            <a:extLst>
              <a:ext uri="{FF2B5EF4-FFF2-40B4-BE49-F238E27FC236}">
                <a16:creationId xmlns:a16="http://schemas.microsoft.com/office/drawing/2014/main" id="{E4B81572-BDC2-46C8-AB64-E743FC371950}"/>
              </a:ext>
            </a:extLst>
          </p:cNvPr>
          <p:cNvSpPr/>
          <p:nvPr/>
        </p:nvSpPr>
        <p:spPr>
          <a:xfrm>
            <a:off x="4797082" y="1938773"/>
            <a:ext cx="3094893" cy="2264898"/>
          </a:xfrm>
          <a:prstGeom prst="downArrow">
            <a:avLst/>
          </a:prstGeom>
          <a:solidFill>
            <a:srgbClr val="FF0000">
              <a:alpha val="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C3534E-3454-4DF0-92B2-EADD57CDED40}"/>
              </a:ext>
            </a:extLst>
          </p:cNvPr>
          <p:cNvSpPr txBox="1"/>
          <p:nvPr/>
        </p:nvSpPr>
        <p:spPr>
          <a:xfrm>
            <a:off x="4600134" y="4951828"/>
            <a:ext cx="3868616" cy="923330"/>
          </a:xfrm>
          <a:prstGeom prst="rect">
            <a:avLst/>
          </a:prstGeom>
          <a:noFill/>
        </p:spPr>
        <p:txBody>
          <a:bodyPr wrap="square" rtlCol="0">
            <a:spAutoFit/>
          </a:bodyPr>
          <a:lstStyle/>
          <a:p>
            <a:r>
              <a:rPr lang="en-US" sz="5400" b="1">
                <a:solidFill>
                  <a:srgbClr val="FF0000"/>
                </a:solidFill>
                <a:latin typeface="Tahoma" panose="020B0604030504040204" pitchFamily="34" charset="0"/>
                <a:ea typeface="Tahoma" panose="020B0604030504040204" pitchFamily="34" charset="0"/>
                <a:cs typeface="Tahoma" panose="020B0604030504040204" pitchFamily="34" charset="0"/>
              </a:rPr>
              <a:t>Trello.com </a:t>
            </a:r>
          </a:p>
        </p:txBody>
      </p:sp>
    </p:spTree>
    <p:extLst>
      <p:ext uri="{BB962C8B-B14F-4D97-AF65-F5344CB8AC3E}">
        <p14:creationId xmlns:p14="http://schemas.microsoft.com/office/powerpoint/2010/main" val="72716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44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36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7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3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TotalTime>
  <Words>261</Words>
  <Application>Microsoft Office PowerPoint</Application>
  <PresentationFormat>Widescreen</PresentationFormat>
  <Paragraphs>61</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Bahnschrift Light</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Liêu Hoài</dc:creator>
  <cp:lastModifiedBy>Liêu Hoài</cp:lastModifiedBy>
  <cp:revision>32</cp:revision>
  <dcterms:created xsi:type="dcterms:W3CDTF">2019-10-04T08:59:25Z</dcterms:created>
  <dcterms:modified xsi:type="dcterms:W3CDTF">2019-10-13T03:52:30Z</dcterms:modified>
</cp:coreProperties>
</file>