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32" r:id="rId3"/>
    <p:sldMasterId id="2147483733" r:id="rId4"/>
    <p:sldMasterId id="2147483734" r:id="rId5"/>
    <p:sldMasterId id="2147483735" r:id="rId6"/>
    <p:sldMasterId id="2147483736" r:id="rId7"/>
    <p:sldMasterId id="2147483737" r:id="rId8"/>
    <p:sldMasterId id="2147483738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font" Target="fonts/Roboto-regular.fntdata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0c3dd1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0c3dd1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b0c3dd1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b0c3dd1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8177be783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8177be783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177be783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177be783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b0c3dd1e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b0c3dd1e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8177be78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8177be78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563df7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563df7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177be783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177be783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177be78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177be78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177be78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177be78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9563df7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9563df7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9563df7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9563df7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8177be78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8177be78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5b0c3d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5b0c3d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177be78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177be78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177be78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177be78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8177be783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8177be783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5b0c3dd1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5b0c3dd1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8177be78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8177be7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9563df7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9563df7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9563df7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9563df7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9563df7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9563df7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8177be78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8177be78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8177be78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8177be78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8177be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8177be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177be78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177be78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8177be78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8177be78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689310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689310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177be783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177be783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177be78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177be78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a3bab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a3bab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jp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8.jpg"/><Relationship Id="rId3" Type="http://schemas.openxmlformats.org/officeDocument/2006/relationships/image" Target="../media/image17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9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2257100" y="4725075"/>
            <a:ext cx="2283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0" name="Google Shape;180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6" name="Google Shape;18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2" name="Google Shape;192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95" name="Google Shape;1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9" name="Google Shape;279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" name="Google Shape;283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88" name="Google Shape;288;p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2" name="Google Shape;302;p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5" name="Google Shape;305;p6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9" name="Google Shape;309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0" name="Google Shape;310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4" name="Google Shape;314;p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7" name="Google Shape;317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8" name="Google Shape;318;p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0" name="Google Shape;320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21" name="Google Shape;32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64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5" name="Google Shape;325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6" name="Google Shape;326;p64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8" name="Google Shape;328;p6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3" name="Google Shape;343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1" name="Google Shape;351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2" name="Google Shape;352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5" name="Google Shape;355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6" name="Google Shape;356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6" name="Google Shape;366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9" name="Google Shape;369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78" name="Google Shape;378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1" name="Google Shape;381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2" name="Google Shape;382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4" name="Google Shape;384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8" name="Google Shape;388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9" name="Google Shape;389;p77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90" name="Google Shape;3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77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0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7" name="Google Shape;407;p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8" name="Google Shape;408;p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8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3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83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9" name="Google Shape;429;p8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3" name="Google Shape;433;p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8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7" name="Google Shape;437;p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8" name="Google Shape;438;p8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9" name="Google Shape;439;p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42" name="Google Shape;442;p8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5" name="Google Shape;445;p8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448" name="Google Shape;448;p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449" name="Google Shape;44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90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9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3" name="Google Shape;453;p9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4" name="Google Shape;454;p90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9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6" name="Google Shape;456;p90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8" name="Google Shape;45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1.xml"/><Relationship Id="rId1" Type="http://schemas.openxmlformats.org/officeDocument/2006/relationships/image" Target="../media/image1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29275" y="4725075"/>
            <a:ext cx="23394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32700" y="4725063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4" name="Google Shape;13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/>
        </p:nvSpPr>
        <p:spPr>
          <a:xfrm>
            <a:off x="2240100" y="4761375"/>
            <a:ext cx="2274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57100" y="4761375"/>
            <a:ext cx="23115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68" name="Google Shape;268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3"/>
          <p:cNvSpPr txBox="1"/>
          <p:nvPr/>
        </p:nvSpPr>
        <p:spPr>
          <a:xfrm>
            <a:off x="2265600" y="4761375"/>
            <a:ext cx="252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5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44834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05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5" name="Google Shape;335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96" name="Google Shape;396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9" name="Google Shape;399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9"/>
          <p:cNvSpPr txBox="1"/>
          <p:nvPr/>
        </p:nvSpPr>
        <p:spPr>
          <a:xfrm>
            <a:off x="2214625" y="4761375"/>
            <a:ext cx="2325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79"/>
          <p:cNvSpPr txBox="1"/>
          <p:nvPr/>
        </p:nvSpPr>
        <p:spPr>
          <a:xfrm>
            <a:off x="4497325" y="47453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Implicit Intents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training/basics/intents/sending.html#AppChooser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ndroid.com" TargetMode="External"/><Relationship Id="rId4" Type="http://schemas.openxmlformats.org/officeDocument/2006/relationships/hyperlink" Target="https://developer.android.com/reference/android/net/Uri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content/Intent.html#ACTION_CREATE_DOCUME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provider/AlarmClock.html#ACTION_SET_ALARM" TargetMode="External"/><Relationship Id="rId4" Type="http://schemas.openxmlformats.org/officeDocument/2006/relationships/hyperlink" Target="https://developer.android.com/reference/android/provider/MediaStore.html#ACTION_IMAGE_CAPTURE" TargetMode="External"/><Relationship Id="rId5" Type="http://schemas.openxmlformats.org/officeDocument/2006/relationships/hyperlink" Target="https://developer.android.com/reference/android/content/Intent.html#ACTION_CREATE_DOCUMENT" TargetMode="External"/><Relationship Id="rId6" Type="http://schemas.openxmlformats.org/officeDocument/2006/relationships/hyperlink" Target="https://developer.android.com/reference/android/content/Intent.html#ACTION_SENDTO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guide/components/intents-common.html" TargetMode="External"/><Relationship Id="rId4" Type="http://schemas.openxmlformats.org/officeDocument/2006/relationships/hyperlink" Target="https://developer.android.com/reference/android/content/Intent.html#ACTION_AIRPLANE_MODE_CHANGE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content/Intent.html#ACTION_VIEW" TargetMode="External"/><Relationship Id="rId4" Type="http://schemas.openxmlformats.org/officeDocument/2006/relationships/hyperlink" Target="https://developer.android.com/reference/android/content/Intent.html#ACTION_SEND" TargetMode="External"/><Relationship Id="rId5" Type="http://schemas.openxmlformats.org/officeDocument/2006/relationships/hyperlink" Target="https://developer.android.com/reference/android/content/Intent.html#CATEGORY_ALTERNATIV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reference/android/net/Uri.html" TargetMode="External"/><Relationship Id="rId5" Type="http://schemas.openxmlformats.org/officeDocument/2006/relationships/hyperlink" Target="https://developer.android.com/guide/components/intents-common.html" TargetMode="External"/><Relationship Id="rId6" Type="http://schemas.openxmlformats.org/officeDocument/2006/relationships/hyperlink" Target="https://developer.android.com/reference/android/content/Intent.html#ACTION_AIRPLANE_MODE_CHANGED" TargetMode="External"/><Relationship Id="rId7" Type="http://schemas.openxmlformats.org/officeDocument/2006/relationships/hyperlink" Target="https://developer.android.com/reference/android/content/Intent.html#CATEGORY_ALTERNATIVE" TargetMode="External"/><Relationship Id="rId8" Type="http://schemas.openxmlformats.org/officeDocument/2006/relationships/hyperlink" Target="https://developer.android.com/training/basics/intents/filt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ogle-developer-training.github.io/android-developer-fundamentals-course-concepts-v2/unit-1-get-started/lesson-2-activities-and-intents/2-3-c-implicit-intents/2-3-c-implicit-intents.html" TargetMode="External"/><Relationship Id="rId4" Type="http://schemas.openxmlformats.org/officeDocument/2006/relationships/hyperlink" Target="https://codelabs.developers.google.com/codelabs/android-training-activity-with-implicit-inten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content/Intent.html" TargetMode="Externa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9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9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468" name="Google Shape;468;p92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9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70" name="Google Shape;470;p92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system does with i</a:t>
            </a:r>
            <a:r>
              <a:rPr lang="en">
                <a:solidFill>
                  <a:srgbClr val="FFFFFF"/>
                </a:solidFill>
              </a:rPr>
              <a:t>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6" name="Google Shape;536;p1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10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runtime matches the implicit intent request with registered intent handlers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there are multiple matches, an App Chooser will open to let the user decide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0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does implicit Intent work?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Android Runtime keeps a list of registered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Apps have to register via AndroidManifest.xml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Runtime receives the request and looks for matches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uses Intent filters for matching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more than one match, shows a list of possible matches and lets the user choose 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Android runtime starts the requested activity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 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0" name="Google Shape;550;p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103"/>
          <p:cNvSpPr txBox="1"/>
          <p:nvPr/>
        </p:nvSpPr>
        <p:spPr>
          <a:xfrm>
            <a:off x="311700" y="1483950"/>
            <a:ext cx="5460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the Android runtime finds multiple registered activities that can handle an implicit Intent, it displays an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App Chooser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allow the user to select the handler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900" y="1808825"/>
            <a:ext cx="25206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an implicit Intent</a:t>
            </a:r>
            <a:endParaRPr/>
          </a:p>
        </p:txBody>
      </p:sp>
      <p:sp>
        <p:nvSpPr>
          <p:cNvPr id="558" name="Google Shape;558;p10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4" name="Google Shape;564;p1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105"/>
          <p:cNvSpPr txBox="1"/>
          <p:nvPr/>
        </p:nvSpPr>
        <p:spPr>
          <a:xfrm>
            <a:off x="311700" y="1118500"/>
            <a:ext cx="86577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Intent.ACTION_CALL_BUTTON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	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User has pressed Call button — start Activity that can make a call (no data is passed in or returned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Avoid exceptions and crashes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1" name="Google Shape;571;p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106"/>
          <p:cNvSpPr txBox="1"/>
          <p:nvPr/>
        </p:nvSpPr>
        <p:spPr>
          <a:xfrm>
            <a:off x="311700" y="1076275"/>
            <a:ext cx="85206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starting an implicit Activity, use the package manager to check that there is a package with an Activity that matches the given criteria.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106"/>
          <p:cNvSpPr txBox="1"/>
          <p:nvPr/>
        </p:nvSpPr>
        <p:spPr>
          <a:xfrm>
            <a:off x="380250" y="2632625"/>
            <a:ext cx="85206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Intent myIntent = new Intent(Intent.ACTION_CALL_BUTTON);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br>
              <a:rPr b="1"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</a:t>
            </a:r>
            <a:r>
              <a:rPr lang="en">
                <a:solidFill>
                  <a:srgbClr val="FFFFFF"/>
                </a:solidFill>
              </a:rPr>
              <a:t>ending an implicit Intent with data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9" name="Google Shape;579;p1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107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Intent.ACTION_DIAL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Provide data as a URI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Providing the data as URI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6" name="Google Shape;586;p1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108"/>
          <p:cNvSpPr txBox="1"/>
          <p:nvPr/>
        </p:nvSpPr>
        <p:spPr>
          <a:xfrm>
            <a:off x="311700" y="1077675"/>
            <a:ext cx="8657700" cy="3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URI from a string using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Uri.parse(String uri)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Uri.parse("tel:8005551234")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Uri.parse("geo:0,0?q=brooklyn%20bridge%2C%20brooklyn%2C%20ny")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Uri.parse("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http://www.android.com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Uri documentation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Implicit Intent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3" name="Google Shape;593;p10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109"/>
          <p:cNvSpPr txBox="1"/>
          <p:nvPr/>
        </p:nvSpPr>
        <p:spPr>
          <a:xfrm>
            <a:off x="240750" y="984925"/>
            <a:ext cx="8612700" cy="3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b="1" lang="en" sz="2400"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Sending an implicit Intent with extras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0" name="Google Shape;600;p1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110"/>
          <p:cNvSpPr txBox="1"/>
          <p:nvPr/>
        </p:nvSpPr>
        <p:spPr>
          <a:xfrm>
            <a:off x="311700" y="1077675"/>
            <a:ext cx="86577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Intent.ACTION_WEB_SEARCH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Put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 query = edittext.getText().toString();</a:t>
            </a:r>
            <a:endParaRPr sz="1800">
              <a:solidFill>
                <a:srgbClr val="30333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ntent.putExtra(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SearchManager.</a:t>
            </a:r>
            <a:r>
              <a:rPr lang="en" sz="1800">
                <a:solidFill>
                  <a:srgbClr val="303336"/>
                </a:solidFill>
                <a:latin typeface="Consolas"/>
                <a:ea typeface="Consolas"/>
                <a:cs typeface="Consolas"/>
                <a:sym typeface="Consolas"/>
              </a:rPr>
              <a:t>QUERY, query)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startActivity(intent);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03336"/>
              </a:solidFill>
              <a:highlight>
                <a:srgbClr val="EFF0F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3"/>
          <p:cNvSpPr txBox="1"/>
          <p:nvPr>
            <p:ph type="ctrTitle"/>
          </p:nvPr>
        </p:nvSpPr>
        <p:spPr>
          <a:xfrm>
            <a:off x="311700" y="734301"/>
            <a:ext cx="8520600" cy="17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2.3 Implicit Intents</a:t>
            </a:r>
            <a:endParaRPr/>
          </a:p>
        </p:txBody>
      </p:sp>
      <p:sp>
        <p:nvSpPr>
          <p:cNvPr id="476" name="Google Shape;476;p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Category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7" name="Google Shape;607;p1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111"/>
          <p:cNvSpPr txBox="1"/>
          <p:nvPr/>
        </p:nvSpPr>
        <p:spPr>
          <a:xfrm>
            <a:off x="311700" y="1036875"/>
            <a:ext cx="83154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Additional information about the kind of component to handle the intent.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Only allow URIs of files that are openable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CATEGORY_BROWSABLE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Only an Activity that can start a web browser to display data referenced by the URI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14" name="Google Shape;614;p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112"/>
          <p:cNvSpPr txBox="1"/>
          <p:nvPr/>
        </p:nvSpPr>
        <p:spPr>
          <a:xfrm>
            <a:off x="311700" y="1131825"/>
            <a:ext cx="8832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 an Intent for an action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ACTION_CREATE_DOCUMENT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Set mime type and category for additional information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setType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"application/pdf"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// set MIME type</a:t>
            </a:r>
            <a:endParaRPr sz="180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addCategory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6600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1800">
                <a:solidFill>
                  <a:srgbClr val="666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CATEGORY_OPENABLE);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on next slide...</a:t>
            </a:r>
            <a:endParaRPr i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1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Sending an implicit Intent with type and category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21" name="Google Shape;621;p1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113"/>
          <p:cNvSpPr txBox="1"/>
          <p:nvPr/>
        </p:nvSpPr>
        <p:spPr>
          <a:xfrm>
            <a:off x="311700" y="925275"/>
            <a:ext cx="8832300" cy="3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 the Activity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(intent.resolveActivity(getPackageManager()) != null) {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startActivityForResult(myIntent,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ACTIVITY_REQUEST_CREATE_FILE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 returned content URI 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endParaRPr sz="1050">
              <a:solidFill>
                <a:srgbClr val="666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Common actions for an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8" name="Google Shape;628;p1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11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actions include: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ACTION_SET_ALARM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ACTION_IMAGE_CAPTURE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ACTION_CREATE_DOCUMENT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ACTION_SENDTO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many more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1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Apps that handle common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5" name="Google Shape;635;p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6" name="Google Shape;636;p115"/>
          <p:cNvSpPr txBox="1"/>
          <p:nvPr/>
        </p:nvSpPr>
        <p:spPr>
          <a:xfrm>
            <a:off x="311700" y="1028700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Common actions are usually handled by installed apps (both system apps and other apps), such as: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Alarm Clock, Calendar, Camera, Contacts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Email, File Storage, Maps, Music/Video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Notes, Phone, Search, Settings</a:t>
            </a:r>
            <a:endParaRPr sz="24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Messaging and Web Browsing</a:t>
            </a:r>
            <a:endParaRPr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115"/>
          <p:cNvSpPr txBox="1"/>
          <p:nvPr/>
        </p:nvSpPr>
        <p:spPr>
          <a:xfrm>
            <a:off x="6641525" y="2326525"/>
            <a:ext cx="2363700" cy="1729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List of common actions for an implicit intent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en" sz="1800" u="sng">
                <a:solidFill>
                  <a:schemeClr val="accent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List of all available actions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an Implicit Intent</a:t>
            </a:r>
            <a:endParaRPr/>
          </a:p>
        </p:txBody>
      </p:sp>
      <p:sp>
        <p:nvSpPr>
          <p:cNvPr id="643" name="Google Shape;643;p1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Register your app to receive an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9" name="Google Shape;649;p1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1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Declare one or more Intent filters for the Activity in AndroidManifest.xml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announces ability of Activity to accept an implicit Intent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Filter puts conditions on the Intent that the Activity accepts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Intent filter in AndroidManifest.xml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6" name="Google Shape;656;p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118"/>
          <p:cNvSpPr txBox="1"/>
          <p:nvPr>
            <p:ph idx="1" type="body"/>
          </p:nvPr>
        </p:nvSpPr>
        <p:spPr>
          <a:xfrm>
            <a:off x="83100" y="1076275"/>
            <a:ext cx="92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&lt;activity android:name="</a:t>
            </a: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ShareActivity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&lt;category android:name="android.intent.category.DEFAULT"/&gt;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&lt;data android:mimeType="text/plain"/&gt;</a:t>
            </a:r>
            <a:b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endParaRPr b="1" sz="2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action and category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63" name="Google Shape;663;p1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4" name="Google Shape;664;p119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Match one or more action constants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android.intent.action.VIEW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ACTION_VIEW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android.intent.action.SEND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matches any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Intent with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ACTION_SEND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category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additional information (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list of categories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android.intent.category.BROWSABLE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started by web browser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android.intent.category.LAUNCHER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 activity as launcher icon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2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rgbClr val="FFFFFF"/>
                </a:solidFill>
              </a:rPr>
              <a:t>Intent filters: data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670" name="Google Shape;670;p1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120"/>
          <p:cNvSpPr txBox="1"/>
          <p:nvPr/>
        </p:nvSpPr>
        <p:spPr>
          <a:xfrm>
            <a:off x="150" y="1012375"/>
            <a:ext cx="91440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Filter on data URIs, MIME type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android:scheme="https"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—require URIs to be https protocol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android:host="developer.android.com"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—only accept an Intent from specified hosts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android:mimeType="text/plain"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—limit the acceptable types of documents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94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Intent—recap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Implicit Intent overview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Sending an implicit </a:t>
            </a:r>
            <a:r>
              <a:rPr lang="en"/>
              <a:t>Intent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Receiving an implicit </a:t>
            </a:r>
            <a:r>
              <a:rPr lang="en"/>
              <a:t>Intent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3" name="Google Shape;483;p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Activity can have multiple filters</a:t>
            </a:r>
            <a:endParaRPr/>
          </a:p>
        </p:txBody>
      </p:sp>
      <p:sp>
        <p:nvSpPr>
          <p:cNvPr id="678" name="Google Shape;678;p121"/>
          <p:cNvSpPr txBox="1"/>
          <p:nvPr>
            <p:ph idx="1" type="body"/>
          </p:nvPr>
        </p:nvSpPr>
        <p:spPr>
          <a:xfrm>
            <a:off x="0" y="10762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&lt;activity android:name="ShareActivity"&gt;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&lt;action android:name="android.intent.action.SEND_MULTIPLE"/&gt;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en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&lt;/intent-filter&gt;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/>
          </a:p>
        </p:txBody>
      </p:sp>
      <p:sp>
        <p:nvSpPr>
          <p:cNvPr id="679" name="Google Shape;679;p121"/>
          <p:cNvSpPr txBox="1"/>
          <p:nvPr/>
        </p:nvSpPr>
        <p:spPr>
          <a:xfrm>
            <a:off x="4113750" y="4000926"/>
            <a:ext cx="4907400" cy="513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Activity can have several filters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filter can have multiple actions &amp; data</a:t>
            </a:r>
            <a:endParaRPr/>
          </a:p>
        </p:txBody>
      </p:sp>
      <p:sp>
        <p:nvSpPr>
          <p:cNvPr id="685" name="Google Shape;685;p122"/>
          <p:cNvSpPr txBox="1"/>
          <p:nvPr>
            <p:ph idx="1" type="body"/>
          </p:nvPr>
        </p:nvSpPr>
        <p:spPr>
          <a:xfrm>
            <a:off x="113175" y="1076275"/>
            <a:ext cx="89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&lt;action android:name="android.intent.action.SEND_MULTIPLE"/&gt;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&lt;category android:name="android.intent.category.DEFAULT"/&gt;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android:mimeType="image/*"/&gt;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&lt;data android:mimeType="video/*"/&gt;</a:t>
            </a:r>
            <a:b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&lt;/intent-filter&gt;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  <p:sp>
        <p:nvSpPr>
          <p:cNvPr id="686" name="Google Shape;686;p1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2" name="Google Shape;692;p1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698" name="Google Shape;698;p124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Intent class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Uri documentation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List of common apps that respond to implicit intents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List of available 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List of categories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Intent Filters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9" name="Google Shape;699;p1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705" name="Google Shape;705;p1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25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2.3 Implicit Intents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2.3 Implicit Intents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712" name="Google Shape;712;p1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1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Intent</a:t>
            </a:r>
            <a:endParaRPr/>
          </a:p>
        </p:txBody>
      </p:sp>
      <p:sp>
        <p:nvSpPr>
          <p:cNvPr id="489" name="Google Shape;489;p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96"/>
          <p:cNvSpPr txBox="1"/>
          <p:nvPr>
            <p:ph idx="1" type="body"/>
          </p:nvPr>
        </p:nvSpPr>
        <p:spPr>
          <a:xfrm>
            <a:off x="278250" y="989700"/>
            <a:ext cx="8724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Description of an operation to be performed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Messaging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97" name="Google Shape;497;p96"/>
          <p:cNvSpPr/>
          <p:nvPr/>
        </p:nvSpPr>
        <p:spPr>
          <a:xfrm>
            <a:off x="4618637" y="2926229"/>
            <a:ext cx="18897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component</a:t>
            </a:r>
            <a:endParaRPr sz="1800"/>
          </a:p>
        </p:txBody>
      </p:sp>
      <p:sp>
        <p:nvSpPr>
          <p:cNvPr id="498" name="Google Shape;498;p96"/>
          <p:cNvSpPr/>
          <p:nvPr/>
        </p:nvSpPr>
        <p:spPr>
          <a:xfrm>
            <a:off x="2635674" y="2926225"/>
            <a:ext cx="1389000" cy="42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Originator</a:t>
            </a:r>
            <a:endParaRPr sz="1800"/>
          </a:p>
        </p:txBody>
      </p:sp>
      <p:sp>
        <p:nvSpPr>
          <p:cNvPr id="499" name="Google Shape;499;p96"/>
          <p:cNvSpPr/>
          <p:nvPr/>
        </p:nvSpPr>
        <p:spPr>
          <a:xfrm>
            <a:off x="3232050" y="3358025"/>
            <a:ext cx="378725" cy="646925"/>
          </a:xfrm>
          <a:custGeom>
            <a:rect b="b" l="l" r="r" t="t"/>
            <a:pathLst>
              <a:path extrusionOk="0" h="25877" w="15149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0" name="Google Shape;500;p96"/>
          <p:cNvSpPr txBox="1"/>
          <p:nvPr/>
        </p:nvSpPr>
        <p:spPr>
          <a:xfrm>
            <a:off x="2884975" y="3374150"/>
            <a:ext cx="1033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Intent</a:t>
            </a:r>
            <a:endParaRPr sz="1800"/>
          </a:p>
        </p:txBody>
      </p:sp>
      <p:sp>
        <p:nvSpPr>
          <p:cNvPr id="501" name="Google Shape;501;p96"/>
          <p:cNvSpPr/>
          <p:nvPr/>
        </p:nvSpPr>
        <p:spPr>
          <a:xfrm>
            <a:off x="4325075" y="3366200"/>
            <a:ext cx="717825" cy="636225"/>
          </a:xfrm>
          <a:custGeom>
            <a:rect b="b" l="l" r="r" t="t"/>
            <a:pathLst>
              <a:path extrusionOk="0" h="25449" w="28713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2" name="Google Shape;502;p96"/>
          <p:cNvSpPr txBox="1"/>
          <p:nvPr/>
        </p:nvSpPr>
        <p:spPr>
          <a:xfrm>
            <a:off x="4584625" y="3374150"/>
            <a:ext cx="11163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</a:t>
            </a:r>
            <a:endParaRPr sz="1800"/>
          </a:p>
        </p:txBody>
      </p:sp>
      <p:sp>
        <p:nvSpPr>
          <p:cNvPr id="503" name="Google Shape;503;p96"/>
          <p:cNvSpPr/>
          <p:nvPr/>
        </p:nvSpPr>
        <p:spPr>
          <a:xfrm>
            <a:off x="3603775" y="3786075"/>
            <a:ext cx="1014900" cy="53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System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an Intent do?</a:t>
            </a:r>
            <a:endParaRPr/>
          </a:p>
        </p:txBody>
      </p:sp>
      <p:sp>
        <p:nvSpPr>
          <p:cNvPr id="509" name="Google Shape;509;p9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can be used to: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start an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</a:t>
            </a:r>
            <a:r>
              <a:rPr lang="en"/>
              <a:t>rt a Service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delive</a:t>
            </a:r>
            <a:r>
              <a:rPr lang="en"/>
              <a:t>r a Broadcast</a:t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Services and Broadcasts are covered in other lessons</a:t>
            </a:r>
            <a:endParaRPr/>
          </a:p>
        </p:txBody>
      </p:sp>
      <p:sp>
        <p:nvSpPr>
          <p:cNvPr id="510" name="Google Shape;510;p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vs. implicit Intent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98"/>
          <p:cNvSpPr txBox="1"/>
          <p:nvPr>
            <p:ph idx="1" type="body"/>
          </p:nvPr>
        </p:nvSpPr>
        <p:spPr>
          <a:xfrm>
            <a:off x="278250" y="1167500"/>
            <a:ext cx="87246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Explicit Intent </a:t>
            </a:r>
            <a:r>
              <a:rPr lang="en">
                <a:solidFill>
                  <a:schemeClr val="dk1"/>
                </a:solidFill>
              </a:rPr>
              <a:t>—</a:t>
            </a:r>
            <a:r>
              <a:rPr b="1" lang="en"/>
              <a:t> </a:t>
            </a:r>
            <a:r>
              <a:rPr lang="en"/>
              <a:t>Starts an Activity of a specific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Implicit Intent </a:t>
            </a:r>
            <a:r>
              <a:rPr lang="en">
                <a:solidFill>
                  <a:schemeClr val="dk1"/>
                </a:solidFill>
              </a:rPr>
              <a:t>— </a:t>
            </a:r>
            <a:r>
              <a:rPr lang="en"/>
              <a:t>Asks system to find an Activity class with a registered handler that can handle this request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99"/>
          <p:cNvSpPr txBox="1"/>
          <p:nvPr>
            <p:ph type="title"/>
          </p:nvPr>
        </p:nvSpPr>
        <p:spPr>
          <a:xfrm>
            <a:off x="265500" y="1233175"/>
            <a:ext cx="4045200" cy="20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 overview</a:t>
            </a:r>
            <a:endParaRPr/>
          </a:p>
        </p:txBody>
      </p:sp>
      <p:sp>
        <p:nvSpPr>
          <p:cNvPr id="523" name="Google Shape;523;p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0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do with an implicit Intent</a:t>
            </a:r>
            <a:endParaRPr/>
          </a:p>
        </p:txBody>
      </p:sp>
      <p:sp>
        <p:nvSpPr>
          <p:cNvPr id="529" name="Google Shape;529;p100"/>
          <p:cNvSpPr txBox="1"/>
          <p:nvPr>
            <p:ph idx="1" type="body"/>
          </p:nvPr>
        </p:nvSpPr>
        <p:spPr>
          <a:xfrm>
            <a:off x="311700" y="1166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</a:t>
            </a:r>
            <a:r>
              <a:rPr lang="en"/>
              <a:t>tart an Activity in another app by describing an action you intend to perform, such as "share an article", "view a map", or "take a picture"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Specify an action and optionally provide data with which to perform the action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Don't </a:t>
            </a:r>
            <a:r>
              <a:rPr lang="en"/>
              <a:t>specify the target Activity class, just the intended action</a:t>
            </a:r>
            <a:endParaRPr/>
          </a:p>
        </p:txBody>
      </p:sp>
      <p:sp>
        <p:nvSpPr>
          <p:cNvPr id="530" name="Google Shape;530;p1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