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2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2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8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2.png"/><Relationship Id="rId7" Type="http://schemas.openxmlformats.org/officeDocument/2006/relationships/image" Target="../media/image40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