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90A451-8B73-445F-B47E-7062B46FC03A}">
  <a:tblStyle styleId="{7390A451-8B73-445F-B47E-7062B46FC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{7390A451-8B73-445F-B47E-7062B46FC03A}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