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8"/>
  </p:notesMasterIdLst>
  <p:sldIdLst>
    <p:sldId id="256" r:id="rId2"/>
    <p:sldId id="290" r:id="rId3"/>
    <p:sldId id="28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8" r:id="rId12"/>
    <p:sldId id="265" r:id="rId13"/>
    <p:sldId id="266" r:id="rId14"/>
    <p:sldId id="273" r:id="rId15"/>
    <p:sldId id="267" r:id="rId16"/>
    <p:sldId id="285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FF5050"/>
    <a:srgbClr val="FFCCFF"/>
    <a:srgbClr val="FFCCCC"/>
    <a:srgbClr val="99CCFF"/>
    <a:srgbClr val="CCFFCC"/>
    <a:srgbClr val="CC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5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50B81CF-E26B-46A4-8895-1506B2E0C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B1D2A3-A9A6-4368-96D5-30B03C90ED6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401ADE-DEA7-494E-94FC-2E4882225A1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DE7B4F-DF0C-46CC-BE77-F4B571DFB74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FDABF4-1C3E-460E-9F91-55AD64189B7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FF0662-8B73-4DF0-BB56-9C318C61286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6AB58B-71A9-4F59-A911-F43559ED173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72D4D3-D260-4435-8F75-40A70DECFE5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C8CEB2-783F-4034-8873-21390A1FB75B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88CCB5-1B70-419B-A8B5-957BDAF9E5E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A7C658-5C5F-4FEF-A71A-659B9E874F2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8A3CF9-D8CE-47D4-B668-3CA811DB2BF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69696B-7656-480C-B3A7-5D7B6B51AF1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661B28-8EC9-45FE-99EB-157B83664BB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0FA9ED-5763-40E9-8DF0-B90C5187592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610441-2404-4B43-9814-E114A11650B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4BFC05-2394-4C19-9CA7-E579B5E534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81E14-6374-4189-94EA-773B6727A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2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58480-4FC8-47F5-92EE-2DB1FA47F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8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ADD57-1DA8-472C-86D8-BC4783E53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42397-ECDF-490D-BD89-4F7234618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4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B23A-E6FA-44D1-B495-BBF2D2DA5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1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D83E7-2D2B-413E-AACD-E05B6C9DF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7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B9605-BD4E-4A7E-9B3C-AFA95DBCD8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5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91BA3-29E7-400C-8310-67F92B6F9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3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A24BA-07BC-4A50-A48D-CBB6634E2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3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E6BD7-285F-41FF-AF34-B51E47D5D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7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fld id="{BD8DB123-5F7E-40CC-94A4-82FC23944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design_patter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oftware_design_pattern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Patterns in Java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 smtClean="0"/>
              <a:t>Adapter Pattern</a:t>
            </a:r>
          </a:p>
          <a:p>
            <a:pPr eaLnBrk="1" hangingPunct="1"/>
            <a:r>
              <a:rPr lang="en-US" altLang="en-US" dirty="0" smtClean="0"/>
              <a:t>August 2nd</a:t>
            </a:r>
            <a:r>
              <a:rPr lang="en-US" altLang="en-US" i="1" dirty="0" smtClean="0"/>
              <a:t>, </a:t>
            </a:r>
            <a:r>
              <a:rPr lang="en-US" altLang="en-US" i="1" dirty="0" smtClean="0"/>
              <a:t>2018</a:t>
            </a:r>
            <a:endParaRPr lang="en-US" alt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Turkey adapter – that makes a turkey look like a duck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public class TurkeyAdapter implements Duck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	Turkey turkey;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 	public TurkeyAdapter(Turkey turkey)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		this.turkey = turkey;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    	public void quack()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		turkey.gobble();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  	public void fly()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		for(int i=0; i &lt; 5; i++)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			turkey.fly();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	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Duck test drive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962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public class DuckTestDrive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	public static void main(String[] args)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		MallardDuck duck = new MallardDuck();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		WildTurkey turkey = new WildTurkey();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		Duck turkeyAdapter = new TurkeyAdapter(turkey);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		System.out.println("The Turkey says...");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		turkey.gobble();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		turkey.fly();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		System.out.println("\nThe Duck says...");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		testDuck(duck);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		System.out.println("\nThe TurkeyAdapter says...");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		testDuck(turkeyAdapter);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	static void testDuck(Duck duck)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		duck.quack();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		duck.fly();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 run – turkey that behaves like a duck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The Turkey says...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Gobble gobble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I'm flying a short distance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The Duck says...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Quack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I'm flying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The TurkeyAdapter says...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Gobble gobble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I'm flying a short distance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I'm flying a short distance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I'm flying a short distance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I'm flying a short distance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I'm flying a short distance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page2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6" t="20615" r="-729" b="28268"/>
          <a:stretch>
            <a:fillRect/>
          </a:stretch>
        </p:blipFill>
        <p:spPr bwMode="auto">
          <a:xfrm>
            <a:off x="762000" y="1981200"/>
            <a:ext cx="6934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Adapter Pattern explained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4648200" y="6415088"/>
            <a:ext cx="415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Page 241 – Head First Design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Adapter Pattern defined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38200" y="2743200"/>
            <a:ext cx="7162800" cy="1552575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365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</a:rPr>
              <a:t>The Adapter Pattern converts the interface of a class into another interface the clients expect. Adapter lets classes work together that couldn’t otherwise because of incompatible interfaces.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Adapter Pattern</a:t>
            </a:r>
          </a:p>
        </p:txBody>
      </p:sp>
      <p:pic>
        <p:nvPicPr>
          <p:cNvPr id="31747" name="Picture 5" descr="page2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6" t="50703" r="7582" b="20363"/>
          <a:stretch>
            <a:fillRect/>
          </a:stretch>
        </p:blipFill>
        <p:spPr bwMode="auto">
          <a:xfrm>
            <a:off x="381000" y="1828800"/>
            <a:ext cx="8382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4648200" y="6400800"/>
            <a:ext cx="415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Page 243 – Head First Design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so far..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Design Patterns </a:t>
            </a:r>
          </a:p>
        </p:txBody>
      </p:sp>
      <p:sp>
        <p:nvSpPr>
          <p:cNvPr id="6147" name="TextBox 3"/>
          <p:cNvSpPr txBox="1">
            <a:spLocks noChangeArrowheads="1"/>
          </p:cNvSpPr>
          <p:nvPr/>
        </p:nvSpPr>
        <p:spPr bwMode="auto">
          <a:xfrm>
            <a:off x="381000" y="1905000"/>
            <a:ext cx="8458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In software engineering, a design pattern is a general reusable solution to a commonly occurring problem within a given context in software design. A design pattern is not a finished design that can be transformed directly into source or machine code. It is a description or template for how to solve a problem that can be used in many different situations. Patterns are formalized best practices that the programmer must implement themselves in the application. Object-oriented design patterns typically show relationships and interactions between classes or objects, without specifying the final application classes or objects that are involved. Patterns that imply object-orientation or more generally mutable state, are not as applicable in functional programming languages.</a:t>
            </a:r>
          </a:p>
          <a:p>
            <a:r>
              <a:rPr lang="en-US" altLang="en-US"/>
              <a:t>Design patterns reside in the domain of modules and interconnections. At a higher level there are architectural patterns that are larger in scope, usually describing an overall pattern followed by an entire system</a:t>
            </a:r>
          </a:p>
        </p:txBody>
      </p: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2935288" y="6400800"/>
            <a:ext cx="5903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By: </a:t>
            </a:r>
            <a:r>
              <a:rPr lang="en-US" altLang="en-US">
                <a:hlinkClick r:id="rId3"/>
              </a:rPr>
              <a:t>http://en.wikipedia.org/wiki/Software_design_pattern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type of Design Patterns 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533400" y="1981200"/>
            <a:ext cx="81534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There are many types of design patterns, for instance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000000"/>
                </a:solidFill>
              </a:rPr>
              <a:t>Algorithm strategy patterns</a:t>
            </a:r>
            <a:r>
              <a:rPr lang="en-US" altLang="en-US">
                <a:solidFill>
                  <a:srgbClr val="000000"/>
                </a:solidFill>
              </a:rPr>
              <a:t> addressing concerns related to high-level strategies describing how to exploit application characteristics on a computing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000000"/>
                </a:solidFill>
              </a:rPr>
              <a:t>Computational design patterns</a:t>
            </a:r>
            <a:r>
              <a:rPr lang="en-US" altLang="en-US">
                <a:solidFill>
                  <a:srgbClr val="000000"/>
                </a:solidFill>
              </a:rPr>
              <a:t> addressing concerns related to key computation identification.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000000"/>
                </a:solidFill>
              </a:rPr>
              <a:t>Execution patterns</a:t>
            </a:r>
            <a:r>
              <a:rPr lang="en-US" altLang="en-US">
                <a:solidFill>
                  <a:srgbClr val="000000"/>
                </a:solidFill>
              </a:rPr>
              <a:t> that address concerns related to supporting application execution, including strategies in executing streams of tasks and building blocks to support task synchronization.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000000"/>
                </a:solidFill>
              </a:rPr>
              <a:t>Implementation strategy patterns</a:t>
            </a:r>
            <a:r>
              <a:rPr lang="en-US" altLang="en-US">
                <a:solidFill>
                  <a:srgbClr val="000000"/>
                </a:solidFill>
              </a:rPr>
              <a:t> addressing concerns related to implementing source code to support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program organization, 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the common data structures specific to parallel programming.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000000"/>
                </a:solidFill>
              </a:rPr>
              <a:t>Structural design patterns</a:t>
            </a:r>
            <a:r>
              <a:rPr lang="en-US" altLang="en-US">
                <a:solidFill>
                  <a:srgbClr val="000000"/>
                </a:solidFill>
              </a:rPr>
              <a:t> addressing concerns related to high-level structures of applications being developed.</a:t>
            </a: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3048000" y="6450013"/>
            <a:ext cx="5903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By: </a:t>
            </a:r>
            <a:r>
              <a:rPr lang="en-US" altLang="en-US">
                <a:hlinkClick r:id="rId2"/>
              </a:rPr>
              <a:t>http://en.wikipedia.org/wiki/Software_design_pattern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page2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4" t="20464" r="9698" b="34264"/>
          <a:stretch>
            <a:fillRect/>
          </a:stretch>
        </p:blipFill>
        <p:spPr bwMode="auto">
          <a:xfrm>
            <a:off x="1828800" y="1981200"/>
            <a:ext cx="5638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Adapters in real life</a:t>
            </a:r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4648200" y="6338888"/>
            <a:ext cx="415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Page 236 – Head First Design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page2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t="12221" r="29993" b="66339"/>
          <a:stretch>
            <a:fillRect/>
          </a:stretch>
        </p:blipFill>
        <p:spPr bwMode="auto">
          <a:xfrm>
            <a:off x="228600" y="1828800"/>
            <a:ext cx="38100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6" descr="page2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t="40152" r="29993" b="36279"/>
          <a:stretch>
            <a:fillRect/>
          </a:stretch>
        </p:blipFill>
        <p:spPr bwMode="auto">
          <a:xfrm>
            <a:off x="4800600" y="1828800"/>
            <a:ext cx="3810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7" descr="page2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t="67212" r="36357" b="13094"/>
          <a:stretch>
            <a:fillRect/>
          </a:stretch>
        </p:blipFill>
        <p:spPr bwMode="auto">
          <a:xfrm>
            <a:off x="2819400" y="4038600"/>
            <a:ext cx="3429000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Object-Oriented Adapters</a:t>
            </a:r>
          </a:p>
        </p:txBody>
      </p:sp>
      <p:sp>
        <p:nvSpPr>
          <p:cNvPr id="11270" name="Text Box 9"/>
          <p:cNvSpPr txBox="1">
            <a:spLocks noChangeArrowheads="1"/>
          </p:cNvSpPr>
          <p:nvPr/>
        </p:nvSpPr>
        <p:spPr bwMode="auto">
          <a:xfrm>
            <a:off x="4953000" y="6324600"/>
            <a:ext cx="396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Page 237 Head First Design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Turkey that wants to be a duck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public interface Duck {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public void quack();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public void fly();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Subclass of a duck – Mallard Duck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public class MallardDuck implements Duck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	public void quack()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		System.out.println("Quack");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	}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	public void fly()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		System.out.println("I'm flying");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Turkey Interface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public interface Turkey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public void gobble();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public void fly();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instance of a turkey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public class WildTurkey implements Turkey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	public void gobble()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		System.out.println("Gobble gobble");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 	public void fly()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		System.out.println("I'm flying a short distance");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6142</TotalTime>
  <Words>256</Words>
  <Application>Microsoft Office PowerPoint</Application>
  <PresentationFormat>On-screen Show (4:3)</PresentationFormat>
  <Paragraphs>121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Wingdings</vt:lpstr>
      <vt:lpstr>Times New Roman</vt:lpstr>
      <vt:lpstr>Studio</vt:lpstr>
      <vt:lpstr>Design Patterns in Java</vt:lpstr>
      <vt:lpstr>What is Design Patterns </vt:lpstr>
      <vt:lpstr>What type of Design Patterns </vt:lpstr>
      <vt:lpstr>Adapters in real life</vt:lpstr>
      <vt:lpstr>Object-Oriented Adapters</vt:lpstr>
      <vt:lpstr>Turkey that wants to be a duck example</vt:lpstr>
      <vt:lpstr>Subclass of a duck – Mallard Duck</vt:lpstr>
      <vt:lpstr>Turkey Interface</vt:lpstr>
      <vt:lpstr>An instance of a turkey</vt:lpstr>
      <vt:lpstr>Turkey adapter – that makes a turkey look like a duck</vt:lpstr>
      <vt:lpstr>Duck test drive</vt:lpstr>
      <vt:lpstr>Test run – turkey that behaves like a duck</vt:lpstr>
      <vt:lpstr>Adapter Pattern explained</vt:lpstr>
      <vt:lpstr>Adapter Pattern defined</vt:lpstr>
      <vt:lpstr>Adapter Pattern</vt:lpstr>
      <vt:lpstr>Summary so far..</vt:lpstr>
    </vt:vector>
  </TitlesOfParts>
  <Company>West Virginia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210</dc:title>
  <dc:creator>Juggy</dc:creator>
  <cp:lastModifiedBy>Windows User</cp:lastModifiedBy>
  <cp:revision>54</cp:revision>
  <dcterms:created xsi:type="dcterms:W3CDTF">2006-08-12T22:42:38Z</dcterms:created>
  <dcterms:modified xsi:type="dcterms:W3CDTF">2019-02-13T09:37:37Z</dcterms:modified>
</cp:coreProperties>
</file>