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83" r:id="rId7"/>
    <p:sldId id="258" r:id="rId8"/>
    <p:sldId id="259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</p14:sldIdLst>
        </p14:section>
        <p14:section name="Update thêm 2 - 3 tính năng" id="{6844172C-9703-4DC7-908A-C23538616A3C}">
          <p14:sldIdLst>
            <p14:sldId id="258"/>
            <p14:sldId id="25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05/05/2019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05/05/2019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lifebookaz.tusa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g9pyZcbiNNI?fbclid=IwAR0rw2JRWqta9P0K7VcyPEUEgn6WAW6IA1MBRwFSBO3tmxk-XDPjon9IS6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+ Update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https://play.google.com/store/apps/details?id=com.lifebookaz.tusach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3" y="448628"/>
            <a:ext cx="11119313" cy="590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Bug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next page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crash </a:t>
            </a:r>
            <a:r>
              <a:rPr lang="en-US" dirty="0" err="1" smtClean="0"/>
              <a:t>về</a:t>
            </a:r>
            <a:r>
              <a:rPr lang="en-US" dirty="0" smtClean="0"/>
              <a:t> layout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video bug: </a:t>
            </a:r>
            <a:r>
              <a:rPr lang="en-US" u="sng" dirty="0">
                <a:hlinkClick r:id="rId2"/>
              </a:rPr>
              <a:t>https://youtu.be/g9pyZcbiNNI</a:t>
            </a: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latin typeface="+mj-lt"/>
                <a:ea typeface="+mj-ea"/>
                <a:cs typeface="+mj-cs"/>
              </a:rPr>
              <a:t>Ảnh</a:t>
            </a:r>
            <a:r>
              <a:rPr lang="en-US" sz="1800" dirty="0" smtClean="0">
                <a:latin typeface="+mj-lt"/>
                <a:ea typeface="+mj-ea"/>
                <a:cs typeface="+mj-cs"/>
              </a:rPr>
              <a:t> 1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878675"/>
            <a:ext cx="10456783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next page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crash </a:t>
            </a:r>
            <a:r>
              <a:rPr lang="en-US" dirty="0" err="1" smtClean="0"/>
              <a:t>về</a:t>
            </a:r>
            <a:r>
              <a:rPr lang="en-US" dirty="0" smtClean="0"/>
              <a:t> layout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latin typeface="+mj-lt"/>
                <a:ea typeface="+mj-ea"/>
                <a:cs typeface="+mj-cs"/>
              </a:rPr>
              <a:t>Ảnh</a:t>
            </a:r>
            <a:r>
              <a:rPr lang="en-US" sz="1800" dirty="0" smtClean="0">
                <a:latin typeface="+mj-lt"/>
                <a:ea typeface="+mj-ea"/>
                <a:cs typeface="+mj-cs"/>
              </a:rPr>
              <a:t> 2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9" y="1817688"/>
            <a:ext cx="10775546" cy="47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1 - </a:t>
            </a:r>
            <a:r>
              <a:rPr lang="en-US" dirty="0" err="1" smtClean="0"/>
              <a:t>Bôi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+ </a:t>
            </a:r>
            <a:r>
              <a:rPr lang="en-US" dirty="0" err="1" smtClean="0"/>
              <a:t>lưu</a:t>
            </a:r>
            <a:r>
              <a:rPr lang="en-US" dirty="0" smtClean="0"/>
              <a:t> bookmark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7" y="1745673"/>
            <a:ext cx="5017907" cy="443129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53" y="1745673"/>
            <a:ext cx="4279019" cy="4431290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 smtClean="0"/>
              <a:t> </a:t>
            </a:r>
            <a:r>
              <a:rPr lang="en-US" dirty="0"/>
              <a:t>animation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10983132" cy="4805161"/>
          </a:xfrm>
        </p:spPr>
        <p:txBody>
          <a:bodyPr>
            <a:normAutofit/>
          </a:bodyPr>
          <a:lstStyle/>
          <a:p>
            <a:pPr marL="457200" lvl="1" indent="-47625">
              <a:lnSpc>
                <a:spcPts val="1800"/>
              </a:lnSpc>
            </a:pPr>
            <a:endParaRPr lang="en-US" sz="2800" dirty="0"/>
          </a:p>
          <a:p>
            <a:pPr marL="457200" lvl="1" indent="-47625">
              <a:lnSpc>
                <a:spcPts val="1800"/>
              </a:lnSpc>
            </a:pP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lật</a:t>
            </a:r>
            <a:r>
              <a:rPr lang="en-US" sz="2800" dirty="0" smtClean="0"/>
              <a:t> page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: </a:t>
            </a:r>
            <a:r>
              <a:rPr lang="vi-VN" sz="2800" dirty="0"/>
              <a:t>cầm cái page đó di di được </a:t>
            </a:r>
            <a:r>
              <a:rPr lang="vi-VN" sz="2800" dirty="0" smtClean="0"/>
              <a:t>và</a:t>
            </a:r>
            <a:endParaRPr lang="en-US" sz="2800" dirty="0" smtClean="0"/>
          </a:p>
          <a:p>
            <a:pPr marL="457200" lvl="1" indent="-47625">
              <a:lnSpc>
                <a:spcPts val="1800"/>
              </a:lnSpc>
            </a:pPr>
            <a:r>
              <a:rPr lang="vi-VN" sz="2800" dirty="0" smtClean="0"/>
              <a:t> </a:t>
            </a:r>
            <a:r>
              <a:rPr lang="vi-VN" sz="2800" dirty="0"/>
              <a:t>nếu thả ra kiểu vuốt đi thì </a:t>
            </a:r>
            <a:r>
              <a:rPr lang="vi-VN" sz="2800" dirty="0" smtClean="0"/>
              <a:t>nó </a:t>
            </a:r>
            <a:r>
              <a:rPr lang="vi-VN" sz="2800" dirty="0"/>
              <a:t>sẽ chuyển </a:t>
            </a:r>
            <a:r>
              <a:rPr lang="vi-VN" sz="2800" dirty="0" smtClean="0"/>
              <a:t>page</a:t>
            </a:r>
            <a:r>
              <a:rPr lang="en-US" sz="2800" dirty="0" smtClean="0"/>
              <a:t>,</a:t>
            </a:r>
            <a:r>
              <a:rPr lang="en-US" sz="2800" dirty="0" err="1" smtClean="0"/>
              <a:t>vuốt</a:t>
            </a:r>
            <a:r>
              <a:rPr lang="en-US" sz="2800" dirty="0" smtClean="0"/>
              <a:t> </a:t>
            </a:r>
            <a:r>
              <a:rPr lang="en-US" sz="2800" dirty="0" err="1" smtClean="0"/>
              <a:t>ngược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endParaRPr lang="en-US" sz="2800" dirty="0" smtClean="0"/>
          </a:p>
          <a:p>
            <a:pPr marL="457200" lvl="1" indent="-47625">
              <a:lnSpc>
                <a:spcPts val="1800"/>
              </a:lnSpc>
            </a:pPr>
            <a:r>
              <a:rPr lang="en-US" sz="2800" dirty="0" smtClean="0"/>
              <a:t> quay </a:t>
            </a:r>
            <a:r>
              <a:rPr lang="en-US" sz="2800" dirty="0" err="1" smtClean="0"/>
              <a:t>lại</a:t>
            </a:r>
            <a:r>
              <a:rPr lang="en-US" sz="2800" dirty="0" smtClean="0"/>
              <a:t> page </a:t>
            </a:r>
            <a:r>
              <a:rPr lang="en-US" sz="2800" dirty="0" err="1" smtClean="0"/>
              <a:t>cũ</a:t>
            </a:r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“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“ (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10917006" cy="4805161"/>
          </a:xfrm>
        </p:spPr>
        <p:txBody>
          <a:bodyPr>
            <a:normAutofit/>
          </a:bodyPr>
          <a:lstStyle/>
          <a:p>
            <a:pPr marL="457200" lvl="1" indent="-47625">
              <a:lnSpc>
                <a:spcPts val="1800"/>
              </a:lnSpc>
            </a:pPr>
            <a:endParaRPr lang="en-US" sz="2400" dirty="0"/>
          </a:p>
          <a:p>
            <a:pPr marL="457200" lvl="1" indent="-47625">
              <a:lnSpc>
                <a:spcPts val="1800"/>
              </a:lnSpc>
            </a:pP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2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+ fix bug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</a:p>
          <a:p>
            <a:pPr marL="457200" lvl="1" indent="-47625">
              <a:lnSpc>
                <a:spcPts val="1800"/>
              </a:lnSpc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them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3 </a:t>
            </a:r>
            <a:r>
              <a:rPr lang="en-US" sz="2400" dirty="0" err="1" smtClean="0"/>
              <a:t>đọc</a:t>
            </a:r>
            <a:endParaRPr lang="en-US" sz="2400" dirty="0" smtClean="0"/>
          </a:p>
          <a:p>
            <a:pPr marL="457200" lvl="1" indent="-47625">
              <a:lnSpc>
                <a:spcPts val="1800"/>
              </a:lnSpc>
            </a:pPr>
            <a:r>
              <a:rPr lang="en-US" sz="2400" dirty="0" err="1" smtClean="0"/>
              <a:t>truyện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dọc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nữa</a:t>
            </a:r>
            <a:r>
              <a:rPr lang="en-US" sz="2400" dirty="0" smtClean="0"/>
              <a:t> </a:t>
            </a:r>
            <a:r>
              <a:rPr lang="en-US" sz="2400" dirty="0" err="1" smtClean="0"/>
              <a:t>nhé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24789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185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Get Started with 3D</vt:lpstr>
      <vt:lpstr>Fix lỗi ứng dụng đọc truyện + Update thêm 1 số tính năng</vt:lpstr>
      <vt:lpstr>Bug hiện tại của ứng dụng đang dùng là tràn bộ nhớ đọc truyện khi next page nhiều sẽ crash về layout trước đó Link video bug: https://youtu.be/g9pyZcbiNNI</vt:lpstr>
      <vt:lpstr>Bug hiện tại của ứng dụng đang dùng là tràn bộ nhớ đọc truyện khi next page nhiều sẽ crash về layout trước đó</vt:lpstr>
      <vt:lpstr>Update thêm 2 tính năng mới:  1 - Bôi màu nền chữ trong giao diện đọc truyện + lưu bookmark</vt:lpstr>
      <vt:lpstr>2 – Thêm kiểu lật animation khi chuyển page</vt:lpstr>
      <vt:lpstr>3 – Thêm kiểu “ Đọc truyện theo kiểu dọc xuống “ ( Tính năng dự kiến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2019-05-05T09:44:18Z</dcterms:created>
  <dcterms:modified xsi:type="dcterms:W3CDTF">2019-05-05T10:04:28Z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