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64" r:id="rId2"/>
    <p:sldId id="262" r:id="rId3"/>
    <p:sldId id="269" r:id="rId4"/>
    <p:sldId id="263" r:id="rId5"/>
    <p:sldId id="270" r:id="rId6"/>
    <p:sldId id="266" r:id="rId7"/>
    <p:sldId id="267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127"/>
    <a:srgbClr val="0C1929"/>
    <a:srgbClr val="D81F26"/>
    <a:srgbClr val="DA2025"/>
    <a:srgbClr val="D2202A"/>
    <a:srgbClr val="CF2026"/>
    <a:srgbClr val="CF2027"/>
    <a:srgbClr val="CC2128"/>
    <a:srgbClr val="DDDDDD"/>
    <a:srgbClr val="A3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41CD8-E727-4D68-BF8D-56EEE13D420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06C87-8ECE-40F4-947A-E2400A536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610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4286-3406-400B-B4EF-34E191951C36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37A-8C37-481C-B338-8CADBCB7D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1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 userDrawn="1"/>
        </p:nvSpPr>
        <p:spPr>
          <a:xfrm>
            <a:off x="10759855" y="6156067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Microsoft YaHei" panose="020B0503020204020204" pitchFamily="34" charset="-122"/>
              </a:rPr>
              <a:t>2022</a:t>
            </a:r>
            <a:endParaRPr lang="zh-TW" altLang="en-US" sz="3200" b="1" dirty="0">
              <a:solidFill>
                <a:srgbClr val="E5B75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64">
            <a:off x="7851847" y="3824402"/>
            <a:ext cx="1409700" cy="7696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12742">
            <a:off x="2965522" y="3824402"/>
            <a:ext cx="1409700" cy="7696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75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 userDrawn="1"/>
        </p:nvSpPr>
        <p:spPr>
          <a:xfrm>
            <a:off x="10759855" y="6156067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Microsoft YaHei" panose="020B0503020204020204" pitchFamily="34" charset="-122"/>
              </a:rPr>
              <a:t>2022</a:t>
            </a:r>
            <a:endParaRPr lang="zh-TW" altLang="en-US" sz="3200" b="1" dirty="0">
              <a:solidFill>
                <a:srgbClr val="E5B75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64">
            <a:off x="7851847" y="3824402"/>
            <a:ext cx="1409700" cy="7696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353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4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4286-3406-400B-B4EF-34E191951C36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37A-8C37-481C-B338-8CADBCB7D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36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04286-3406-400B-B4EF-34E191951C36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937A-8C37-481C-B338-8CADBCB7D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19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53" r:id="rId2"/>
    <p:sldLayoutId id="2147483666" r:id="rId3"/>
    <p:sldLayoutId id="2147483665" r:id="rId4"/>
    <p:sldLayoutId id="214748365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370756" y="2002109"/>
            <a:ext cx="3547766" cy="3258265"/>
            <a:chOff x="4370756" y="1964009"/>
            <a:chExt cx="3547766" cy="3258265"/>
          </a:xfrm>
          <a:effectLst>
            <a:outerShdw blurRad="50800" dist="38100" dir="8100000" algn="tr" rotWithShape="0">
              <a:srgbClr val="CF2027"/>
            </a:outerShdw>
          </a:effectLst>
        </p:grpSpPr>
        <p:sp>
          <p:nvSpPr>
            <p:cNvPr id="13" name="文字方塊 12"/>
            <p:cNvSpPr txBox="1"/>
            <p:nvPr/>
          </p:nvSpPr>
          <p:spPr>
            <a:xfrm>
              <a:off x="5060558" y="1964009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核資部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753054" y="279500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暨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060558" y="3441337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核專室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370756" y="4452833"/>
              <a:ext cx="35477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||</a:t>
              </a:r>
              <a:r>
                <a:rPr lang="zh-TW" altLang="en-US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春酒晚宴 </a:t>
              </a:r>
              <a:r>
                <a:rPr lang="en-US" altLang="zh-TW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||</a:t>
              </a:r>
              <a:endParaRPr lang="zh-TW" altLang="en-US" sz="4400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4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932561" y="2512322"/>
            <a:ext cx="4420613" cy="1323439"/>
          </a:xfrm>
          <a:prstGeom prst="rect">
            <a:avLst/>
          </a:prstGeom>
          <a:noFill/>
          <a:effectLst>
            <a:outerShdw blurRad="50800" dist="38100" dir="8100000" algn="tr" rotWithShape="0">
              <a:srgbClr val="DA2025"/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長官致詞</a:t>
            </a:r>
          </a:p>
        </p:txBody>
      </p:sp>
    </p:spTree>
    <p:extLst>
      <p:ext uri="{BB962C8B-B14F-4D97-AF65-F5344CB8AC3E}">
        <p14:creationId xmlns:p14="http://schemas.microsoft.com/office/powerpoint/2010/main" val="3915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370756" y="2002109"/>
            <a:ext cx="3547766" cy="3258265"/>
            <a:chOff x="4370756" y="1964009"/>
            <a:chExt cx="3547766" cy="3258265"/>
          </a:xfrm>
          <a:effectLst>
            <a:outerShdw blurRad="50800" dist="38100" dir="8100000" algn="tr" rotWithShape="0">
              <a:srgbClr val="CF2027"/>
            </a:outerShdw>
          </a:effectLst>
        </p:grpSpPr>
        <p:sp>
          <p:nvSpPr>
            <p:cNvPr id="13" name="文字方塊 12"/>
            <p:cNvSpPr txBox="1"/>
            <p:nvPr/>
          </p:nvSpPr>
          <p:spPr>
            <a:xfrm>
              <a:off x="5060558" y="1964009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核資部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753054" y="279500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暨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060558" y="3441337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核專室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370756" y="4452833"/>
              <a:ext cx="35477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||</a:t>
              </a:r>
              <a:r>
                <a:rPr lang="zh-TW" altLang="en-US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春酒晚宴 </a:t>
              </a:r>
              <a:r>
                <a:rPr lang="en-US" altLang="zh-TW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||</a:t>
              </a:r>
              <a:endParaRPr lang="zh-TW" altLang="en-US" sz="4400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-828675" y="1877229"/>
            <a:ext cx="8877300" cy="4828371"/>
            <a:chOff x="-828675" y="1877229"/>
            <a:chExt cx="8877300" cy="4828371"/>
          </a:xfrm>
        </p:grpSpPr>
        <p:sp>
          <p:nvSpPr>
            <p:cNvPr id="5" name="矩形 4"/>
            <p:cNvSpPr/>
            <p:nvPr/>
          </p:nvSpPr>
          <p:spPr>
            <a:xfrm>
              <a:off x="523875" y="5324475"/>
              <a:ext cx="6134099" cy="969642"/>
            </a:xfrm>
            <a:prstGeom prst="rect">
              <a:avLst/>
            </a:prstGeom>
            <a:solidFill>
              <a:srgbClr val="DDDDD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24" name="Picture 4" descr="鱿鱼游戏里面的糖饼怎么做-鱿鱼游戏糖饼制作教程和材料-趣丁网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40" b="96804" l="4783" r="9565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25672">
              <a:off x="4714875" y="3871912"/>
              <a:ext cx="2190750" cy="208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鱿鱼游戏q版人物- 搜狗图片搜索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" b="992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8675" y="19431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群組 3"/>
            <p:cNvGrpSpPr>
              <a:grpSpLocks noChangeAspect="1"/>
            </p:cNvGrpSpPr>
            <p:nvPr/>
          </p:nvGrpSpPr>
          <p:grpSpPr>
            <a:xfrm>
              <a:off x="2393157" y="4867274"/>
              <a:ext cx="3063844" cy="1426845"/>
              <a:chOff x="3193258" y="4848225"/>
              <a:chExt cx="2638424" cy="1228725"/>
            </a:xfrm>
          </p:grpSpPr>
          <p:pic>
            <p:nvPicPr>
              <p:cNvPr id="2" name="Picture 4" descr="鱿鱼游戏q版人物- 搜狗图片搜索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" r="100000">
                            <a14:foregroundMark x1="14600" y1="48600" x2="14600" y2="48600"/>
                            <a14:foregroundMark x1="15000" y1="45600" x2="15000" y2="45600"/>
                            <a14:foregroundMark x1="16200" y1="64400" x2="16200" y2="64400"/>
                            <a14:foregroundMark x1="31400" y1="50200" x2="31400" y2="50200"/>
                            <a14:foregroundMark x1="8400" y1="68600" x2="8400" y2="68600"/>
                            <a14:foregroundMark x1="71200" y1="46400" x2="71200" y2="46400"/>
                            <a14:foregroundMark x1="88200" y1="58200" x2="88200" y2="58200"/>
                            <a14:foregroundMark x1="88400" y1="64800" x2="88400" y2="64800"/>
                            <a14:foregroundMark x1="70200" y1="65600" x2="70200" y2="656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867" r="62466" b="23733"/>
              <a:stretch/>
            </p:blipFill>
            <p:spPr bwMode="auto">
              <a:xfrm>
                <a:off x="3193258" y="4848225"/>
                <a:ext cx="1340642" cy="1228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4" descr="鱿鱼游戏q版人物- 搜狗图片搜索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" r="100000">
                            <a14:foregroundMark x1="14600" y1="48600" x2="14600" y2="48600"/>
                            <a14:foregroundMark x1="15000" y1="45600" x2="15000" y2="45600"/>
                            <a14:foregroundMark x1="16200" y1="64400" x2="16200" y2="64400"/>
                            <a14:foregroundMark x1="31400" y1="50200" x2="31400" y2="50200"/>
                            <a14:foregroundMark x1="8400" y1="68600" x2="8400" y2="68600"/>
                            <a14:foregroundMark x1="71200" y1="46400" x2="71200" y2="46400"/>
                            <a14:foregroundMark x1="88200" y1="58200" x2="88200" y2="58200"/>
                            <a14:foregroundMark x1="88400" y1="64800" x2="88400" y2="64800"/>
                            <a14:foregroundMark x1="70200" y1="65600" x2="70200" y2="656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667" t="42134" b="24532"/>
              <a:stretch/>
            </p:blipFill>
            <p:spPr bwMode="auto">
              <a:xfrm>
                <a:off x="4533900" y="4867274"/>
                <a:ext cx="1297782" cy="11906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文字方塊 8"/>
            <p:cNvSpPr txBox="1"/>
            <p:nvPr/>
          </p:nvSpPr>
          <p:spPr>
            <a:xfrm>
              <a:off x="3063479" y="1877229"/>
              <a:ext cx="4420613" cy="132343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srgbClr val="CF2026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8000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遊戲時間</a:t>
              </a:r>
              <a:endParaRPr lang="zh-TW" altLang="en-US" sz="8000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684264" y="3490914"/>
              <a:ext cx="5364361" cy="52322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srgbClr val="D2202A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 </a:t>
              </a:r>
              <a:r>
                <a:rPr lang="zh-TW" altLang="en-US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本遊戲及獎品由 </a:t>
              </a:r>
              <a:r>
                <a:rPr lang="zh-TW" altLang="en-US" sz="2800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陳浩吉</a:t>
              </a:r>
              <a:r>
                <a:rPr lang="zh-TW" altLang="en-US" sz="2000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經理</a:t>
              </a:r>
              <a:r>
                <a:rPr lang="zh-TW" altLang="en-US" sz="2800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zh-TW" altLang="en-US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獨家贊助 </a:t>
              </a:r>
              <a:r>
                <a:rPr lang="en-US" altLang="zh-TW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endParaRPr lang="zh-TW" altLang="en-US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1" name="Picture 4" descr="鱿鱼游戏里面的糖饼怎么做-鱿鱼游戏糖饼制作教程和材料-趣丁网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40" b="96804" l="4783" r="9565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2038">
              <a:off x="6398364" y="5574320"/>
              <a:ext cx="766870" cy="730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69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370756" y="2002109"/>
            <a:ext cx="3547766" cy="3258265"/>
            <a:chOff x="4370756" y="1964009"/>
            <a:chExt cx="3547766" cy="3258265"/>
          </a:xfrm>
          <a:effectLst>
            <a:outerShdw blurRad="50800" dist="38100" dir="8100000" algn="tr" rotWithShape="0">
              <a:srgbClr val="CF2027"/>
            </a:outerShdw>
          </a:effectLst>
        </p:grpSpPr>
        <p:sp>
          <p:nvSpPr>
            <p:cNvPr id="13" name="文字方塊 12"/>
            <p:cNvSpPr txBox="1"/>
            <p:nvPr/>
          </p:nvSpPr>
          <p:spPr>
            <a:xfrm>
              <a:off x="5060558" y="1964009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核資部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753054" y="279500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暨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060558" y="3441337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核專室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370756" y="4452833"/>
              <a:ext cx="35477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||</a:t>
              </a:r>
              <a:r>
                <a:rPr lang="zh-TW" altLang="en-US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春酒晚宴 </a:t>
              </a:r>
              <a:r>
                <a:rPr lang="en-US" altLang="zh-TW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||</a:t>
              </a:r>
              <a:endParaRPr lang="zh-TW" altLang="en-US" sz="4400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1754" y="658029"/>
            <a:ext cx="6480570" cy="5144892"/>
            <a:chOff x="691754" y="658029"/>
            <a:chExt cx="6480570" cy="5144892"/>
          </a:xfrm>
        </p:grpSpPr>
        <p:sp>
          <p:nvSpPr>
            <p:cNvPr id="4" name="矩形 3"/>
            <p:cNvSpPr/>
            <p:nvPr/>
          </p:nvSpPr>
          <p:spPr>
            <a:xfrm>
              <a:off x="691754" y="2266950"/>
              <a:ext cx="4346971" cy="176183"/>
            </a:xfrm>
            <a:prstGeom prst="rect">
              <a:avLst/>
            </a:prstGeom>
            <a:solidFill>
              <a:srgbClr val="DDDDD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691754" y="658029"/>
              <a:ext cx="4420613" cy="132343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srgbClr val="DA2025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8000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抽獎時間</a:t>
              </a:r>
              <a:endParaRPr lang="zh-TW" altLang="en-US" sz="8000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939910" y="1981468"/>
              <a:ext cx="3924300" cy="46166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srgbClr val="0C1929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  </a:t>
              </a:r>
              <a:r>
                <a:rPr lang="zh-TW" altLang="en-US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獎項為 </a:t>
              </a:r>
              <a:r>
                <a:rPr lang="zh-TW" altLang="en-US" sz="2400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各科科長</a:t>
              </a:r>
              <a:r>
                <a:rPr lang="zh-TW" altLang="en-US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zh-TW" altLang="en-US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贊助 </a:t>
              </a:r>
              <a:r>
                <a:rPr lang="en-US" altLang="zh-TW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endParaRPr lang="zh-TW" altLang="en-US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796527" y="2728615"/>
              <a:ext cx="6375797" cy="3074306"/>
              <a:chOff x="796527" y="2728615"/>
              <a:chExt cx="6375797" cy="3074306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796527" y="2728615"/>
                <a:ext cx="5775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授信科 陳冬蘭 </a:t>
                </a:r>
                <a:r>
                  <a:rPr lang="zh-TW" altLang="en-US" sz="20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資深經理    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現金 </a:t>
                </a:r>
                <a:r>
                  <a:rPr lang="en-US" altLang="zh-TW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Microsoft YaHei" panose="020B0503020204020204" pitchFamily="34" charset="-122"/>
                  </a:rPr>
                  <a:t>2000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元</a:t>
                </a:r>
                <a:endParaRPr lang="zh-TW" altLang="en-US" b="1" i="1" dirty="0">
                  <a:solidFill>
                    <a:srgbClr val="CC212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796527" y="3244929"/>
                <a:ext cx="5775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金商科 戴淑美 </a:t>
                </a:r>
                <a:r>
                  <a:rPr lang="zh-TW" altLang="en-US" sz="20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資深經理    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現金 </a:t>
                </a:r>
                <a:r>
                  <a:rPr lang="en-US" altLang="zh-TW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Microsoft YaHei" panose="020B0503020204020204" pitchFamily="34" charset="-122"/>
                  </a:rPr>
                  <a:t>2000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元</a:t>
                </a:r>
                <a:endParaRPr lang="zh-TW" altLang="en-US" b="1" i="1" dirty="0">
                  <a:solidFill>
                    <a:srgbClr val="CC212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796527" y="3761243"/>
                <a:ext cx="5775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外匯科 王正道 </a:t>
                </a:r>
                <a:r>
                  <a:rPr lang="zh-TW" altLang="en-US" sz="20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經理</a:t>
                </a: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現金 </a:t>
                </a:r>
                <a:r>
                  <a:rPr lang="en-US" altLang="zh-TW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Microsoft YaHei" panose="020B0503020204020204" pitchFamily="34" charset="-122"/>
                  </a:rPr>
                  <a:t>2000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元</a:t>
                </a:r>
                <a:endParaRPr lang="zh-TW" altLang="en-US" b="1" i="1" dirty="0">
                  <a:solidFill>
                    <a:srgbClr val="CC212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796527" y="4287914"/>
                <a:ext cx="5775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通路科 石銘語 </a:t>
                </a:r>
                <a:r>
                  <a:rPr lang="zh-TW" altLang="en-US" sz="20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經理</a:t>
                </a: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現金 </a:t>
                </a:r>
                <a:r>
                  <a:rPr lang="en-US" altLang="zh-TW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Microsoft YaHei" panose="020B0503020204020204" pitchFamily="34" charset="-122"/>
                  </a:rPr>
                  <a:t>2000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元</a:t>
                </a:r>
                <a:endParaRPr lang="zh-TW" altLang="en-US" b="1" i="1" dirty="0">
                  <a:solidFill>
                    <a:srgbClr val="CC212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96527" y="4814585"/>
                <a:ext cx="5775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核心科 廖麗樺 </a:t>
                </a:r>
                <a:r>
                  <a:rPr lang="zh-TW" altLang="en-US" sz="20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經理</a:t>
                </a: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現金 </a:t>
                </a:r>
                <a:r>
                  <a:rPr lang="en-US" altLang="zh-TW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Microsoft YaHei" panose="020B0503020204020204" pitchFamily="34" charset="-122"/>
                  </a:rPr>
                  <a:t>2000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元</a:t>
                </a:r>
                <a:endParaRPr lang="zh-TW" altLang="en-US" b="1" i="1" dirty="0">
                  <a:solidFill>
                    <a:srgbClr val="CC212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796527" y="5341256"/>
                <a:ext cx="6375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核專室 蔡雅芬 </a:t>
                </a:r>
                <a:r>
                  <a:rPr lang="zh-TW" altLang="en-US" sz="20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經理</a:t>
                </a: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新光三越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禮券 </a:t>
                </a:r>
                <a:r>
                  <a:rPr lang="en-US" altLang="zh-TW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Microsoft YaHei" panose="020B0503020204020204" pitchFamily="34" charset="-122"/>
                  </a:rPr>
                  <a:t>2000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元</a:t>
                </a:r>
                <a:endParaRPr lang="zh-TW" altLang="en-US" b="1" i="1" dirty="0">
                  <a:solidFill>
                    <a:srgbClr val="CC212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87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1754" y="658029"/>
            <a:ext cx="5880495" cy="3564879"/>
            <a:chOff x="691754" y="658029"/>
            <a:chExt cx="5880495" cy="3564879"/>
          </a:xfrm>
        </p:grpSpPr>
        <p:sp>
          <p:nvSpPr>
            <p:cNvPr id="4" name="矩形 3"/>
            <p:cNvSpPr/>
            <p:nvPr/>
          </p:nvSpPr>
          <p:spPr>
            <a:xfrm>
              <a:off x="691754" y="2266950"/>
              <a:ext cx="5023246" cy="176183"/>
            </a:xfrm>
            <a:prstGeom prst="rect">
              <a:avLst/>
            </a:prstGeom>
            <a:solidFill>
              <a:srgbClr val="DDDDD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691754" y="658029"/>
              <a:ext cx="4420613" cy="132343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srgbClr val="CE2127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8000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抽獎時間</a:t>
              </a:r>
              <a:endParaRPr lang="zh-TW" altLang="en-US" sz="8000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939909" y="1981468"/>
              <a:ext cx="4641741" cy="46166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  </a:t>
              </a:r>
              <a:r>
                <a:rPr lang="zh-TW" altLang="en-US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獎項為 </a:t>
              </a:r>
              <a:r>
                <a:rPr lang="zh-TW" altLang="en-US" sz="2400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資訊長及二位協理</a:t>
              </a:r>
              <a:r>
                <a:rPr lang="zh-TW" altLang="en-US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贊助 </a:t>
              </a:r>
              <a:r>
                <a:rPr lang="en-US" altLang="zh-TW" b="1" dirty="0" smtClean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endParaRPr lang="zh-TW" altLang="en-US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796527" y="2728615"/>
              <a:ext cx="5775722" cy="1494293"/>
              <a:chOff x="796527" y="2728615"/>
              <a:chExt cx="5775722" cy="1494293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796527" y="2728615"/>
                <a:ext cx="5775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章光祖 </a:t>
                </a:r>
                <a:r>
                  <a:rPr lang="zh-TW" altLang="en-US" sz="20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資訊長</a:t>
                </a: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現金 </a:t>
                </a:r>
                <a:r>
                  <a:rPr lang="en-US" altLang="zh-TW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Microsoft YaHei" panose="020B0503020204020204" pitchFamily="34" charset="-122"/>
                  </a:rPr>
                  <a:t>5000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元</a:t>
                </a:r>
                <a:endParaRPr lang="zh-TW" altLang="en-US" b="1" i="1" dirty="0">
                  <a:solidFill>
                    <a:srgbClr val="CC212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796527" y="3244929"/>
                <a:ext cx="5775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高金清 </a:t>
                </a:r>
                <a:r>
                  <a:rPr lang="zh-TW" altLang="en-US" sz="20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協理</a:t>
                </a: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現金 </a:t>
                </a:r>
                <a:r>
                  <a:rPr lang="en-US" altLang="zh-TW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Microsoft YaHei" panose="020B0503020204020204" pitchFamily="34" charset="-122"/>
                  </a:rPr>
                  <a:t>3000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元</a:t>
                </a:r>
                <a:endParaRPr lang="zh-TW" altLang="en-US" b="1" i="1" dirty="0">
                  <a:solidFill>
                    <a:srgbClr val="CC212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796527" y="3761243"/>
                <a:ext cx="5775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顧寶琳 </a:t>
                </a:r>
                <a:r>
                  <a:rPr lang="zh-TW" altLang="en-US" sz="20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協理</a:t>
                </a:r>
                <a:r>
                  <a:rPr lang="zh-TW" altLang="en-US" sz="2400" b="1" dirty="0" smtClean="0">
                    <a:solidFill>
                      <a:srgbClr val="E5B75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現金 </a:t>
                </a:r>
                <a:r>
                  <a:rPr lang="en-US" altLang="zh-TW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Microsoft YaHei" panose="020B0503020204020204" pitchFamily="34" charset="-122"/>
                  </a:rPr>
                  <a:t>3000</a:t>
                </a:r>
                <a:r>
                  <a:rPr lang="zh-TW" altLang="en-US" b="1" i="1" dirty="0" smtClean="0">
                    <a:solidFill>
                      <a:srgbClr val="CC212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元</a:t>
                </a:r>
                <a:endParaRPr lang="zh-TW" altLang="en-US" b="1" i="1" dirty="0">
                  <a:solidFill>
                    <a:srgbClr val="CC212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7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370756" y="2002109"/>
            <a:ext cx="3547766" cy="3258265"/>
            <a:chOff x="4370756" y="1964009"/>
            <a:chExt cx="3547766" cy="3258265"/>
          </a:xfrm>
          <a:effectLst>
            <a:outerShdw blurRad="50800" dist="38100" dir="8100000" algn="tr" rotWithShape="0">
              <a:srgbClr val="CF2027"/>
            </a:outerShdw>
          </a:effectLst>
        </p:grpSpPr>
        <p:sp>
          <p:nvSpPr>
            <p:cNvPr id="13" name="文字方塊 12"/>
            <p:cNvSpPr txBox="1"/>
            <p:nvPr/>
          </p:nvSpPr>
          <p:spPr>
            <a:xfrm>
              <a:off x="5060558" y="1964009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核資部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753054" y="279500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暨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060558" y="3441337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核專室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370756" y="4452833"/>
              <a:ext cx="35477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||</a:t>
              </a:r>
              <a:r>
                <a:rPr lang="zh-TW" altLang="en-US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春酒晚宴 </a:t>
              </a:r>
              <a:r>
                <a:rPr lang="en-US" altLang="zh-TW" sz="4400" b="1" dirty="0">
                  <a:solidFill>
                    <a:srgbClr val="E5B7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||</a:t>
              </a:r>
              <a:endParaRPr lang="zh-TW" altLang="en-US" sz="4400" b="1" dirty="0">
                <a:solidFill>
                  <a:srgbClr val="E5B7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0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148</Words>
  <Application>Microsoft Office PowerPoint</Application>
  <PresentationFormat>寬螢幕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Microsoft YaHei</vt:lpstr>
      <vt:lpstr>新細明體</vt:lpstr>
      <vt:lpstr>Arial</vt:lpstr>
      <vt:lpstr>Arial Black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蒯星如</dc:creator>
  <cp:lastModifiedBy>蒯星如</cp:lastModifiedBy>
  <cp:revision>17</cp:revision>
  <dcterms:created xsi:type="dcterms:W3CDTF">2022-03-07T05:09:25Z</dcterms:created>
  <dcterms:modified xsi:type="dcterms:W3CDTF">2022-03-07T08:55:38Z</dcterms:modified>
</cp:coreProperties>
</file>