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</p:sldIdLst>
  <p:sldSz cy="6858000" cx="9144000"/>
  <p:notesSz cx="9144000" cy="6858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8636212-B687-4B62-A966-A67A2F0B4600}">
  <a:tblStyle styleId="{F8636212-B687-4B62-A966-A67A2F0B4600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50" Type="http://schemas.openxmlformats.org/officeDocument/2006/relationships/slide" Target="slides/slide4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3" name="Shape 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" name="Google Shape;934;p10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5" name="Google Shape;935;p10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2" name="Shape 1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3" name="Google Shape;1173;p11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4" name="Google Shape;1174;p11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1" name="Shape 1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2" name="Google Shape;1182;p12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3" name="Google Shape;1183;p12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2" name="Shape 1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3" name="Google Shape;1193;p13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4" name="Google Shape;1194;p13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1" name="Shape 1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2" name="Google Shape;1202;p14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3" name="Google Shape;1203;p14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5" name="Shape 1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6" name="Google Shape;1216;p15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7" name="Google Shape;1217;p15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6" name="Shape 1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7" name="Google Shape;1227;p16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8" name="Google Shape;1228;p16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5" name="Shape 1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" name="Google Shape;1236;p17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7" name="Google Shape;1237;p17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7" name="Shape 1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8" name="Google Shape;1248;p18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9" name="Google Shape;1249;p18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0" name="Shape 1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1" name="Google Shape;1271;p19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2" name="Google Shape;1272;p19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2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5" name="Shape 1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6" name="Google Shape;1276;p20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7" name="Google Shape;1277;p20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1" name="Shape 1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2" name="Google Shape;1292;p21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3" name="Google Shape;1293;p21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5" name="Shape 1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6" name="Google Shape;1306;p22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7" name="Google Shape;1307;p22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5" name="Shape 1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6" name="Google Shape;1346;p23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7" name="Google Shape;1347;p23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2" name="Shape 1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3" name="Google Shape;1373;p24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4" name="Google Shape;1374;p24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4" name="Shape 1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5" name="Google Shape;1385;p25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6" name="Google Shape;1386;p25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7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8" name="Google Shape;1398;p26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9" name="Google Shape;1399;p26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3" name="Shape 1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4" name="Google Shape;1404;p27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5" name="Google Shape;1405;p27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7" name="Shape 1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8" name="Google Shape;1428;p28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9" name="Google Shape;1429;p28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2" name="Shape 1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3" name="Google Shape;1463;p29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4" name="Google Shape;1464;p29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3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5" name="Shape 1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6" name="Google Shape;1486;p30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7" name="Google Shape;1487;p30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7" name="Shape 1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8" name="Google Shape;1518;p31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9" name="Google Shape;1519;p31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9" name="Shape 1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0" name="Google Shape;1540;p32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1" name="Google Shape;1541;p32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2" name="Shape 1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3" name="Google Shape;1563;p33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4" name="Google Shape;1564;p33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3" name="Shape 1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4" name="Google Shape;1684;p34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5" name="Google Shape;1685;p34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2" name="Shape 1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3" name="Google Shape;1693;p35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4" name="Google Shape;1694;p35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2" name="Shape 1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3" name="Google Shape;1703;p36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4" name="Google Shape;1704;p36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3" name="Shape 1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4" name="Google Shape;1734;p37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5" name="Google Shape;1735;p37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1" name="Shape 1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2" name="Google Shape;1742;p38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3" name="Google Shape;1743;p38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6" name="Shape 1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7" name="Google Shape;1767;p39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8" name="Google Shape;1768;p39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4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4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5" name="Shape 1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6" name="Google Shape;1816;p40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7" name="Google Shape;1817;p40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8" name="Shape 1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9" name="Google Shape;1829;p41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0" name="Google Shape;1830;p41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5" name="Shape 1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6" name="Google Shape;1836;p42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7" name="Google Shape;1837;p42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3" name="Shape 1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" name="Google Shape;1844;p43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5" name="Google Shape;1845;p43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6" name="Shape 1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7" name="Google Shape;1907;p44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8" name="Google Shape;1908;p44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5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5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6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6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7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p7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8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5" name="Google Shape;635;p8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0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p9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2" name="Google Shape;782;p9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4.png"/><Relationship Id="rId4" Type="http://schemas.openxmlformats.org/officeDocument/2006/relationships/image" Target="../media/image13.png"/><Relationship Id="rId5" Type="http://schemas.openxmlformats.org/officeDocument/2006/relationships/image" Target="../media/image12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7.jpg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title"/>
          </p:nvPr>
        </p:nvSpPr>
        <p:spPr>
          <a:xfrm>
            <a:off x="644093" y="338074"/>
            <a:ext cx="7855813" cy="9099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>
                <a:solidFill>
                  <a:srgbClr val="25252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1" type="ft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2" type="sldNum"/>
          </p:nvPr>
        </p:nvSpPr>
        <p:spPr>
          <a:xfrm>
            <a:off x="8347836" y="6539415"/>
            <a:ext cx="228600" cy="1943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38100" marR="0" algn="l">
              <a:lnSpc>
                <a:spcPct val="117499"/>
              </a:lnSpc>
              <a:spcBef>
                <a:spcPts val="0"/>
              </a:spcBef>
              <a:buNone/>
              <a:defRPr b="1" i="0" sz="1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38100" marR="0" algn="l">
              <a:lnSpc>
                <a:spcPct val="117499"/>
              </a:lnSpc>
              <a:spcBef>
                <a:spcPts val="0"/>
              </a:spcBef>
              <a:buNone/>
              <a:defRPr b="1" i="0" sz="1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38100" marR="0" algn="l">
              <a:lnSpc>
                <a:spcPct val="117499"/>
              </a:lnSpc>
              <a:spcBef>
                <a:spcPts val="0"/>
              </a:spcBef>
              <a:buNone/>
              <a:defRPr b="1" i="0" sz="1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38100" marR="0" algn="l">
              <a:lnSpc>
                <a:spcPct val="117499"/>
              </a:lnSpc>
              <a:spcBef>
                <a:spcPts val="0"/>
              </a:spcBef>
              <a:buNone/>
              <a:defRPr b="1" i="0" sz="1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38100" marR="0" algn="l">
              <a:lnSpc>
                <a:spcPct val="117499"/>
              </a:lnSpc>
              <a:spcBef>
                <a:spcPts val="0"/>
              </a:spcBef>
              <a:buNone/>
              <a:defRPr b="1" i="0" sz="1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38100" marR="0" algn="l">
              <a:lnSpc>
                <a:spcPct val="117499"/>
              </a:lnSpc>
              <a:spcBef>
                <a:spcPts val="0"/>
              </a:spcBef>
              <a:buNone/>
              <a:defRPr b="1" i="0" sz="1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38100" marR="0" algn="l">
              <a:lnSpc>
                <a:spcPct val="117499"/>
              </a:lnSpc>
              <a:spcBef>
                <a:spcPts val="0"/>
              </a:spcBef>
              <a:buNone/>
              <a:defRPr b="1" i="0" sz="1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8100" marR="0" algn="l">
              <a:lnSpc>
                <a:spcPct val="117499"/>
              </a:lnSpc>
              <a:spcBef>
                <a:spcPts val="0"/>
              </a:spcBef>
              <a:buNone/>
              <a:defRPr b="1" i="0" sz="1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8100" marR="0" algn="l">
              <a:lnSpc>
                <a:spcPct val="117499"/>
              </a:lnSpc>
              <a:spcBef>
                <a:spcPts val="0"/>
              </a:spcBef>
              <a:buNone/>
              <a:defRPr b="1" i="0" sz="1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/>
          <p:nvPr>
            <p:ph type="title"/>
          </p:nvPr>
        </p:nvSpPr>
        <p:spPr>
          <a:xfrm>
            <a:off x="644093" y="338074"/>
            <a:ext cx="7855813" cy="9099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>
                <a:solidFill>
                  <a:srgbClr val="25252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" type="body"/>
          </p:nvPr>
        </p:nvSpPr>
        <p:spPr>
          <a:xfrm>
            <a:off x="1047597" y="2765425"/>
            <a:ext cx="7652384" cy="17500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2" type="sldNum"/>
          </p:nvPr>
        </p:nvSpPr>
        <p:spPr>
          <a:xfrm>
            <a:off x="8347836" y="6539415"/>
            <a:ext cx="228600" cy="1943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38100" marR="0" algn="l">
              <a:lnSpc>
                <a:spcPct val="117499"/>
              </a:lnSpc>
              <a:spcBef>
                <a:spcPts val="0"/>
              </a:spcBef>
              <a:buNone/>
              <a:defRPr b="1" i="0" sz="1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38100" marR="0" algn="l">
              <a:lnSpc>
                <a:spcPct val="117499"/>
              </a:lnSpc>
              <a:spcBef>
                <a:spcPts val="0"/>
              </a:spcBef>
              <a:buNone/>
              <a:defRPr b="1" i="0" sz="1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38100" marR="0" algn="l">
              <a:lnSpc>
                <a:spcPct val="117499"/>
              </a:lnSpc>
              <a:spcBef>
                <a:spcPts val="0"/>
              </a:spcBef>
              <a:buNone/>
              <a:defRPr b="1" i="0" sz="1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38100" marR="0" algn="l">
              <a:lnSpc>
                <a:spcPct val="117499"/>
              </a:lnSpc>
              <a:spcBef>
                <a:spcPts val="0"/>
              </a:spcBef>
              <a:buNone/>
              <a:defRPr b="1" i="0" sz="1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38100" marR="0" algn="l">
              <a:lnSpc>
                <a:spcPct val="117499"/>
              </a:lnSpc>
              <a:spcBef>
                <a:spcPts val="0"/>
              </a:spcBef>
              <a:buNone/>
              <a:defRPr b="1" i="0" sz="1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38100" marR="0" algn="l">
              <a:lnSpc>
                <a:spcPct val="117499"/>
              </a:lnSpc>
              <a:spcBef>
                <a:spcPts val="0"/>
              </a:spcBef>
              <a:buNone/>
              <a:defRPr b="1" i="0" sz="1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38100" marR="0" algn="l">
              <a:lnSpc>
                <a:spcPct val="117499"/>
              </a:lnSpc>
              <a:spcBef>
                <a:spcPts val="0"/>
              </a:spcBef>
              <a:buNone/>
              <a:defRPr b="1" i="0" sz="1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8100" marR="0" algn="l">
              <a:lnSpc>
                <a:spcPct val="117499"/>
              </a:lnSpc>
              <a:spcBef>
                <a:spcPts val="0"/>
              </a:spcBef>
              <a:buNone/>
              <a:defRPr b="1" i="0" sz="1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8100" marR="0" algn="l">
              <a:lnSpc>
                <a:spcPct val="117499"/>
              </a:lnSpc>
              <a:spcBef>
                <a:spcPts val="0"/>
              </a:spcBef>
              <a:buNone/>
              <a:defRPr b="1" i="0" sz="1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/>
          <p:nvPr>
            <p:ph type="title"/>
          </p:nvPr>
        </p:nvSpPr>
        <p:spPr>
          <a:xfrm>
            <a:off x="644093" y="338074"/>
            <a:ext cx="7855813" cy="9099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>
                <a:solidFill>
                  <a:srgbClr val="25252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928522" y="1478415"/>
            <a:ext cx="3810635" cy="4638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2" type="body"/>
          </p:nvPr>
        </p:nvSpPr>
        <p:spPr>
          <a:xfrm>
            <a:off x="4917440" y="1974037"/>
            <a:ext cx="3938270" cy="38068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1" type="ft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0" type="dt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8347836" y="6539415"/>
            <a:ext cx="228600" cy="1943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38100" marR="0" algn="l">
              <a:lnSpc>
                <a:spcPct val="117499"/>
              </a:lnSpc>
              <a:spcBef>
                <a:spcPts val="0"/>
              </a:spcBef>
              <a:buNone/>
              <a:defRPr b="1" i="0" sz="1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38100" marR="0" algn="l">
              <a:lnSpc>
                <a:spcPct val="117499"/>
              </a:lnSpc>
              <a:spcBef>
                <a:spcPts val="0"/>
              </a:spcBef>
              <a:buNone/>
              <a:defRPr b="1" i="0" sz="1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38100" marR="0" algn="l">
              <a:lnSpc>
                <a:spcPct val="117499"/>
              </a:lnSpc>
              <a:spcBef>
                <a:spcPts val="0"/>
              </a:spcBef>
              <a:buNone/>
              <a:defRPr b="1" i="0" sz="1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38100" marR="0" algn="l">
              <a:lnSpc>
                <a:spcPct val="117499"/>
              </a:lnSpc>
              <a:spcBef>
                <a:spcPts val="0"/>
              </a:spcBef>
              <a:buNone/>
              <a:defRPr b="1" i="0" sz="1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38100" marR="0" algn="l">
              <a:lnSpc>
                <a:spcPct val="117499"/>
              </a:lnSpc>
              <a:spcBef>
                <a:spcPts val="0"/>
              </a:spcBef>
              <a:buNone/>
              <a:defRPr b="1" i="0" sz="1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38100" marR="0" algn="l">
              <a:lnSpc>
                <a:spcPct val="117499"/>
              </a:lnSpc>
              <a:spcBef>
                <a:spcPts val="0"/>
              </a:spcBef>
              <a:buNone/>
              <a:defRPr b="1" i="0" sz="1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38100" marR="0" algn="l">
              <a:lnSpc>
                <a:spcPct val="117499"/>
              </a:lnSpc>
              <a:spcBef>
                <a:spcPts val="0"/>
              </a:spcBef>
              <a:buNone/>
              <a:defRPr b="1" i="0" sz="1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8100" marR="0" algn="l">
              <a:lnSpc>
                <a:spcPct val="117499"/>
              </a:lnSpc>
              <a:spcBef>
                <a:spcPts val="0"/>
              </a:spcBef>
              <a:buNone/>
              <a:defRPr b="1" i="0" sz="1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8100" marR="0" algn="l">
              <a:lnSpc>
                <a:spcPct val="117499"/>
              </a:lnSpc>
              <a:spcBef>
                <a:spcPts val="0"/>
              </a:spcBef>
              <a:buNone/>
              <a:defRPr b="1" i="0" sz="1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>
  <p:cSld name="Blank">
    <p:bg>
      <p:bgPr>
        <a:solidFill>
          <a:schemeClr val="lt1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/>
          <p:nvPr/>
        </p:nvSpPr>
        <p:spPr>
          <a:xfrm>
            <a:off x="0" y="6382511"/>
            <a:ext cx="9144000" cy="475615"/>
          </a:xfrm>
          <a:custGeom>
            <a:rect b="b" l="l" r="r" t="t"/>
            <a:pathLst>
              <a:path extrusionOk="0" h="475615" w="9144000">
                <a:moveTo>
                  <a:pt x="9144000" y="475485"/>
                </a:moveTo>
                <a:lnTo>
                  <a:pt x="9144000" y="0"/>
                </a:lnTo>
                <a:lnTo>
                  <a:pt x="0" y="0"/>
                </a:lnTo>
                <a:lnTo>
                  <a:pt x="0" y="475485"/>
                </a:lnTo>
                <a:lnTo>
                  <a:pt x="9144000" y="475485"/>
                </a:lnTo>
                <a:close/>
              </a:path>
            </a:pathLst>
          </a:custGeom>
          <a:solidFill>
            <a:srgbClr val="005097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35;p5"/>
          <p:cNvSpPr/>
          <p:nvPr/>
        </p:nvSpPr>
        <p:spPr>
          <a:xfrm>
            <a:off x="534923" y="6466331"/>
            <a:ext cx="1662683" cy="306321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" name="Google Shape;36;p5"/>
          <p:cNvSpPr/>
          <p:nvPr/>
        </p:nvSpPr>
        <p:spPr>
          <a:xfrm>
            <a:off x="5568696" y="5935979"/>
            <a:ext cx="3575304" cy="51663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Google Shape;37;p5"/>
          <p:cNvSpPr/>
          <p:nvPr/>
        </p:nvSpPr>
        <p:spPr>
          <a:xfrm>
            <a:off x="650748" y="626363"/>
            <a:ext cx="80772" cy="355091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38;p5"/>
          <p:cNvSpPr/>
          <p:nvPr/>
        </p:nvSpPr>
        <p:spPr>
          <a:xfrm>
            <a:off x="1043939" y="44194"/>
            <a:ext cx="7272528" cy="6696454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39;p5"/>
          <p:cNvSpPr txBox="1"/>
          <p:nvPr>
            <p:ph idx="11" type="ft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0" type="dt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12" type="sldNum"/>
          </p:nvPr>
        </p:nvSpPr>
        <p:spPr>
          <a:xfrm>
            <a:off x="8347836" y="6539415"/>
            <a:ext cx="228600" cy="1943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38100" marR="0" algn="l">
              <a:lnSpc>
                <a:spcPct val="117499"/>
              </a:lnSpc>
              <a:spcBef>
                <a:spcPts val="0"/>
              </a:spcBef>
              <a:buNone/>
              <a:defRPr b="1" i="0" sz="1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38100" marR="0" algn="l">
              <a:lnSpc>
                <a:spcPct val="117499"/>
              </a:lnSpc>
              <a:spcBef>
                <a:spcPts val="0"/>
              </a:spcBef>
              <a:buNone/>
              <a:defRPr b="1" i="0" sz="1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38100" marR="0" algn="l">
              <a:lnSpc>
                <a:spcPct val="117499"/>
              </a:lnSpc>
              <a:spcBef>
                <a:spcPts val="0"/>
              </a:spcBef>
              <a:buNone/>
              <a:defRPr b="1" i="0" sz="1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38100" marR="0" algn="l">
              <a:lnSpc>
                <a:spcPct val="117499"/>
              </a:lnSpc>
              <a:spcBef>
                <a:spcPts val="0"/>
              </a:spcBef>
              <a:buNone/>
              <a:defRPr b="1" i="0" sz="1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38100" marR="0" algn="l">
              <a:lnSpc>
                <a:spcPct val="117499"/>
              </a:lnSpc>
              <a:spcBef>
                <a:spcPts val="0"/>
              </a:spcBef>
              <a:buNone/>
              <a:defRPr b="1" i="0" sz="1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38100" marR="0" algn="l">
              <a:lnSpc>
                <a:spcPct val="117499"/>
              </a:lnSpc>
              <a:spcBef>
                <a:spcPts val="0"/>
              </a:spcBef>
              <a:buNone/>
              <a:defRPr b="1" i="0" sz="1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38100" marR="0" algn="l">
              <a:lnSpc>
                <a:spcPct val="117499"/>
              </a:lnSpc>
              <a:spcBef>
                <a:spcPts val="0"/>
              </a:spcBef>
              <a:buNone/>
              <a:defRPr b="1" i="0" sz="1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8100" marR="0" algn="l">
              <a:lnSpc>
                <a:spcPct val="117499"/>
              </a:lnSpc>
              <a:spcBef>
                <a:spcPts val="0"/>
              </a:spcBef>
              <a:buNone/>
              <a:defRPr b="1" i="0" sz="1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8100" marR="0" algn="l">
              <a:lnSpc>
                <a:spcPct val="117499"/>
              </a:lnSpc>
              <a:spcBef>
                <a:spcPts val="0"/>
              </a:spcBef>
              <a:buNone/>
              <a:defRPr b="1" i="0" sz="1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>
  <p:cSld name="Title Slide">
    <p:bg>
      <p:bgPr>
        <a:solidFill>
          <a:schemeClr val="lt1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/>
          <p:nvPr/>
        </p:nvSpPr>
        <p:spPr>
          <a:xfrm>
            <a:off x="0" y="0"/>
            <a:ext cx="9144000" cy="6858000"/>
          </a:xfrm>
          <a:custGeom>
            <a:rect b="b" l="l" r="r" t="t"/>
            <a:pathLst>
              <a:path extrusionOk="0" h="6858000" w="9144000">
                <a:moveTo>
                  <a:pt x="9144000" y="0"/>
                </a:moveTo>
                <a:lnTo>
                  <a:pt x="0" y="0"/>
                </a:ln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5097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44;p6"/>
          <p:cNvSpPr/>
          <p:nvPr/>
        </p:nvSpPr>
        <p:spPr>
          <a:xfrm>
            <a:off x="0" y="6385559"/>
            <a:ext cx="9143999" cy="472437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45;p6"/>
          <p:cNvSpPr/>
          <p:nvPr/>
        </p:nvSpPr>
        <p:spPr>
          <a:xfrm>
            <a:off x="650748" y="6486142"/>
            <a:ext cx="1380744" cy="25603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Google Shape;46;p6"/>
          <p:cNvSpPr/>
          <p:nvPr/>
        </p:nvSpPr>
        <p:spPr>
          <a:xfrm>
            <a:off x="5568695" y="5935979"/>
            <a:ext cx="3575304" cy="516635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Google Shape;47;p6"/>
          <p:cNvSpPr txBox="1"/>
          <p:nvPr>
            <p:ph type="ctrTitle"/>
          </p:nvPr>
        </p:nvSpPr>
        <p:spPr>
          <a:xfrm>
            <a:off x="3138678" y="2304745"/>
            <a:ext cx="2866643" cy="5746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" type="subTitle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6"/>
          <p:cNvSpPr txBox="1"/>
          <p:nvPr>
            <p:ph idx="11" type="ft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6"/>
          <p:cNvSpPr txBox="1"/>
          <p:nvPr>
            <p:ph idx="10" type="dt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6"/>
          <p:cNvSpPr txBox="1"/>
          <p:nvPr>
            <p:ph idx="12" type="sldNum"/>
          </p:nvPr>
        </p:nvSpPr>
        <p:spPr>
          <a:xfrm>
            <a:off x="8347836" y="6539415"/>
            <a:ext cx="228600" cy="1943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38100" marR="0" algn="l">
              <a:lnSpc>
                <a:spcPct val="117499"/>
              </a:lnSpc>
              <a:spcBef>
                <a:spcPts val="0"/>
              </a:spcBef>
              <a:buNone/>
              <a:defRPr b="1" i="0" sz="1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38100" marR="0" algn="l">
              <a:lnSpc>
                <a:spcPct val="117499"/>
              </a:lnSpc>
              <a:spcBef>
                <a:spcPts val="0"/>
              </a:spcBef>
              <a:buNone/>
              <a:defRPr b="1" i="0" sz="1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38100" marR="0" algn="l">
              <a:lnSpc>
                <a:spcPct val="117499"/>
              </a:lnSpc>
              <a:spcBef>
                <a:spcPts val="0"/>
              </a:spcBef>
              <a:buNone/>
              <a:defRPr b="1" i="0" sz="1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38100" marR="0" algn="l">
              <a:lnSpc>
                <a:spcPct val="117499"/>
              </a:lnSpc>
              <a:spcBef>
                <a:spcPts val="0"/>
              </a:spcBef>
              <a:buNone/>
              <a:defRPr b="1" i="0" sz="1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38100" marR="0" algn="l">
              <a:lnSpc>
                <a:spcPct val="117499"/>
              </a:lnSpc>
              <a:spcBef>
                <a:spcPts val="0"/>
              </a:spcBef>
              <a:buNone/>
              <a:defRPr b="1" i="0" sz="1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38100" marR="0" algn="l">
              <a:lnSpc>
                <a:spcPct val="117499"/>
              </a:lnSpc>
              <a:spcBef>
                <a:spcPts val="0"/>
              </a:spcBef>
              <a:buNone/>
              <a:defRPr b="1" i="0" sz="1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38100" marR="0" algn="l">
              <a:lnSpc>
                <a:spcPct val="117499"/>
              </a:lnSpc>
              <a:spcBef>
                <a:spcPts val="0"/>
              </a:spcBef>
              <a:buNone/>
              <a:defRPr b="1" i="0" sz="1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8100" marR="0" algn="l">
              <a:lnSpc>
                <a:spcPct val="117499"/>
              </a:lnSpc>
              <a:spcBef>
                <a:spcPts val="0"/>
              </a:spcBef>
              <a:buNone/>
              <a:defRPr b="1" i="0" sz="1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8100" marR="0" algn="l">
              <a:lnSpc>
                <a:spcPct val="117499"/>
              </a:lnSpc>
              <a:spcBef>
                <a:spcPts val="0"/>
              </a:spcBef>
              <a:buNone/>
              <a:defRPr b="1" i="0" sz="1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4.png"/><Relationship Id="rId3" Type="http://schemas.openxmlformats.org/officeDocument/2006/relationships/image" Target="../media/image13.png"/><Relationship Id="rId4" Type="http://schemas.openxmlformats.org/officeDocument/2006/relationships/slideLayout" Target="../slideLayouts/slideLayout1.xml"/><Relationship Id="rId9" Type="http://schemas.openxmlformats.org/officeDocument/2006/relationships/theme" Target="../theme/theme2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0" y="6382511"/>
            <a:ext cx="9144000" cy="475615"/>
          </a:xfrm>
          <a:custGeom>
            <a:rect b="b" l="l" r="r" t="t"/>
            <a:pathLst>
              <a:path extrusionOk="0" h="475615" w="9144000">
                <a:moveTo>
                  <a:pt x="9144000" y="475485"/>
                </a:moveTo>
                <a:lnTo>
                  <a:pt x="9144000" y="0"/>
                </a:lnTo>
                <a:lnTo>
                  <a:pt x="0" y="0"/>
                </a:lnTo>
                <a:lnTo>
                  <a:pt x="0" y="475485"/>
                </a:lnTo>
                <a:lnTo>
                  <a:pt x="9144000" y="475485"/>
                </a:lnTo>
                <a:close/>
              </a:path>
            </a:pathLst>
          </a:custGeom>
          <a:solidFill>
            <a:srgbClr val="005097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7;p1"/>
          <p:cNvSpPr/>
          <p:nvPr/>
        </p:nvSpPr>
        <p:spPr>
          <a:xfrm>
            <a:off x="534923" y="6466331"/>
            <a:ext cx="1662683" cy="306321"/>
          </a:xfrm>
          <a:prstGeom prst="rect">
            <a:avLst/>
          </a:prstGeom>
          <a:blipFill rotWithShape="1">
            <a:blip r:embed="rId1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8;p1"/>
          <p:cNvSpPr/>
          <p:nvPr/>
        </p:nvSpPr>
        <p:spPr>
          <a:xfrm>
            <a:off x="5568696" y="5935979"/>
            <a:ext cx="3575304" cy="516635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9;p1"/>
          <p:cNvSpPr/>
          <p:nvPr/>
        </p:nvSpPr>
        <p:spPr>
          <a:xfrm>
            <a:off x="650748" y="626363"/>
            <a:ext cx="80772" cy="35509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10;p1"/>
          <p:cNvSpPr txBox="1"/>
          <p:nvPr>
            <p:ph type="title"/>
          </p:nvPr>
        </p:nvSpPr>
        <p:spPr>
          <a:xfrm>
            <a:off x="644093" y="338074"/>
            <a:ext cx="7855813" cy="9099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25252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1047597" y="2765425"/>
            <a:ext cx="7652384" cy="17500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1" type="ft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0" type="dt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347836" y="6539415"/>
            <a:ext cx="228600" cy="1943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38100" marR="0" rtl="0" algn="l">
              <a:lnSpc>
                <a:spcPct val="117499"/>
              </a:lnSpc>
              <a:spcBef>
                <a:spcPts val="0"/>
              </a:spcBef>
              <a:buNone/>
              <a:defRPr b="1" i="0" sz="1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38100" marR="0" rtl="0" algn="l">
              <a:lnSpc>
                <a:spcPct val="117499"/>
              </a:lnSpc>
              <a:spcBef>
                <a:spcPts val="0"/>
              </a:spcBef>
              <a:buNone/>
              <a:defRPr b="1" i="0" sz="1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38100" marR="0" rtl="0" algn="l">
              <a:lnSpc>
                <a:spcPct val="117499"/>
              </a:lnSpc>
              <a:spcBef>
                <a:spcPts val="0"/>
              </a:spcBef>
              <a:buNone/>
              <a:defRPr b="1" i="0" sz="1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38100" marR="0" rtl="0" algn="l">
              <a:lnSpc>
                <a:spcPct val="117499"/>
              </a:lnSpc>
              <a:spcBef>
                <a:spcPts val="0"/>
              </a:spcBef>
              <a:buNone/>
              <a:defRPr b="1" i="0" sz="1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38100" marR="0" rtl="0" algn="l">
              <a:lnSpc>
                <a:spcPct val="117499"/>
              </a:lnSpc>
              <a:spcBef>
                <a:spcPts val="0"/>
              </a:spcBef>
              <a:buNone/>
              <a:defRPr b="1" i="0" sz="1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38100" marR="0" rtl="0" algn="l">
              <a:lnSpc>
                <a:spcPct val="117499"/>
              </a:lnSpc>
              <a:spcBef>
                <a:spcPts val="0"/>
              </a:spcBef>
              <a:buNone/>
              <a:defRPr b="1" i="0" sz="1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38100" marR="0" rtl="0" algn="l">
              <a:lnSpc>
                <a:spcPct val="117499"/>
              </a:lnSpc>
              <a:spcBef>
                <a:spcPts val="0"/>
              </a:spcBef>
              <a:buNone/>
              <a:defRPr b="1" i="0" sz="1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8100" marR="0" rtl="0" algn="l">
              <a:lnSpc>
                <a:spcPct val="117499"/>
              </a:lnSpc>
              <a:spcBef>
                <a:spcPts val="0"/>
              </a:spcBef>
              <a:buNone/>
              <a:defRPr b="1" i="0" sz="1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8100" marR="0" rtl="0" algn="l">
              <a:lnSpc>
                <a:spcPct val="117499"/>
              </a:lnSpc>
              <a:spcBef>
                <a:spcPts val="0"/>
              </a:spcBef>
              <a:buNone/>
              <a:defRPr b="1" i="0" sz="1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11" Type="http://schemas.openxmlformats.org/officeDocument/2006/relationships/image" Target="../media/image11.png"/><Relationship Id="rId10" Type="http://schemas.openxmlformats.org/officeDocument/2006/relationships/image" Target="../media/image9.png"/><Relationship Id="rId9" Type="http://schemas.openxmlformats.org/officeDocument/2006/relationships/image" Target="../media/image8.png"/><Relationship Id="rId5" Type="http://schemas.openxmlformats.org/officeDocument/2006/relationships/image" Target="../media/image13.png"/><Relationship Id="rId6" Type="http://schemas.openxmlformats.org/officeDocument/2006/relationships/image" Target="../media/image10.png"/><Relationship Id="rId7" Type="http://schemas.openxmlformats.org/officeDocument/2006/relationships/image" Target="../media/image14.png"/><Relationship Id="rId8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40" Type="http://schemas.openxmlformats.org/officeDocument/2006/relationships/image" Target="../media/image140.png"/><Relationship Id="rId42" Type="http://schemas.openxmlformats.org/officeDocument/2006/relationships/image" Target="../media/image141.png"/><Relationship Id="rId41" Type="http://schemas.openxmlformats.org/officeDocument/2006/relationships/image" Target="../media/image139.png"/><Relationship Id="rId44" Type="http://schemas.openxmlformats.org/officeDocument/2006/relationships/image" Target="../media/image147.png"/><Relationship Id="rId43" Type="http://schemas.openxmlformats.org/officeDocument/2006/relationships/image" Target="../media/image146.png"/><Relationship Id="rId46" Type="http://schemas.openxmlformats.org/officeDocument/2006/relationships/image" Target="../media/image143.png"/><Relationship Id="rId45" Type="http://schemas.openxmlformats.org/officeDocument/2006/relationships/image" Target="../media/image142.png"/><Relationship Id="rId48" Type="http://schemas.openxmlformats.org/officeDocument/2006/relationships/image" Target="../media/image150.png"/><Relationship Id="rId47" Type="http://schemas.openxmlformats.org/officeDocument/2006/relationships/image" Target="../media/image144.png"/><Relationship Id="rId49" Type="http://schemas.openxmlformats.org/officeDocument/2006/relationships/image" Target="../media/image149.png"/><Relationship Id="rId31" Type="http://schemas.openxmlformats.org/officeDocument/2006/relationships/image" Target="../media/image138.png"/><Relationship Id="rId30" Type="http://schemas.openxmlformats.org/officeDocument/2006/relationships/image" Target="../media/image125.png"/><Relationship Id="rId33" Type="http://schemas.openxmlformats.org/officeDocument/2006/relationships/image" Target="../media/image130.png"/><Relationship Id="rId32" Type="http://schemas.openxmlformats.org/officeDocument/2006/relationships/image" Target="../media/image129.png"/><Relationship Id="rId35" Type="http://schemas.openxmlformats.org/officeDocument/2006/relationships/image" Target="../media/image137.png"/><Relationship Id="rId34" Type="http://schemas.openxmlformats.org/officeDocument/2006/relationships/image" Target="../media/image132.png"/><Relationship Id="rId37" Type="http://schemas.openxmlformats.org/officeDocument/2006/relationships/image" Target="../media/image136.png"/><Relationship Id="rId36" Type="http://schemas.openxmlformats.org/officeDocument/2006/relationships/image" Target="../media/image133.png"/><Relationship Id="rId39" Type="http://schemas.openxmlformats.org/officeDocument/2006/relationships/image" Target="../media/image152.png"/><Relationship Id="rId38" Type="http://schemas.openxmlformats.org/officeDocument/2006/relationships/image" Target="../media/image135.png"/><Relationship Id="rId20" Type="http://schemas.openxmlformats.org/officeDocument/2006/relationships/image" Target="../media/image121.png"/><Relationship Id="rId22" Type="http://schemas.openxmlformats.org/officeDocument/2006/relationships/image" Target="../media/image120.png"/><Relationship Id="rId21" Type="http://schemas.openxmlformats.org/officeDocument/2006/relationships/image" Target="../media/image115.png"/><Relationship Id="rId24" Type="http://schemas.openxmlformats.org/officeDocument/2006/relationships/image" Target="../media/image128.png"/><Relationship Id="rId23" Type="http://schemas.openxmlformats.org/officeDocument/2006/relationships/image" Target="../media/image119.png"/><Relationship Id="rId26" Type="http://schemas.openxmlformats.org/officeDocument/2006/relationships/image" Target="../media/image124.png"/><Relationship Id="rId25" Type="http://schemas.openxmlformats.org/officeDocument/2006/relationships/image" Target="../media/image131.png"/><Relationship Id="rId28" Type="http://schemas.openxmlformats.org/officeDocument/2006/relationships/image" Target="../media/image134.png"/><Relationship Id="rId27" Type="http://schemas.openxmlformats.org/officeDocument/2006/relationships/image" Target="../media/image126.png"/><Relationship Id="rId29" Type="http://schemas.openxmlformats.org/officeDocument/2006/relationships/image" Target="../media/image127.png"/><Relationship Id="rId95" Type="http://schemas.openxmlformats.org/officeDocument/2006/relationships/image" Target="../media/image189.png"/><Relationship Id="rId94" Type="http://schemas.openxmlformats.org/officeDocument/2006/relationships/image" Target="../media/image195.png"/><Relationship Id="rId97" Type="http://schemas.openxmlformats.org/officeDocument/2006/relationships/image" Target="../media/image201.png"/><Relationship Id="rId96" Type="http://schemas.openxmlformats.org/officeDocument/2006/relationships/image" Target="../media/image190.png"/><Relationship Id="rId11" Type="http://schemas.openxmlformats.org/officeDocument/2006/relationships/image" Target="../media/image108.png"/><Relationship Id="rId10" Type="http://schemas.openxmlformats.org/officeDocument/2006/relationships/image" Target="../media/image109.png"/><Relationship Id="rId13" Type="http://schemas.openxmlformats.org/officeDocument/2006/relationships/image" Target="../media/image123.png"/><Relationship Id="rId12" Type="http://schemas.openxmlformats.org/officeDocument/2006/relationships/image" Target="../media/image112.jpg"/><Relationship Id="rId91" Type="http://schemas.openxmlformats.org/officeDocument/2006/relationships/image" Target="../media/image186.png"/><Relationship Id="rId90" Type="http://schemas.openxmlformats.org/officeDocument/2006/relationships/image" Target="../media/image198.png"/><Relationship Id="rId93" Type="http://schemas.openxmlformats.org/officeDocument/2006/relationships/image" Target="../media/image188.png"/><Relationship Id="rId92" Type="http://schemas.openxmlformats.org/officeDocument/2006/relationships/image" Target="../media/image192.png"/><Relationship Id="rId15" Type="http://schemas.openxmlformats.org/officeDocument/2006/relationships/image" Target="../media/image111.jpg"/><Relationship Id="rId14" Type="http://schemas.openxmlformats.org/officeDocument/2006/relationships/image" Target="../media/image122.png"/><Relationship Id="rId17" Type="http://schemas.openxmlformats.org/officeDocument/2006/relationships/image" Target="../media/image116.png"/><Relationship Id="rId16" Type="http://schemas.openxmlformats.org/officeDocument/2006/relationships/image" Target="../media/image118.png"/><Relationship Id="rId19" Type="http://schemas.openxmlformats.org/officeDocument/2006/relationships/image" Target="../media/image114.png"/><Relationship Id="rId18" Type="http://schemas.openxmlformats.org/officeDocument/2006/relationships/image" Target="../media/image117.png"/><Relationship Id="rId84" Type="http://schemas.openxmlformats.org/officeDocument/2006/relationships/image" Target="../media/image182.png"/><Relationship Id="rId83" Type="http://schemas.openxmlformats.org/officeDocument/2006/relationships/image" Target="../media/image199.png"/><Relationship Id="rId86" Type="http://schemas.openxmlformats.org/officeDocument/2006/relationships/image" Target="../media/image184.png"/><Relationship Id="rId85" Type="http://schemas.openxmlformats.org/officeDocument/2006/relationships/image" Target="../media/image187.png"/><Relationship Id="rId88" Type="http://schemas.openxmlformats.org/officeDocument/2006/relationships/image" Target="../media/image191.png"/><Relationship Id="rId87" Type="http://schemas.openxmlformats.org/officeDocument/2006/relationships/image" Target="../media/image185.png"/><Relationship Id="rId89" Type="http://schemas.openxmlformats.org/officeDocument/2006/relationships/image" Target="../media/image194.png"/><Relationship Id="rId80" Type="http://schemas.openxmlformats.org/officeDocument/2006/relationships/image" Target="../media/image181.png"/><Relationship Id="rId82" Type="http://schemas.openxmlformats.org/officeDocument/2006/relationships/image" Target="../media/image177.png"/><Relationship Id="rId81" Type="http://schemas.openxmlformats.org/officeDocument/2006/relationships/image" Target="../media/image17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0.png"/><Relationship Id="rId4" Type="http://schemas.openxmlformats.org/officeDocument/2006/relationships/image" Target="../media/image100.png"/><Relationship Id="rId9" Type="http://schemas.openxmlformats.org/officeDocument/2006/relationships/image" Target="../media/image106.png"/><Relationship Id="rId5" Type="http://schemas.openxmlformats.org/officeDocument/2006/relationships/image" Target="../media/image103.png"/><Relationship Id="rId6" Type="http://schemas.openxmlformats.org/officeDocument/2006/relationships/image" Target="../media/image105.png"/><Relationship Id="rId7" Type="http://schemas.openxmlformats.org/officeDocument/2006/relationships/image" Target="../media/image113.png"/><Relationship Id="rId8" Type="http://schemas.openxmlformats.org/officeDocument/2006/relationships/image" Target="../media/image107.png"/><Relationship Id="rId73" Type="http://schemas.openxmlformats.org/officeDocument/2006/relationships/image" Target="../media/image169.png"/><Relationship Id="rId72" Type="http://schemas.openxmlformats.org/officeDocument/2006/relationships/image" Target="../media/image171.png"/><Relationship Id="rId75" Type="http://schemas.openxmlformats.org/officeDocument/2006/relationships/image" Target="../media/image180.png"/><Relationship Id="rId74" Type="http://schemas.openxmlformats.org/officeDocument/2006/relationships/image" Target="../media/image176.png"/><Relationship Id="rId77" Type="http://schemas.openxmlformats.org/officeDocument/2006/relationships/image" Target="../media/image174.png"/><Relationship Id="rId76" Type="http://schemas.openxmlformats.org/officeDocument/2006/relationships/image" Target="../media/image173.png"/><Relationship Id="rId79" Type="http://schemas.openxmlformats.org/officeDocument/2006/relationships/image" Target="../media/image175.png"/><Relationship Id="rId78" Type="http://schemas.openxmlformats.org/officeDocument/2006/relationships/image" Target="../media/image183.png"/><Relationship Id="rId71" Type="http://schemas.openxmlformats.org/officeDocument/2006/relationships/image" Target="../media/image178.png"/><Relationship Id="rId70" Type="http://schemas.openxmlformats.org/officeDocument/2006/relationships/image" Target="../media/image170.png"/><Relationship Id="rId62" Type="http://schemas.openxmlformats.org/officeDocument/2006/relationships/image" Target="../media/image163.png"/><Relationship Id="rId61" Type="http://schemas.openxmlformats.org/officeDocument/2006/relationships/image" Target="../media/image164.png"/><Relationship Id="rId64" Type="http://schemas.openxmlformats.org/officeDocument/2006/relationships/image" Target="../media/image161.png"/><Relationship Id="rId63" Type="http://schemas.openxmlformats.org/officeDocument/2006/relationships/image" Target="../media/image158.png"/><Relationship Id="rId66" Type="http://schemas.openxmlformats.org/officeDocument/2006/relationships/image" Target="../media/image160.png"/><Relationship Id="rId65" Type="http://schemas.openxmlformats.org/officeDocument/2006/relationships/image" Target="../media/image167.png"/><Relationship Id="rId68" Type="http://schemas.openxmlformats.org/officeDocument/2006/relationships/image" Target="../media/image172.png"/><Relationship Id="rId67" Type="http://schemas.openxmlformats.org/officeDocument/2006/relationships/image" Target="../media/image165.png"/><Relationship Id="rId60" Type="http://schemas.openxmlformats.org/officeDocument/2006/relationships/image" Target="../media/image154.png"/><Relationship Id="rId69" Type="http://schemas.openxmlformats.org/officeDocument/2006/relationships/image" Target="../media/image168.png"/><Relationship Id="rId51" Type="http://schemas.openxmlformats.org/officeDocument/2006/relationships/image" Target="../media/image153.png"/><Relationship Id="rId50" Type="http://schemas.openxmlformats.org/officeDocument/2006/relationships/image" Target="../media/image145.png"/><Relationship Id="rId53" Type="http://schemas.openxmlformats.org/officeDocument/2006/relationships/image" Target="../media/image151.png"/><Relationship Id="rId52" Type="http://schemas.openxmlformats.org/officeDocument/2006/relationships/image" Target="../media/image148.png"/><Relationship Id="rId55" Type="http://schemas.openxmlformats.org/officeDocument/2006/relationships/image" Target="../media/image166.png"/><Relationship Id="rId54" Type="http://schemas.openxmlformats.org/officeDocument/2006/relationships/image" Target="../media/image155.jpg"/><Relationship Id="rId57" Type="http://schemas.openxmlformats.org/officeDocument/2006/relationships/image" Target="../media/image157.png"/><Relationship Id="rId56" Type="http://schemas.openxmlformats.org/officeDocument/2006/relationships/image" Target="../media/image159.png"/><Relationship Id="rId59" Type="http://schemas.openxmlformats.org/officeDocument/2006/relationships/image" Target="../media/image156.png"/><Relationship Id="rId58" Type="http://schemas.openxmlformats.org/officeDocument/2006/relationships/image" Target="../media/image16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slide" Target="/ppt/slides/slide11.xml"/><Relationship Id="rId4" Type="http://schemas.openxmlformats.org/officeDocument/2006/relationships/image" Target="../media/image19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97.jpg"/><Relationship Id="rId4" Type="http://schemas.openxmlformats.org/officeDocument/2006/relationships/image" Target="../media/image200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9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07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03.jpg"/><Relationship Id="rId4" Type="http://schemas.openxmlformats.org/officeDocument/2006/relationships/image" Target="../media/image202.jpg"/><Relationship Id="rId5" Type="http://schemas.openxmlformats.org/officeDocument/2006/relationships/image" Target="../media/image2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04.png"/><Relationship Id="rId4" Type="http://schemas.openxmlformats.org/officeDocument/2006/relationships/image" Target="../media/image206.jpg"/><Relationship Id="rId5" Type="http://schemas.openxmlformats.org/officeDocument/2006/relationships/image" Target="../media/image208.jpg"/><Relationship Id="rId6" Type="http://schemas.openxmlformats.org/officeDocument/2006/relationships/image" Target="../media/image20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04.png"/><Relationship Id="rId4" Type="http://schemas.openxmlformats.org/officeDocument/2006/relationships/image" Target="../media/image21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20" Type="http://schemas.openxmlformats.org/officeDocument/2006/relationships/image" Target="../media/image26.png"/><Relationship Id="rId22" Type="http://schemas.openxmlformats.org/officeDocument/2006/relationships/image" Target="../media/image33.png"/><Relationship Id="rId21" Type="http://schemas.openxmlformats.org/officeDocument/2006/relationships/image" Target="../media/image24.png"/><Relationship Id="rId24" Type="http://schemas.openxmlformats.org/officeDocument/2006/relationships/image" Target="../media/image34.png"/><Relationship Id="rId23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18.png"/><Relationship Id="rId9" Type="http://schemas.openxmlformats.org/officeDocument/2006/relationships/image" Target="../media/image19.png"/><Relationship Id="rId26" Type="http://schemas.openxmlformats.org/officeDocument/2006/relationships/image" Target="../media/image42.png"/><Relationship Id="rId25" Type="http://schemas.openxmlformats.org/officeDocument/2006/relationships/image" Target="../media/image35.png"/><Relationship Id="rId28" Type="http://schemas.openxmlformats.org/officeDocument/2006/relationships/image" Target="../media/image45.png"/><Relationship Id="rId27" Type="http://schemas.openxmlformats.org/officeDocument/2006/relationships/image" Target="../media/image44.png"/><Relationship Id="rId5" Type="http://schemas.openxmlformats.org/officeDocument/2006/relationships/image" Target="../media/image23.png"/><Relationship Id="rId6" Type="http://schemas.openxmlformats.org/officeDocument/2006/relationships/image" Target="../media/image15.png"/><Relationship Id="rId29" Type="http://schemas.openxmlformats.org/officeDocument/2006/relationships/image" Target="../media/image37.png"/><Relationship Id="rId7" Type="http://schemas.openxmlformats.org/officeDocument/2006/relationships/image" Target="../media/image29.png"/><Relationship Id="rId8" Type="http://schemas.openxmlformats.org/officeDocument/2006/relationships/image" Target="../media/image17.png"/><Relationship Id="rId31" Type="http://schemas.openxmlformats.org/officeDocument/2006/relationships/image" Target="../media/image36.png"/><Relationship Id="rId30" Type="http://schemas.openxmlformats.org/officeDocument/2006/relationships/image" Target="../media/image38.png"/><Relationship Id="rId11" Type="http://schemas.openxmlformats.org/officeDocument/2006/relationships/image" Target="../media/image25.png"/><Relationship Id="rId33" Type="http://schemas.openxmlformats.org/officeDocument/2006/relationships/image" Target="../media/image40.png"/><Relationship Id="rId10" Type="http://schemas.openxmlformats.org/officeDocument/2006/relationships/image" Target="../media/image16.png"/><Relationship Id="rId32" Type="http://schemas.openxmlformats.org/officeDocument/2006/relationships/image" Target="../media/image41.png"/><Relationship Id="rId13" Type="http://schemas.openxmlformats.org/officeDocument/2006/relationships/image" Target="../media/image20.png"/><Relationship Id="rId12" Type="http://schemas.openxmlformats.org/officeDocument/2006/relationships/image" Target="../media/image28.png"/><Relationship Id="rId15" Type="http://schemas.openxmlformats.org/officeDocument/2006/relationships/image" Target="../media/image21.png"/><Relationship Id="rId14" Type="http://schemas.openxmlformats.org/officeDocument/2006/relationships/image" Target="../media/image27.png"/><Relationship Id="rId17" Type="http://schemas.openxmlformats.org/officeDocument/2006/relationships/image" Target="../media/image32.png"/><Relationship Id="rId16" Type="http://schemas.openxmlformats.org/officeDocument/2006/relationships/image" Target="../media/image31.png"/><Relationship Id="rId19" Type="http://schemas.openxmlformats.org/officeDocument/2006/relationships/image" Target="../media/image22.png"/><Relationship Id="rId18" Type="http://schemas.openxmlformats.org/officeDocument/2006/relationships/image" Target="../media/image30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18.png"/><Relationship Id="rId4" Type="http://schemas.openxmlformats.org/officeDocument/2006/relationships/image" Target="../media/image216.jpg"/><Relationship Id="rId9" Type="http://schemas.openxmlformats.org/officeDocument/2006/relationships/image" Target="../media/image215.jpg"/><Relationship Id="rId5" Type="http://schemas.openxmlformats.org/officeDocument/2006/relationships/image" Target="../media/image213.jpg"/><Relationship Id="rId6" Type="http://schemas.openxmlformats.org/officeDocument/2006/relationships/image" Target="../media/image214.jpg"/><Relationship Id="rId7" Type="http://schemas.openxmlformats.org/officeDocument/2006/relationships/image" Target="../media/image209.png"/><Relationship Id="rId8" Type="http://schemas.openxmlformats.org/officeDocument/2006/relationships/image" Target="../media/image212.jpg"/></Relationships>
</file>

<file path=ppt/slides/_rels/slide21.xml.rels><?xml version="1.0" encoding="UTF-8" standalone="yes"?><Relationships xmlns="http://schemas.openxmlformats.org/package/2006/relationships"><Relationship Id="rId10" Type="http://schemas.openxmlformats.org/officeDocument/2006/relationships/image" Target="../media/image22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9" Type="http://schemas.openxmlformats.org/officeDocument/2006/relationships/hyperlink" Target="http://www.git-tower.com/learn/git/ebook/en/command-line/appendix/from-subversion-to-git" TargetMode="External"/><Relationship Id="rId5" Type="http://schemas.openxmlformats.org/officeDocument/2006/relationships/image" Target="../media/image217.png"/><Relationship Id="rId6" Type="http://schemas.openxmlformats.org/officeDocument/2006/relationships/image" Target="../media/image221.jpg"/><Relationship Id="rId7" Type="http://schemas.openxmlformats.org/officeDocument/2006/relationships/hyperlink" Target="http://www.git-tower.com/learn/git/ebook/en/command-line/appendix/from-subversion-to-git" TargetMode="External"/><Relationship Id="rId8" Type="http://schemas.openxmlformats.org/officeDocument/2006/relationships/hyperlink" Target="http://www.git-tower.com/learn/git/ebook/en/command-line/appendix/from-subversion-to-git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19.jpg"/><Relationship Id="rId4" Type="http://schemas.openxmlformats.org/officeDocument/2006/relationships/image" Target="../media/image22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24.png"/><Relationship Id="rId4" Type="http://schemas.openxmlformats.org/officeDocument/2006/relationships/image" Target="../media/image222.jpg"/><Relationship Id="rId5" Type="http://schemas.openxmlformats.org/officeDocument/2006/relationships/image" Target="../media/image223.png"/><Relationship Id="rId6" Type="http://schemas.openxmlformats.org/officeDocument/2006/relationships/image" Target="../media/image230.jpg"/><Relationship Id="rId7" Type="http://schemas.openxmlformats.org/officeDocument/2006/relationships/image" Target="../media/image232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31.png"/><Relationship Id="rId4" Type="http://schemas.openxmlformats.org/officeDocument/2006/relationships/image" Target="../media/image225.png"/><Relationship Id="rId5" Type="http://schemas.openxmlformats.org/officeDocument/2006/relationships/image" Target="../media/image226.png"/><Relationship Id="rId6" Type="http://schemas.openxmlformats.org/officeDocument/2006/relationships/image" Target="../media/image224.png"/><Relationship Id="rId7" Type="http://schemas.openxmlformats.org/officeDocument/2006/relationships/image" Target="../media/image233.png"/><Relationship Id="rId8" Type="http://schemas.openxmlformats.org/officeDocument/2006/relationships/image" Target="../media/image22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29.png"/><Relationship Id="rId4" Type="http://schemas.openxmlformats.org/officeDocument/2006/relationships/image" Target="../media/image236.png"/><Relationship Id="rId5" Type="http://schemas.openxmlformats.org/officeDocument/2006/relationships/image" Target="../media/image234.png"/><Relationship Id="rId6" Type="http://schemas.openxmlformats.org/officeDocument/2006/relationships/image" Target="../media/image239.png"/><Relationship Id="rId7" Type="http://schemas.openxmlformats.org/officeDocument/2006/relationships/image" Target="../media/image23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37.png"/><Relationship Id="rId4" Type="http://schemas.openxmlformats.org/officeDocument/2006/relationships/image" Target="../media/image240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37.png"/><Relationship Id="rId4" Type="http://schemas.openxmlformats.org/officeDocument/2006/relationships/image" Target="../media/image238.png"/><Relationship Id="rId5" Type="http://schemas.openxmlformats.org/officeDocument/2006/relationships/image" Target="../media/image318.png"/><Relationship Id="rId6" Type="http://schemas.openxmlformats.org/officeDocument/2006/relationships/image" Target="../media/image24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3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37.png"/><Relationship Id="rId4" Type="http://schemas.openxmlformats.org/officeDocument/2006/relationships/image" Target="../media/image240.png"/><Relationship Id="rId5" Type="http://schemas.openxmlformats.org/officeDocument/2006/relationships/image" Target="../media/image248.png"/><Relationship Id="rId6" Type="http://schemas.openxmlformats.org/officeDocument/2006/relationships/image" Target="../media/image242.png"/><Relationship Id="rId7" Type="http://schemas.openxmlformats.org/officeDocument/2006/relationships/image" Target="../media/image243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20" Type="http://schemas.openxmlformats.org/officeDocument/2006/relationships/image" Target="../media/image271.png"/><Relationship Id="rId22" Type="http://schemas.openxmlformats.org/officeDocument/2006/relationships/image" Target="../media/image261.png"/><Relationship Id="rId21" Type="http://schemas.openxmlformats.org/officeDocument/2006/relationships/image" Target="../media/image260.png"/><Relationship Id="rId24" Type="http://schemas.openxmlformats.org/officeDocument/2006/relationships/image" Target="../media/image264.png"/><Relationship Id="rId23" Type="http://schemas.openxmlformats.org/officeDocument/2006/relationships/image" Target="../media/image262.png"/><Relationship Id="rId25" Type="http://schemas.openxmlformats.org/officeDocument/2006/relationships/image" Target="../media/image263.png"/><Relationship Id="rId11" Type="http://schemas.openxmlformats.org/officeDocument/2006/relationships/image" Target="../media/image259.png"/><Relationship Id="rId10" Type="http://schemas.openxmlformats.org/officeDocument/2006/relationships/image" Target="../media/image255.png"/><Relationship Id="rId13" Type="http://schemas.openxmlformats.org/officeDocument/2006/relationships/image" Target="../media/image250.png"/><Relationship Id="rId12" Type="http://schemas.openxmlformats.org/officeDocument/2006/relationships/image" Target="../media/image253.png"/><Relationship Id="rId15" Type="http://schemas.openxmlformats.org/officeDocument/2006/relationships/image" Target="../media/image251.png"/><Relationship Id="rId14" Type="http://schemas.openxmlformats.org/officeDocument/2006/relationships/image" Target="../media/image252.png"/><Relationship Id="rId17" Type="http://schemas.openxmlformats.org/officeDocument/2006/relationships/image" Target="../media/image258.png"/><Relationship Id="rId16" Type="http://schemas.openxmlformats.org/officeDocument/2006/relationships/image" Target="../media/image249.png"/><Relationship Id="rId19" Type="http://schemas.openxmlformats.org/officeDocument/2006/relationships/image" Target="../media/image257.png"/><Relationship Id="rId18" Type="http://schemas.openxmlformats.org/officeDocument/2006/relationships/image" Target="../media/image26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44.png"/><Relationship Id="rId4" Type="http://schemas.openxmlformats.org/officeDocument/2006/relationships/image" Target="../media/image241.png"/><Relationship Id="rId9" Type="http://schemas.openxmlformats.org/officeDocument/2006/relationships/image" Target="../media/image254.png"/><Relationship Id="rId5" Type="http://schemas.openxmlformats.org/officeDocument/2006/relationships/image" Target="../media/image246.png"/><Relationship Id="rId6" Type="http://schemas.openxmlformats.org/officeDocument/2006/relationships/image" Target="../media/image245.png"/><Relationship Id="rId7" Type="http://schemas.openxmlformats.org/officeDocument/2006/relationships/image" Target="../media/image247.png"/><Relationship Id="rId8" Type="http://schemas.openxmlformats.org/officeDocument/2006/relationships/image" Target="../media/image256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69.jpg"/><Relationship Id="rId4" Type="http://schemas.openxmlformats.org/officeDocument/2006/relationships/image" Target="../media/image273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5.png"/><Relationship Id="rId4" Type="http://schemas.openxmlformats.org/officeDocument/2006/relationships/image" Target="../media/image7.jpg"/><Relationship Id="rId5" Type="http://schemas.openxmlformats.org/officeDocument/2006/relationships/image" Target="../media/image4.png"/></Relationships>
</file>

<file path=ppt/slides/_rels/slide36.xml.rels><?xml version="1.0" encoding="UTF-8" standalone="yes"?><Relationships xmlns="http://schemas.openxmlformats.org/package/2006/relationships"><Relationship Id="rId11" Type="http://schemas.openxmlformats.org/officeDocument/2006/relationships/image" Target="../media/image275.jpg"/><Relationship Id="rId10" Type="http://schemas.openxmlformats.org/officeDocument/2006/relationships/image" Target="../media/image277.jpg"/><Relationship Id="rId13" Type="http://schemas.openxmlformats.org/officeDocument/2006/relationships/image" Target="../media/image276.png"/><Relationship Id="rId12" Type="http://schemas.openxmlformats.org/officeDocument/2006/relationships/image" Target="../media/image22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70.jpg"/><Relationship Id="rId4" Type="http://schemas.openxmlformats.org/officeDocument/2006/relationships/image" Target="../media/image272.jpg"/><Relationship Id="rId9" Type="http://schemas.openxmlformats.org/officeDocument/2006/relationships/image" Target="../media/image274.jpg"/><Relationship Id="rId5" Type="http://schemas.openxmlformats.org/officeDocument/2006/relationships/image" Target="../media/image268.jpg"/><Relationship Id="rId6" Type="http://schemas.openxmlformats.org/officeDocument/2006/relationships/image" Target="../media/image265.png"/><Relationship Id="rId7" Type="http://schemas.openxmlformats.org/officeDocument/2006/relationships/image" Target="../media/image267.jpg"/><Relationship Id="rId8" Type="http://schemas.openxmlformats.org/officeDocument/2006/relationships/image" Target="../media/image296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87.jpg"/><Relationship Id="rId4" Type="http://schemas.openxmlformats.org/officeDocument/2006/relationships/image" Target="../media/image278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80.jpg"/><Relationship Id="rId4" Type="http://schemas.openxmlformats.org/officeDocument/2006/relationships/image" Target="../media/image279.jpg"/><Relationship Id="rId5" Type="http://schemas.openxmlformats.org/officeDocument/2006/relationships/image" Target="../media/image282.png"/><Relationship Id="rId6" Type="http://schemas.openxmlformats.org/officeDocument/2006/relationships/image" Target="../media/image286.png"/><Relationship Id="rId7" Type="http://schemas.openxmlformats.org/officeDocument/2006/relationships/image" Target="../media/image285.png"/><Relationship Id="rId8" Type="http://schemas.openxmlformats.org/officeDocument/2006/relationships/image" Target="../media/image284.png"/></Relationships>
</file>

<file path=ppt/slides/_rels/slide39.xml.rels><?xml version="1.0" encoding="UTF-8" standalone="yes"?><Relationships xmlns="http://schemas.openxmlformats.org/package/2006/relationships"><Relationship Id="rId11" Type="http://schemas.openxmlformats.org/officeDocument/2006/relationships/image" Target="../media/image317.png"/><Relationship Id="rId10" Type="http://schemas.openxmlformats.org/officeDocument/2006/relationships/image" Target="../media/image292.png"/><Relationship Id="rId13" Type="http://schemas.openxmlformats.org/officeDocument/2006/relationships/image" Target="../media/image295.jpg"/><Relationship Id="rId12" Type="http://schemas.openxmlformats.org/officeDocument/2006/relationships/image" Target="../media/image291.png"/><Relationship Id="rId15" Type="http://schemas.openxmlformats.org/officeDocument/2006/relationships/image" Target="../media/image304.png"/><Relationship Id="rId14" Type="http://schemas.openxmlformats.org/officeDocument/2006/relationships/image" Target="../media/image294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68.jpg"/><Relationship Id="rId4" Type="http://schemas.openxmlformats.org/officeDocument/2006/relationships/image" Target="../media/image283.jpg"/><Relationship Id="rId9" Type="http://schemas.openxmlformats.org/officeDocument/2006/relationships/image" Target="../media/image289.png"/><Relationship Id="rId5" Type="http://schemas.openxmlformats.org/officeDocument/2006/relationships/image" Target="../media/image281.jpg"/><Relationship Id="rId6" Type="http://schemas.openxmlformats.org/officeDocument/2006/relationships/image" Target="../media/image290.png"/><Relationship Id="rId7" Type="http://schemas.openxmlformats.org/officeDocument/2006/relationships/image" Target="../media/image288.png"/><Relationship Id="rId8" Type="http://schemas.openxmlformats.org/officeDocument/2006/relationships/image" Target="../media/image29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6.png"/><Relationship Id="rId4" Type="http://schemas.openxmlformats.org/officeDocument/2006/relationships/image" Target="../media/image47.png"/><Relationship Id="rId5" Type="http://schemas.openxmlformats.org/officeDocument/2006/relationships/image" Target="../media/image50.png"/><Relationship Id="rId6" Type="http://schemas.openxmlformats.org/officeDocument/2006/relationships/image" Target="../media/image49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97.jp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301.jpg"/></Relationships>
</file>

<file path=ppt/slides/_rels/slide43.xml.rels><?xml version="1.0" encoding="UTF-8" standalone="yes"?><Relationships xmlns="http://schemas.openxmlformats.org/package/2006/relationships"><Relationship Id="rId11" Type="http://schemas.openxmlformats.org/officeDocument/2006/relationships/image" Target="../media/image310.png"/><Relationship Id="rId10" Type="http://schemas.openxmlformats.org/officeDocument/2006/relationships/image" Target="../media/image305.png"/><Relationship Id="rId13" Type="http://schemas.openxmlformats.org/officeDocument/2006/relationships/image" Target="../media/image312.png"/><Relationship Id="rId12" Type="http://schemas.openxmlformats.org/officeDocument/2006/relationships/image" Target="../media/image308.png"/><Relationship Id="rId15" Type="http://schemas.openxmlformats.org/officeDocument/2006/relationships/image" Target="../media/image311.png"/><Relationship Id="rId14" Type="http://schemas.openxmlformats.org/officeDocument/2006/relationships/image" Target="../media/image309.png"/><Relationship Id="rId17" Type="http://schemas.openxmlformats.org/officeDocument/2006/relationships/image" Target="../media/image314.png"/><Relationship Id="rId16" Type="http://schemas.openxmlformats.org/officeDocument/2006/relationships/image" Target="../media/image315.png"/><Relationship Id="rId19" Type="http://schemas.openxmlformats.org/officeDocument/2006/relationships/image" Target="../media/image313.png"/><Relationship Id="rId18" Type="http://schemas.openxmlformats.org/officeDocument/2006/relationships/image" Target="../media/image31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302.png"/><Relationship Id="rId4" Type="http://schemas.openxmlformats.org/officeDocument/2006/relationships/image" Target="../media/image307.png"/><Relationship Id="rId9" Type="http://schemas.openxmlformats.org/officeDocument/2006/relationships/image" Target="../media/image303.png"/><Relationship Id="rId5" Type="http://schemas.openxmlformats.org/officeDocument/2006/relationships/image" Target="../media/image300.png"/><Relationship Id="rId6" Type="http://schemas.openxmlformats.org/officeDocument/2006/relationships/image" Target="../media/image298.png"/><Relationship Id="rId7" Type="http://schemas.openxmlformats.org/officeDocument/2006/relationships/image" Target="../media/image306.png"/><Relationship Id="rId8" Type="http://schemas.openxmlformats.org/officeDocument/2006/relationships/image" Target="../media/image299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3.jpg"/><Relationship Id="rId4" Type="http://schemas.openxmlformats.org/officeDocument/2006/relationships/image" Target="../media/image51.png"/><Relationship Id="rId9" Type="http://schemas.openxmlformats.org/officeDocument/2006/relationships/image" Target="../media/image52.jpg"/><Relationship Id="rId5" Type="http://schemas.openxmlformats.org/officeDocument/2006/relationships/image" Target="../media/image48.jpg"/><Relationship Id="rId6" Type="http://schemas.openxmlformats.org/officeDocument/2006/relationships/image" Target="../media/image54.jpg"/><Relationship Id="rId7" Type="http://schemas.openxmlformats.org/officeDocument/2006/relationships/image" Target="../media/image73.jpg"/><Relationship Id="rId8" Type="http://schemas.openxmlformats.org/officeDocument/2006/relationships/image" Target="../media/image57.jpg"/><Relationship Id="rId11" Type="http://schemas.openxmlformats.org/officeDocument/2006/relationships/image" Target="../media/image58.jpg"/><Relationship Id="rId10" Type="http://schemas.openxmlformats.org/officeDocument/2006/relationships/image" Target="../media/image55.jpg"/><Relationship Id="rId13" Type="http://schemas.openxmlformats.org/officeDocument/2006/relationships/image" Target="../media/image66.jpg"/><Relationship Id="rId12" Type="http://schemas.openxmlformats.org/officeDocument/2006/relationships/image" Target="../media/image60.jpg"/><Relationship Id="rId15" Type="http://schemas.openxmlformats.org/officeDocument/2006/relationships/image" Target="../media/image56.png"/><Relationship Id="rId14" Type="http://schemas.openxmlformats.org/officeDocument/2006/relationships/image" Target="../media/image59.jpg"/><Relationship Id="rId17" Type="http://schemas.openxmlformats.org/officeDocument/2006/relationships/image" Target="../media/image74.png"/><Relationship Id="rId16" Type="http://schemas.openxmlformats.org/officeDocument/2006/relationships/image" Target="../media/image61.png"/><Relationship Id="rId18" Type="http://schemas.openxmlformats.org/officeDocument/2006/relationships/image" Target="../media/image63.png"/></Relationships>
</file>

<file path=ppt/slides/_rels/slide6.xml.rels><?xml version="1.0" encoding="UTF-8" standalone="yes"?><Relationships xmlns="http://schemas.openxmlformats.org/package/2006/relationships"><Relationship Id="rId20" Type="http://schemas.openxmlformats.org/officeDocument/2006/relationships/image" Target="../media/image87.png"/><Relationship Id="rId22" Type="http://schemas.openxmlformats.org/officeDocument/2006/relationships/image" Target="../media/image88.png"/><Relationship Id="rId21" Type="http://schemas.openxmlformats.org/officeDocument/2006/relationships/image" Target="../media/image83.png"/><Relationship Id="rId24" Type="http://schemas.openxmlformats.org/officeDocument/2006/relationships/image" Target="../media/image84.png"/><Relationship Id="rId23" Type="http://schemas.openxmlformats.org/officeDocument/2006/relationships/image" Target="../media/image8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1.png"/><Relationship Id="rId4" Type="http://schemas.openxmlformats.org/officeDocument/2006/relationships/image" Target="../media/image65.png"/><Relationship Id="rId9" Type="http://schemas.openxmlformats.org/officeDocument/2006/relationships/image" Target="../media/image77.png"/><Relationship Id="rId26" Type="http://schemas.openxmlformats.org/officeDocument/2006/relationships/image" Target="../media/image92.png"/><Relationship Id="rId25" Type="http://schemas.openxmlformats.org/officeDocument/2006/relationships/image" Target="../media/image86.png"/><Relationship Id="rId27" Type="http://schemas.openxmlformats.org/officeDocument/2006/relationships/image" Target="../media/image85.jpg"/><Relationship Id="rId5" Type="http://schemas.openxmlformats.org/officeDocument/2006/relationships/image" Target="../media/image62.png"/><Relationship Id="rId6" Type="http://schemas.openxmlformats.org/officeDocument/2006/relationships/image" Target="../media/image71.png"/><Relationship Id="rId7" Type="http://schemas.openxmlformats.org/officeDocument/2006/relationships/image" Target="../media/image68.png"/><Relationship Id="rId8" Type="http://schemas.openxmlformats.org/officeDocument/2006/relationships/image" Target="../media/image64.png"/><Relationship Id="rId11" Type="http://schemas.openxmlformats.org/officeDocument/2006/relationships/image" Target="../media/image69.png"/><Relationship Id="rId10" Type="http://schemas.openxmlformats.org/officeDocument/2006/relationships/image" Target="../media/image67.png"/><Relationship Id="rId13" Type="http://schemas.openxmlformats.org/officeDocument/2006/relationships/image" Target="../media/image70.png"/><Relationship Id="rId12" Type="http://schemas.openxmlformats.org/officeDocument/2006/relationships/image" Target="../media/image75.png"/><Relationship Id="rId15" Type="http://schemas.openxmlformats.org/officeDocument/2006/relationships/image" Target="../media/image72.png"/><Relationship Id="rId14" Type="http://schemas.openxmlformats.org/officeDocument/2006/relationships/image" Target="../media/image76.png"/><Relationship Id="rId17" Type="http://schemas.openxmlformats.org/officeDocument/2006/relationships/image" Target="../media/image80.png"/><Relationship Id="rId16" Type="http://schemas.openxmlformats.org/officeDocument/2006/relationships/image" Target="../media/image78.png"/><Relationship Id="rId19" Type="http://schemas.openxmlformats.org/officeDocument/2006/relationships/image" Target="../media/image82.png"/><Relationship Id="rId18" Type="http://schemas.openxmlformats.org/officeDocument/2006/relationships/image" Target="../media/image79.png"/></Relationships>
</file>

<file path=ppt/slides/_rels/slide7.xml.rels><?xml version="1.0" encoding="UTF-8" standalone="yes"?><Relationships xmlns="http://schemas.openxmlformats.org/package/2006/relationships"><Relationship Id="rId20" Type="http://schemas.openxmlformats.org/officeDocument/2006/relationships/image" Target="../media/image87.png"/><Relationship Id="rId22" Type="http://schemas.openxmlformats.org/officeDocument/2006/relationships/image" Target="../media/image88.png"/><Relationship Id="rId21" Type="http://schemas.openxmlformats.org/officeDocument/2006/relationships/image" Target="../media/image83.png"/><Relationship Id="rId24" Type="http://schemas.openxmlformats.org/officeDocument/2006/relationships/image" Target="../media/image84.png"/><Relationship Id="rId23" Type="http://schemas.openxmlformats.org/officeDocument/2006/relationships/image" Target="../media/image8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1.png"/><Relationship Id="rId4" Type="http://schemas.openxmlformats.org/officeDocument/2006/relationships/image" Target="../media/image65.png"/><Relationship Id="rId9" Type="http://schemas.openxmlformats.org/officeDocument/2006/relationships/image" Target="../media/image68.png"/><Relationship Id="rId26" Type="http://schemas.openxmlformats.org/officeDocument/2006/relationships/image" Target="../media/image92.png"/><Relationship Id="rId25" Type="http://schemas.openxmlformats.org/officeDocument/2006/relationships/image" Target="../media/image86.png"/><Relationship Id="rId28" Type="http://schemas.openxmlformats.org/officeDocument/2006/relationships/image" Target="../media/image93.png"/><Relationship Id="rId27" Type="http://schemas.openxmlformats.org/officeDocument/2006/relationships/image" Target="../media/image91.png"/><Relationship Id="rId5" Type="http://schemas.openxmlformats.org/officeDocument/2006/relationships/image" Target="../media/image62.png"/><Relationship Id="rId6" Type="http://schemas.openxmlformats.org/officeDocument/2006/relationships/image" Target="../media/image71.png"/><Relationship Id="rId29" Type="http://schemas.openxmlformats.org/officeDocument/2006/relationships/image" Target="../media/image94.png"/><Relationship Id="rId7" Type="http://schemas.openxmlformats.org/officeDocument/2006/relationships/image" Target="../media/image77.png"/><Relationship Id="rId8" Type="http://schemas.openxmlformats.org/officeDocument/2006/relationships/image" Target="../media/image67.png"/><Relationship Id="rId30" Type="http://schemas.openxmlformats.org/officeDocument/2006/relationships/image" Target="../media/image90.png"/><Relationship Id="rId11" Type="http://schemas.openxmlformats.org/officeDocument/2006/relationships/image" Target="../media/image69.png"/><Relationship Id="rId10" Type="http://schemas.openxmlformats.org/officeDocument/2006/relationships/image" Target="../media/image64.png"/><Relationship Id="rId13" Type="http://schemas.openxmlformats.org/officeDocument/2006/relationships/image" Target="../media/image70.png"/><Relationship Id="rId12" Type="http://schemas.openxmlformats.org/officeDocument/2006/relationships/image" Target="../media/image75.png"/><Relationship Id="rId15" Type="http://schemas.openxmlformats.org/officeDocument/2006/relationships/image" Target="../media/image72.png"/><Relationship Id="rId14" Type="http://schemas.openxmlformats.org/officeDocument/2006/relationships/image" Target="../media/image76.png"/><Relationship Id="rId17" Type="http://schemas.openxmlformats.org/officeDocument/2006/relationships/image" Target="../media/image80.png"/><Relationship Id="rId16" Type="http://schemas.openxmlformats.org/officeDocument/2006/relationships/image" Target="../media/image78.png"/><Relationship Id="rId19" Type="http://schemas.openxmlformats.org/officeDocument/2006/relationships/image" Target="../media/image82.png"/><Relationship Id="rId18" Type="http://schemas.openxmlformats.org/officeDocument/2006/relationships/image" Target="../media/image79.png"/></Relationships>
</file>

<file path=ppt/slides/_rels/slide8.xml.rels><?xml version="1.0" encoding="UTF-8" standalone="yes"?><Relationships xmlns="http://schemas.openxmlformats.org/package/2006/relationships"><Relationship Id="rId20" Type="http://schemas.openxmlformats.org/officeDocument/2006/relationships/image" Target="../media/image80.png"/><Relationship Id="rId22" Type="http://schemas.openxmlformats.org/officeDocument/2006/relationships/image" Target="../media/image82.png"/><Relationship Id="rId21" Type="http://schemas.openxmlformats.org/officeDocument/2006/relationships/image" Target="../media/image79.png"/><Relationship Id="rId24" Type="http://schemas.openxmlformats.org/officeDocument/2006/relationships/image" Target="../media/image83.png"/><Relationship Id="rId23" Type="http://schemas.openxmlformats.org/officeDocument/2006/relationships/image" Target="../media/image8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9" Type="http://schemas.openxmlformats.org/officeDocument/2006/relationships/image" Target="../media/image67.png"/><Relationship Id="rId26" Type="http://schemas.openxmlformats.org/officeDocument/2006/relationships/image" Target="../media/image89.png"/><Relationship Id="rId25" Type="http://schemas.openxmlformats.org/officeDocument/2006/relationships/image" Target="../media/image88.png"/><Relationship Id="rId28" Type="http://schemas.openxmlformats.org/officeDocument/2006/relationships/image" Target="../media/image86.png"/><Relationship Id="rId27" Type="http://schemas.openxmlformats.org/officeDocument/2006/relationships/image" Target="../media/image84.png"/><Relationship Id="rId5" Type="http://schemas.openxmlformats.org/officeDocument/2006/relationships/image" Target="../media/image81.png"/><Relationship Id="rId6" Type="http://schemas.openxmlformats.org/officeDocument/2006/relationships/image" Target="../media/image65.png"/><Relationship Id="rId29" Type="http://schemas.openxmlformats.org/officeDocument/2006/relationships/image" Target="../media/image92.png"/><Relationship Id="rId7" Type="http://schemas.openxmlformats.org/officeDocument/2006/relationships/image" Target="../media/image13.png"/><Relationship Id="rId8" Type="http://schemas.openxmlformats.org/officeDocument/2006/relationships/image" Target="../media/image77.png"/><Relationship Id="rId31" Type="http://schemas.openxmlformats.org/officeDocument/2006/relationships/image" Target="../media/image97.png"/><Relationship Id="rId30" Type="http://schemas.openxmlformats.org/officeDocument/2006/relationships/image" Target="../media/image96.jpg"/><Relationship Id="rId11" Type="http://schemas.openxmlformats.org/officeDocument/2006/relationships/image" Target="../media/image71.png"/><Relationship Id="rId10" Type="http://schemas.openxmlformats.org/officeDocument/2006/relationships/image" Target="../media/image62.png"/><Relationship Id="rId32" Type="http://schemas.openxmlformats.org/officeDocument/2006/relationships/image" Target="../media/image99.png"/><Relationship Id="rId13" Type="http://schemas.openxmlformats.org/officeDocument/2006/relationships/image" Target="../media/image64.png"/><Relationship Id="rId12" Type="http://schemas.openxmlformats.org/officeDocument/2006/relationships/image" Target="../media/image68.png"/><Relationship Id="rId15" Type="http://schemas.openxmlformats.org/officeDocument/2006/relationships/image" Target="../media/image75.png"/><Relationship Id="rId14" Type="http://schemas.openxmlformats.org/officeDocument/2006/relationships/image" Target="../media/image69.png"/><Relationship Id="rId17" Type="http://schemas.openxmlformats.org/officeDocument/2006/relationships/image" Target="../media/image76.png"/><Relationship Id="rId16" Type="http://schemas.openxmlformats.org/officeDocument/2006/relationships/image" Target="../media/image70.png"/><Relationship Id="rId19" Type="http://schemas.openxmlformats.org/officeDocument/2006/relationships/image" Target="../media/image78.png"/><Relationship Id="rId18" Type="http://schemas.openxmlformats.org/officeDocument/2006/relationships/image" Target="../media/image72.png"/></Relationships>
</file>

<file path=ppt/slides/_rels/slide9.xml.rels><?xml version="1.0" encoding="UTF-8" standalone="yes"?><Relationships xmlns="http://schemas.openxmlformats.org/package/2006/relationships"><Relationship Id="rId20" Type="http://schemas.openxmlformats.org/officeDocument/2006/relationships/image" Target="../media/image80.png"/><Relationship Id="rId22" Type="http://schemas.openxmlformats.org/officeDocument/2006/relationships/image" Target="../media/image82.png"/><Relationship Id="rId21" Type="http://schemas.openxmlformats.org/officeDocument/2006/relationships/image" Target="../media/image79.png"/><Relationship Id="rId24" Type="http://schemas.openxmlformats.org/officeDocument/2006/relationships/image" Target="../media/image83.png"/><Relationship Id="rId23" Type="http://schemas.openxmlformats.org/officeDocument/2006/relationships/image" Target="../media/image8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9" Type="http://schemas.openxmlformats.org/officeDocument/2006/relationships/image" Target="../media/image67.png"/><Relationship Id="rId26" Type="http://schemas.openxmlformats.org/officeDocument/2006/relationships/image" Target="../media/image89.png"/><Relationship Id="rId25" Type="http://schemas.openxmlformats.org/officeDocument/2006/relationships/image" Target="../media/image88.png"/><Relationship Id="rId28" Type="http://schemas.openxmlformats.org/officeDocument/2006/relationships/image" Target="../media/image86.png"/><Relationship Id="rId27" Type="http://schemas.openxmlformats.org/officeDocument/2006/relationships/image" Target="../media/image84.png"/><Relationship Id="rId5" Type="http://schemas.openxmlformats.org/officeDocument/2006/relationships/image" Target="../media/image81.png"/><Relationship Id="rId6" Type="http://schemas.openxmlformats.org/officeDocument/2006/relationships/image" Target="../media/image65.png"/><Relationship Id="rId29" Type="http://schemas.openxmlformats.org/officeDocument/2006/relationships/image" Target="../media/image92.png"/><Relationship Id="rId7" Type="http://schemas.openxmlformats.org/officeDocument/2006/relationships/image" Target="../media/image13.png"/><Relationship Id="rId8" Type="http://schemas.openxmlformats.org/officeDocument/2006/relationships/image" Target="../media/image77.png"/><Relationship Id="rId31" Type="http://schemas.openxmlformats.org/officeDocument/2006/relationships/image" Target="../media/image95.png"/><Relationship Id="rId30" Type="http://schemas.openxmlformats.org/officeDocument/2006/relationships/image" Target="../media/image101.png"/><Relationship Id="rId11" Type="http://schemas.openxmlformats.org/officeDocument/2006/relationships/image" Target="../media/image71.png"/><Relationship Id="rId33" Type="http://schemas.openxmlformats.org/officeDocument/2006/relationships/image" Target="../media/image102.png"/><Relationship Id="rId10" Type="http://schemas.openxmlformats.org/officeDocument/2006/relationships/image" Target="../media/image62.png"/><Relationship Id="rId32" Type="http://schemas.openxmlformats.org/officeDocument/2006/relationships/image" Target="../media/image98.png"/><Relationship Id="rId13" Type="http://schemas.openxmlformats.org/officeDocument/2006/relationships/image" Target="../media/image64.png"/><Relationship Id="rId12" Type="http://schemas.openxmlformats.org/officeDocument/2006/relationships/image" Target="../media/image68.png"/><Relationship Id="rId34" Type="http://schemas.openxmlformats.org/officeDocument/2006/relationships/image" Target="../media/image104.png"/><Relationship Id="rId15" Type="http://schemas.openxmlformats.org/officeDocument/2006/relationships/image" Target="../media/image75.png"/><Relationship Id="rId14" Type="http://schemas.openxmlformats.org/officeDocument/2006/relationships/image" Target="../media/image69.png"/><Relationship Id="rId17" Type="http://schemas.openxmlformats.org/officeDocument/2006/relationships/image" Target="../media/image76.png"/><Relationship Id="rId16" Type="http://schemas.openxmlformats.org/officeDocument/2006/relationships/image" Target="../media/image70.png"/><Relationship Id="rId19" Type="http://schemas.openxmlformats.org/officeDocument/2006/relationships/image" Target="../media/image78.png"/><Relationship Id="rId18" Type="http://schemas.openxmlformats.org/officeDocument/2006/relationships/image" Target="../media/image7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7"/>
          <p:cNvSpPr txBox="1"/>
          <p:nvPr/>
        </p:nvSpPr>
        <p:spPr>
          <a:xfrm>
            <a:off x="8385936" y="6552115"/>
            <a:ext cx="76200" cy="1689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9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7" name="Google Shape;57;p7"/>
          <p:cNvSpPr/>
          <p:nvPr/>
        </p:nvSpPr>
        <p:spPr>
          <a:xfrm>
            <a:off x="534923" y="6485477"/>
            <a:ext cx="1662683" cy="28717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7"/>
          <p:cNvSpPr/>
          <p:nvPr/>
        </p:nvSpPr>
        <p:spPr>
          <a:xfrm>
            <a:off x="5568696" y="5935979"/>
            <a:ext cx="3575304" cy="516635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p7"/>
          <p:cNvSpPr/>
          <p:nvPr/>
        </p:nvSpPr>
        <p:spPr>
          <a:xfrm>
            <a:off x="507491" y="2657855"/>
            <a:ext cx="83820" cy="353567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0" name="Google Shape;60;p7"/>
          <p:cNvGrpSpPr/>
          <p:nvPr/>
        </p:nvGrpSpPr>
        <p:grpSpPr>
          <a:xfrm>
            <a:off x="0" y="4279391"/>
            <a:ext cx="9144000" cy="2578861"/>
            <a:chOff x="0" y="4279391"/>
            <a:chExt cx="9144000" cy="2578861"/>
          </a:xfrm>
        </p:grpSpPr>
        <p:sp>
          <p:nvSpPr>
            <p:cNvPr id="61" name="Google Shape;61;p7"/>
            <p:cNvSpPr/>
            <p:nvPr/>
          </p:nvSpPr>
          <p:spPr>
            <a:xfrm>
              <a:off x="0" y="4741162"/>
              <a:ext cx="9144000" cy="2117090"/>
            </a:xfrm>
            <a:custGeom>
              <a:rect b="b" l="l" r="r" t="t"/>
              <a:pathLst>
                <a:path extrusionOk="0" h="2117090" w="9144000">
                  <a:moveTo>
                    <a:pt x="9144000" y="0"/>
                  </a:moveTo>
                  <a:lnTo>
                    <a:pt x="0" y="0"/>
                  </a:lnTo>
                  <a:lnTo>
                    <a:pt x="0" y="2116834"/>
                  </a:lnTo>
                  <a:lnTo>
                    <a:pt x="9144000" y="2116834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5097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7"/>
            <p:cNvSpPr/>
            <p:nvPr/>
          </p:nvSpPr>
          <p:spPr>
            <a:xfrm>
              <a:off x="5509259" y="4279391"/>
              <a:ext cx="3613403" cy="518160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3" name="Google Shape;63;p7"/>
          <p:cNvSpPr/>
          <p:nvPr/>
        </p:nvSpPr>
        <p:spPr>
          <a:xfrm>
            <a:off x="1133855" y="694944"/>
            <a:ext cx="2557272" cy="862583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4" name="Google Shape;64;p7"/>
          <p:cNvGrpSpPr/>
          <p:nvPr/>
        </p:nvGrpSpPr>
        <p:grpSpPr>
          <a:xfrm>
            <a:off x="8880209" y="3847961"/>
            <a:ext cx="130579" cy="130579"/>
            <a:chOff x="8880209" y="3847961"/>
            <a:chExt cx="130579" cy="130579"/>
          </a:xfrm>
        </p:grpSpPr>
        <p:sp>
          <p:nvSpPr>
            <p:cNvPr id="65" name="Google Shape;65;p7"/>
            <p:cNvSpPr/>
            <p:nvPr/>
          </p:nvSpPr>
          <p:spPr>
            <a:xfrm>
              <a:off x="8880209" y="3847961"/>
              <a:ext cx="130579" cy="130579"/>
            </a:xfrm>
            <a:prstGeom prst="rect">
              <a:avLst/>
            </a:prstGeom>
            <a:blipFill rotWithShape="1">
              <a:blip r:embed="rId8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66;p7"/>
            <p:cNvSpPr/>
            <p:nvPr/>
          </p:nvSpPr>
          <p:spPr>
            <a:xfrm>
              <a:off x="8887777" y="3855529"/>
              <a:ext cx="117728" cy="117728"/>
            </a:xfrm>
            <a:prstGeom prst="rect">
              <a:avLst/>
            </a:prstGeom>
            <a:blipFill rotWithShape="1">
              <a:blip r:embed="rId9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7" name="Google Shape;67;p7"/>
          <p:cNvGrpSpPr/>
          <p:nvPr/>
        </p:nvGrpSpPr>
        <p:grpSpPr>
          <a:xfrm>
            <a:off x="437387" y="2388107"/>
            <a:ext cx="7171182" cy="1088898"/>
            <a:chOff x="437387" y="2388107"/>
            <a:chExt cx="7171182" cy="1088898"/>
          </a:xfrm>
        </p:grpSpPr>
        <p:sp>
          <p:nvSpPr>
            <p:cNvPr id="68" name="Google Shape;68;p7"/>
            <p:cNvSpPr/>
            <p:nvPr/>
          </p:nvSpPr>
          <p:spPr>
            <a:xfrm>
              <a:off x="437387" y="2388107"/>
              <a:ext cx="2599182" cy="1088898"/>
            </a:xfrm>
            <a:prstGeom prst="rect">
              <a:avLst/>
            </a:prstGeom>
            <a:blipFill rotWithShape="1">
              <a:blip r:embed="rId10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69;p7"/>
            <p:cNvSpPr/>
            <p:nvPr/>
          </p:nvSpPr>
          <p:spPr>
            <a:xfrm>
              <a:off x="2359152" y="2388107"/>
              <a:ext cx="5249417" cy="1088898"/>
            </a:xfrm>
            <a:prstGeom prst="rect">
              <a:avLst/>
            </a:prstGeom>
            <a:blipFill rotWithShape="1">
              <a:blip r:embed="rId11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0" name="Google Shape;70;p7"/>
          <p:cNvSpPr txBox="1"/>
          <p:nvPr>
            <p:ph type="title"/>
          </p:nvPr>
        </p:nvSpPr>
        <p:spPr>
          <a:xfrm>
            <a:off x="764540" y="2564968"/>
            <a:ext cx="6522720" cy="5746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DigiArch數位應用系統開發框架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6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Google Shape;937;p16"/>
          <p:cNvSpPr txBox="1"/>
          <p:nvPr>
            <p:ph type="title"/>
          </p:nvPr>
        </p:nvSpPr>
        <p:spPr>
          <a:xfrm>
            <a:off x="905967" y="566673"/>
            <a:ext cx="3648710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DigiArch框架設計概念</a:t>
            </a:r>
            <a:endParaRPr sz="2800"/>
          </a:p>
        </p:txBody>
      </p:sp>
      <p:grpSp>
        <p:nvGrpSpPr>
          <p:cNvPr id="938" name="Google Shape;938;p16"/>
          <p:cNvGrpSpPr/>
          <p:nvPr/>
        </p:nvGrpSpPr>
        <p:grpSpPr>
          <a:xfrm>
            <a:off x="1653502" y="1897362"/>
            <a:ext cx="2231210" cy="3240058"/>
            <a:chOff x="1653502" y="1897362"/>
            <a:chExt cx="2231210" cy="3240058"/>
          </a:xfrm>
        </p:grpSpPr>
        <p:sp>
          <p:nvSpPr>
            <p:cNvPr id="939" name="Google Shape;939;p16"/>
            <p:cNvSpPr/>
            <p:nvPr/>
          </p:nvSpPr>
          <p:spPr>
            <a:xfrm>
              <a:off x="1653502" y="1897362"/>
              <a:ext cx="2231210" cy="3240058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0" name="Google Shape;940;p16"/>
            <p:cNvSpPr/>
            <p:nvPr/>
          </p:nvSpPr>
          <p:spPr>
            <a:xfrm>
              <a:off x="2037587" y="1900427"/>
              <a:ext cx="1481327" cy="1109472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1" name="Google Shape;941;p16"/>
            <p:cNvSpPr/>
            <p:nvPr/>
          </p:nvSpPr>
          <p:spPr>
            <a:xfrm>
              <a:off x="1691639" y="1915667"/>
              <a:ext cx="2159508" cy="3168396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2" name="Google Shape;942;p16"/>
            <p:cNvSpPr/>
            <p:nvPr/>
          </p:nvSpPr>
          <p:spPr>
            <a:xfrm>
              <a:off x="1691639" y="1915667"/>
              <a:ext cx="2159635" cy="3168650"/>
            </a:xfrm>
            <a:custGeom>
              <a:rect b="b" l="l" r="r" t="t"/>
              <a:pathLst>
                <a:path extrusionOk="0" h="3168650" w="2159635">
                  <a:moveTo>
                    <a:pt x="0" y="106426"/>
                  </a:moveTo>
                  <a:lnTo>
                    <a:pt x="8360" y="64990"/>
                  </a:lnTo>
                  <a:lnTo>
                    <a:pt x="31162" y="31162"/>
                  </a:lnTo>
                  <a:lnTo>
                    <a:pt x="64990" y="8360"/>
                  </a:lnTo>
                  <a:lnTo>
                    <a:pt x="106426" y="0"/>
                  </a:lnTo>
                  <a:lnTo>
                    <a:pt x="2053082" y="0"/>
                  </a:lnTo>
                  <a:lnTo>
                    <a:pt x="2094517" y="8360"/>
                  </a:lnTo>
                  <a:lnTo>
                    <a:pt x="2128345" y="31162"/>
                  </a:lnTo>
                  <a:lnTo>
                    <a:pt x="2151147" y="64990"/>
                  </a:lnTo>
                  <a:lnTo>
                    <a:pt x="2159508" y="106426"/>
                  </a:lnTo>
                  <a:lnTo>
                    <a:pt x="2159508" y="3061970"/>
                  </a:lnTo>
                  <a:lnTo>
                    <a:pt x="2151147" y="3103405"/>
                  </a:lnTo>
                  <a:lnTo>
                    <a:pt x="2128345" y="3137233"/>
                  </a:lnTo>
                  <a:lnTo>
                    <a:pt x="2094517" y="3160035"/>
                  </a:lnTo>
                  <a:lnTo>
                    <a:pt x="2053082" y="3168396"/>
                  </a:lnTo>
                  <a:lnTo>
                    <a:pt x="106426" y="3168396"/>
                  </a:lnTo>
                  <a:lnTo>
                    <a:pt x="64990" y="3160035"/>
                  </a:lnTo>
                  <a:lnTo>
                    <a:pt x="31162" y="3137233"/>
                  </a:lnTo>
                  <a:lnTo>
                    <a:pt x="8360" y="3103405"/>
                  </a:lnTo>
                  <a:lnTo>
                    <a:pt x="0" y="3061970"/>
                  </a:lnTo>
                  <a:lnTo>
                    <a:pt x="0" y="106426"/>
                  </a:lnTo>
                  <a:close/>
                </a:path>
              </a:pathLst>
            </a:custGeom>
            <a:noFill/>
            <a:ln cap="flat" cmpd="sng" w="9525">
              <a:solidFill>
                <a:srgbClr val="97B8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43" name="Google Shape;943;p16"/>
          <p:cNvSpPr txBox="1"/>
          <p:nvPr/>
        </p:nvSpPr>
        <p:spPr>
          <a:xfrm>
            <a:off x="2205354" y="1965452"/>
            <a:ext cx="1130935" cy="8489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254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HTML5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065" marR="508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Responsive  Web Design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44" name="Google Shape;944;p16"/>
          <p:cNvGrpSpPr/>
          <p:nvPr/>
        </p:nvGrpSpPr>
        <p:grpSpPr>
          <a:xfrm>
            <a:off x="429763" y="5180076"/>
            <a:ext cx="3454916" cy="560844"/>
            <a:chOff x="429763" y="5180076"/>
            <a:chExt cx="3454916" cy="560844"/>
          </a:xfrm>
        </p:grpSpPr>
        <p:sp>
          <p:nvSpPr>
            <p:cNvPr id="945" name="Google Shape;945;p16"/>
            <p:cNvSpPr/>
            <p:nvPr/>
          </p:nvSpPr>
          <p:spPr>
            <a:xfrm>
              <a:off x="429763" y="5210434"/>
              <a:ext cx="3454916" cy="433072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6" name="Google Shape;946;p16"/>
            <p:cNvSpPr/>
            <p:nvPr/>
          </p:nvSpPr>
          <p:spPr>
            <a:xfrm>
              <a:off x="1025651" y="5180076"/>
              <a:ext cx="2263140" cy="560844"/>
            </a:xfrm>
            <a:prstGeom prst="rect">
              <a:avLst/>
            </a:prstGeom>
            <a:blipFill rotWithShape="1">
              <a:blip r:embed="rId7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7" name="Google Shape;947;p16"/>
            <p:cNvSpPr/>
            <p:nvPr/>
          </p:nvSpPr>
          <p:spPr>
            <a:xfrm>
              <a:off x="467867" y="5228844"/>
              <a:ext cx="3383279" cy="361188"/>
            </a:xfrm>
            <a:prstGeom prst="rect">
              <a:avLst/>
            </a:prstGeom>
            <a:blipFill rotWithShape="1">
              <a:blip r:embed="rId8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48" name="Google Shape;948;p16"/>
          <p:cNvSpPr txBox="1"/>
          <p:nvPr/>
        </p:nvSpPr>
        <p:spPr>
          <a:xfrm>
            <a:off x="1192783" y="5245734"/>
            <a:ext cx="1933575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Android Native Apps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49" name="Google Shape;949;p16"/>
          <p:cNvGrpSpPr/>
          <p:nvPr/>
        </p:nvGrpSpPr>
        <p:grpSpPr>
          <a:xfrm>
            <a:off x="420623" y="5682996"/>
            <a:ext cx="3473196" cy="560844"/>
            <a:chOff x="420623" y="5682996"/>
            <a:chExt cx="3473196" cy="560844"/>
          </a:xfrm>
        </p:grpSpPr>
        <p:sp>
          <p:nvSpPr>
            <p:cNvPr id="950" name="Google Shape;950;p16"/>
            <p:cNvSpPr/>
            <p:nvPr/>
          </p:nvSpPr>
          <p:spPr>
            <a:xfrm>
              <a:off x="420623" y="5704332"/>
              <a:ext cx="3473196" cy="451116"/>
            </a:xfrm>
            <a:prstGeom prst="rect">
              <a:avLst/>
            </a:prstGeom>
            <a:blipFill rotWithShape="1">
              <a:blip r:embed="rId9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1" name="Google Shape;951;p16"/>
            <p:cNvSpPr/>
            <p:nvPr/>
          </p:nvSpPr>
          <p:spPr>
            <a:xfrm>
              <a:off x="1243584" y="5682996"/>
              <a:ext cx="1828800" cy="560844"/>
            </a:xfrm>
            <a:prstGeom prst="rect">
              <a:avLst/>
            </a:prstGeom>
            <a:blipFill rotWithShape="1">
              <a:blip r:embed="rId10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2" name="Google Shape;952;p16"/>
            <p:cNvSpPr/>
            <p:nvPr/>
          </p:nvSpPr>
          <p:spPr>
            <a:xfrm>
              <a:off x="467867" y="5731764"/>
              <a:ext cx="3383279" cy="361188"/>
            </a:xfrm>
            <a:prstGeom prst="rect">
              <a:avLst/>
            </a:prstGeom>
            <a:blipFill rotWithShape="1">
              <a:blip r:embed="rId11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3" name="Google Shape;953;p16"/>
            <p:cNvSpPr/>
            <p:nvPr/>
          </p:nvSpPr>
          <p:spPr>
            <a:xfrm>
              <a:off x="467867" y="5731764"/>
              <a:ext cx="3383279" cy="361315"/>
            </a:xfrm>
            <a:custGeom>
              <a:rect b="b" l="l" r="r" t="t"/>
              <a:pathLst>
                <a:path extrusionOk="0" h="361314" w="3383279">
                  <a:moveTo>
                    <a:pt x="0" y="23126"/>
                  </a:moveTo>
                  <a:lnTo>
                    <a:pt x="1816" y="14123"/>
                  </a:lnTo>
                  <a:lnTo>
                    <a:pt x="6772" y="6772"/>
                  </a:lnTo>
                  <a:lnTo>
                    <a:pt x="14123" y="1816"/>
                  </a:lnTo>
                  <a:lnTo>
                    <a:pt x="23126" y="0"/>
                  </a:lnTo>
                  <a:lnTo>
                    <a:pt x="3360166" y="0"/>
                  </a:lnTo>
                  <a:lnTo>
                    <a:pt x="3369135" y="1816"/>
                  </a:lnTo>
                  <a:lnTo>
                    <a:pt x="3376485" y="6772"/>
                  </a:lnTo>
                  <a:lnTo>
                    <a:pt x="3381454" y="14123"/>
                  </a:lnTo>
                  <a:lnTo>
                    <a:pt x="3383279" y="23126"/>
                  </a:lnTo>
                  <a:lnTo>
                    <a:pt x="3383279" y="338061"/>
                  </a:lnTo>
                  <a:lnTo>
                    <a:pt x="3381454" y="347064"/>
                  </a:lnTo>
                  <a:lnTo>
                    <a:pt x="3376485" y="354415"/>
                  </a:lnTo>
                  <a:lnTo>
                    <a:pt x="3369135" y="359371"/>
                  </a:lnTo>
                  <a:lnTo>
                    <a:pt x="3360166" y="361188"/>
                  </a:lnTo>
                  <a:lnTo>
                    <a:pt x="23126" y="361188"/>
                  </a:lnTo>
                  <a:lnTo>
                    <a:pt x="14123" y="359371"/>
                  </a:lnTo>
                  <a:lnTo>
                    <a:pt x="6772" y="354415"/>
                  </a:lnTo>
                  <a:lnTo>
                    <a:pt x="1816" y="347064"/>
                  </a:lnTo>
                  <a:lnTo>
                    <a:pt x="0" y="338061"/>
                  </a:lnTo>
                  <a:lnTo>
                    <a:pt x="0" y="23126"/>
                  </a:lnTo>
                  <a:close/>
                </a:path>
              </a:pathLst>
            </a:custGeom>
            <a:noFill/>
            <a:ln cap="flat" cmpd="sng" w="9525">
              <a:solidFill>
                <a:srgbClr val="46AAC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54" name="Google Shape;954;p16"/>
          <p:cNvSpPr txBox="1"/>
          <p:nvPr/>
        </p:nvSpPr>
        <p:spPr>
          <a:xfrm>
            <a:off x="1410716" y="5748934"/>
            <a:ext cx="1499235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iOS Native Apps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55" name="Google Shape;955;p16"/>
          <p:cNvGrpSpPr/>
          <p:nvPr/>
        </p:nvGrpSpPr>
        <p:grpSpPr>
          <a:xfrm>
            <a:off x="393128" y="2275204"/>
            <a:ext cx="4367860" cy="2522347"/>
            <a:chOff x="393128" y="2275204"/>
            <a:chExt cx="4367860" cy="2522347"/>
          </a:xfrm>
        </p:grpSpPr>
        <p:sp>
          <p:nvSpPr>
            <p:cNvPr id="956" name="Google Shape;956;p16"/>
            <p:cNvSpPr/>
            <p:nvPr/>
          </p:nvSpPr>
          <p:spPr>
            <a:xfrm>
              <a:off x="394715" y="2276855"/>
              <a:ext cx="746760" cy="448056"/>
            </a:xfrm>
            <a:prstGeom prst="rect">
              <a:avLst/>
            </a:prstGeom>
            <a:blipFill rotWithShape="1">
              <a:blip r:embed="rId1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7" name="Google Shape;957;p16"/>
            <p:cNvSpPr/>
            <p:nvPr/>
          </p:nvSpPr>
          <p:spPr>
            <a:xfrm>
              <a:off x="393128" y="2275204"/>
              <a:ext cx="749935" cy="451484"/>
            </a:xfrm>
            <a:custGeom>
              <a:rect b="b" l="l" r="r" t="t"/>
              <a:pathLst>
                <a:path extrusionOk="0" h="451485" w="749935">
                  <a:moveTo>
                    <a:pt x="0" y="451231"/>
                  </a:moveTo>
                  <a:lnTo>
                    <a:pt x="749935" y="451231"/>
                  </a:lnTo>
                  <a:lnTo>
                    <a:pt x="749935" y="0"/>
                  </a:lnTo>
                  <a:lnTo>
                    <a:pt x="0" y="0"/>
                  </a:lnTo>
                  <a:lnTo>
                    <a:pt x="0" y="451231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8" name="Google Shape;958;p16"/>
            <p:cNvSpPr/>
            <p:nvPr/>
          </p:nvSpPr>
          <p:spPr>
            <a:xfrm>
              <a:off x="573742" y="2924555"/>
              <a:ext cx="399748" cy="739978"/>
            </a:xfrm>
            <a:prstGeom prst="rect">
              <a:avLst/>
            </a:prstGeom>
            <a:blipFill rotWithShape="1">
              <a:blip r:embed="rId1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9" name="Google Shape;959;p16"/>
            <p:cNvSpPr/>
            <p:nvPr/>
          </p:nvSpPr>
          <p:spPr>
            <a:xfrm>
              <a:off x="632459" y="3073907"/>
              <a:ext cx="280670" cy="38100"/>
            </a:xfrm>
            <a:custGeom>
              <a:rect b="b" l="l" r="r" t="t"/>
              <a:pathLst>
                <a:path extrusionOk="0" h="38100" w="280669">
                  <a:moveTo>
                    <a:pt x="280416" y="0"/>
                  </a:moveTo>
                  <a:lnTo>
                    <a:pt x="0" y="0"/>
                  </a:lnTo>
                  <a:lnTo>
                    <a:pt x="0" y="38100"/>
                  </a:lnTo>
                  <a:lnTo>
                    <a:pt x="280416" y="38100"/>
                  </a:lnTo>
                  <a:lnTo>
                    <a:pt x="28041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0" name="Google Shape;960;p16"/>
            <p:cNvSpPr/>
            <p:nvPr/>
          </p:nvSpPr>
          <p:spPr>
            <a:xfrm>
              <a:off x="629411" y="3070859"/>
              <a:ext cx="152400" cy="50291"/>
            </a:xfrm>
            <a:prstGeom prst="rect">
              <a:avLst/>
            </a:prstGeom>
            <a:blipFill rotWithShape="1">
              <a:blip r:embed="rId1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1" name="Google Shape;961;p16"/>
            <p:cNvSpPr/>
            <p:nvPr/>
          </p:nvSpPr>
          <p:spPr>
            <a:xfrm>
              <a:off x="445007" y="3860291"/>
              <a:ext cx="647699" cy="937260"/>
            </a:xfrm>
            <a:prstGeom prst="rect">
              <a:avLst/>
            </a:prstGeom>
            <a:blipFill rotWithShape="1">
              <a:blip r:embed="rId1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2" name="Google Shape;962;p16"/>
            <p:cNvSpPr/>
            <p:nvPr/>
          </p:nvSpPr>
          <p:spPr>
            <a:xfrm>
              <a:off x="818388" y="4038600"/>
              <a:ext cx="175259" cy="64007"/>
            </a:xfrm>
            <a:prstGeom prst="rect">
              <a:avLst/>
            </a:prstGeom>
            <a:blipFill rotWithShape="1">
              <a:blip r:embed="rId1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3" name="Google Shape;963;p16"/>
            <p:cNvSpPr/>
            <p:nvPr/>
          </p:nvSpPr>
          <p:spPr>
            <a:xfrm>
              <a:off x="4225882" y="3352488"/>
              <a:ext cx="224366" cy="239840"/>
            </a:xfrm>
            <a:prstGeom prst="rect">
              <a:avLst/>
            </a:prstGeom>
            <a:blipFill rotWithShape="1">
              <a:blip r:embed="rId17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4" name="Google Shape;964;p16"/>
            <p:cNvSpPr/>
            <p:nvPr/>
          </p:nvSpPr>
          <p:spPr>
            <a:xfrm>
              <a:off x="4264151" y="3368039"/>
              <a:ext cx="152400" cy="167640"/>
            </a:xfrm>
            <a:custGeom>
              <a:rect b="b" l="l" r="r" t="t"/>
              <a:pathLst>
                <a:path extrusionOk="0" h="167639" w="152400">
                  <a:moveTo>
                    <a:pt x="0" y="83820"/>
                  </a:moveTo>
                  <a:lnTo>
                    <a:pt x="5994" y="51167"/>
                  </a:lnTo>
                  <a:lnTo>
                    <a:pt x="22336" y="24526"/>
                  </a:lnTo>
                  <a:lnTo>
                    <a:pt x="46559" y="6578"/>
                  </a:lnTo>
                  <a:lnTo>
                    <a:pt x="76200" y="0"/>
                  </a:lnTo>
                  <a:lnTo>
                    <a:pt x="105840" y="6578"/>
                  </a:lnTo>
                  <a:lnTo>
                    <a:pt x="130063" y="24526"/>
                  </a:lnTo>
                  <a:lnTo>
                    <a:pt x="146405" y="51167"/>
                  </a:lnTo>
                  <a:lnTo>
                    <a:pt x="152400" y="83820"/>
                  </a:lnTo>
                  <a:lnTo>
                    <a:pt x="146405" y="116472"/>
                  </a:lnTo>
                  <a:lnTo>
                    <a:pt x="130063" y="143113"/>
                  </a:lnTo>
                  <a:lnTo>
                    <a:pt x="105840" y="161061"/>
                  </a:lnTo>
                  <a:lnTo>
                    <a:pt x="76200" y="167639"/>
                  </a:lnTo>
                  <a:lnTo>
                    <a:pt x="46559" y="161061"/>
                  </a:lnTo>
                  <a:lnTo>
                    <a:pt x="22336" y="143113"/>
                  </a:lnTo>
                  <a:lnTo>
                    <a:pt x="5994" y="116472"/>
                  </a:lnTo>
                  <a:lnTo>
                    <a:pt x="0" y="83820"/>
                  </a:lnTo>
                  <a:close/>
                </a:path>
              </a:pathLst>
            </a:custGeom>
            <a:noFill/>
            <a:ln cap="flat" cmpd="sng" w="9525">
              <a:solidFill>
                <a:srgbClr val="497DB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5" name="Google Shape;965;p16"/>
            <p:cNvSpPr/>
            <p:nvPr/>
          </p:nvSpPr>
          <p:spPr>
            <a:xfrm>
              <a:off x="4213860" y="3357371"/>
              <a:ext cx="152400" cy="216535"/>
            </a:xfrm>
            <a:custGeom>
              <a:rect b="b" l="l" r="r" t="t"/>
              <a:pathLst>
                <a:path extrusionOk="0" h="216535" w="152400">
                  <a:moveTo>
                    <a:pt x="152400" y="0"/>
                  </a:moveTo>
                  <a:lnTo>
                    <a:pt x="0" y="0"/>
                  </a:lnTo>
                  <a:lnTo>
                    <a:pt x="0" y="216408"/>
                  </a:lnTo>
                  <a:lnTo>
                    <a:pt x="152400" y="216408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6" name="Google Shape;966;p16"/>
            <p:cNvSpPr/>
            <p:nvPr/>
          </p:nvSpPr>
          <p:spPr>
            <a:xfrm>
              <a:off x="4373880" y="3421379"/>
              <a:ext cx="387108" cy="96012"/>
            </a:xfrm>
            <a:prstGeom prst="rect">
              <a:avLst/>
            </a:prstGeom>
            <a:blipFill rotWithShape="1">
              <a:blip r:embed="rId18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7" name="Google Shape;967;p16"/>
            <p:cNvSpPr/>
            <p:nvPr/>
          </p:nvSpPr>
          <p:spPr>
            <a:xfrm>
              <a:off x="4416551" y="3450335"/>
              <a:ext cx="300355" cy="3175"/>
            </a:xfrm>
            <a:custGeom>
              <a:rect b="b" l="l" r="r" t="t"/>
              <a:pathLst>
                <a:path extrusionOk="0" h="3175" w="300354">
                  <a:moveTo>
                    <a:pt x="0" y="3175"/>
                  </a:moveTo>
                  <a:lnTo>
                    <a:pt x="300100" y="0"/>
                  </a:lnTo>
                </a:path>
              </a:pathLst>
            </a:custGeom>
            <a:noFill/>
            <a:ln cap="flat" cmpd="sng" w="12700">
              <a:solidFill>
                <a:srgbClr val="4F81B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8" name="Google Shape;968;p16"/>
            <p:cNvSpPr/>
            <p:nvPr/>
          </p:nvSpPr>
          <p:spPr>
            <a:xfrm>
              <a:off x="4171187" y="3355911"/>
              <a:ext cx="242315" cy="236156"/>
            </a:xfrm>
            <a:prstGeom prst="rect">
              <a:avLst/>
            </a:prstGeom>
            <a:blipFill rotWithShape="1">
              <a:blip r:embed="rId19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9" name="Google Shape;969;p16"/>
            <p:cNvSpPr/>
            <p:nvPr/>
          </p:nvSpPr>
          <p:spPr>
            <a:xfrm>
              <a:off x="4213669" y="3375469"/>
              <a:ext cx="161925" cy="155828"/>
            </a:xfrm>
            <a:prstGeom prst="rect">
              <a:avLst/>
            </a:prstGeom>
            <a:blipFill rotWithShape="1">
              <a:blip r:embed="rId20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0" name="Google Shape;970;p16"/>
            <p:cNvSpPr/>
            <p:nvPr/>
          </p:nvSpPr>
          <p:spPr>
            <a:xfrm>
              <a:off x="3892295" y="3424416"/>
              <a:ext cx="370332" cy="93102"/>
            </a:xfrm>
            <a:prstGeom prst="rect">
              <a:avLst/>
            </a:prstGeom>
            <a:blipFill rotWithShape="1">
              <a:blip r:embed="rId21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1" name="Google Shape;971;p16"/>
            <p:cNvSpPr/>
            <p:nvPr/>
          </p:nvSpPr>
          <p:spPr>
            <a:xfrm>
              <a:off x="3934968" y="3453383"/>
              <a:ext cx="282575" cy="0"/>
            </a:xfrm>
            <a:custGeom>
              <a:rect b="b" l="l" r="r" t="t"/>
              <a:pathLst>
                <a:path extrusionOk="0" h="120000" w="282575">
                  <a:moveTo>
                    <a:pt x="0" y="0"/>
                  </a:moveTo>
                  <a:lnTo>
                    <a:pt x="282575" y="0"/>
                  </a:lnTo>
                </a:path>
              </a:pathLst>
            </a:custGeom>
            <a:noFill/>
            <a:ln cap="flat" cmpd="sng" w="12700">
              <a:solidFill>
                <a:srgbClr val="4F81B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72" name="Google Shape;972;p16"/>
          <p:cNvSpPr txBox="1"/>
          <p:nvPr/>
        </p:nvSpPr>
        <p:spPr>
          <a:xfrm>
            <a:off x="4014978" y="3096260"/>
            <a:ext cx="480695" cy="2393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AJOH</a:t>
            </a:r>
            <a:endParaRPr/>
          </a:p>
        </p:txBody>
      </p:sp>
      <p:grpSp>
        <p:nvGrpSpPr>
          <p:cNvPr id="973" name="Google Shape;973;p16"/>
          <p:cNvGrpSpPr/>
          <p:nvPr/>
        </p:nvGrpSpPr>
        <p:grpSpPr>
          <a:xfrm>
            <a:off x="3892296" y="5295588"/>
            <a:ext cx="868692" cy="239840"/>
            <a:chOff x="3892296" y="5295588"/>
            <a:chExt cx="868692" cy="239840"/>
          </a:xfrm>
        </p:grpSpPr>
        <p:sp>
          <p:nvSpPr>
            <p:cNvPr id="974" name="Google Shape;974;p16"/>
            <p:cNvSpPr/>
            <p:nvPr/>
          </p:nvSpPr>
          <p:spPr>
            <a:xfrm>
              <a:off x="4225882" y="5295588"/>
              <a:ext cx="224366" cy="239840"/>
            </a:xfrm>
            <a:prstGeom prst="rect">
              <a:avLst/>
            </a:prstGeom>
            <a:blipFill rotWithShape="1">
              <a:blip r:embed="rId17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5" name="Google Shape;975;p16"/>
            <p:cNvSpPr/>
            <p:nvPr/>
          </p:nvSpPr>
          <p:spPr>
            <a:xfrm>
              <a:off x="4264152" y="5311139"/>
              <a:ext cx="152400" cy="167640"/>
            </a:xfrm>
            <a:custGeom>
              <a:rect b="b" l="l" r="r" t="t"/>
              <a:pathLst>
                <a:path extrusionOk="0" h="167639" w="152400">
                  <a:moveTo>
                    <a:pt x="0" y="83820"/>
                  </a:moveTo>
                  <a:lnTo>
                    <a:pt x="5994" y="51167"/>
                  </a:lnTo>
                  <a:lnTo>
                    <a:pt x="22336" y="24526"/>
                  </a:lnTo>
                  <a:lnTo>
                    <a:pt x="46559" y="6578"/>
                  </a:lnTo>
                  <a:lnTo>
                    <a:pt x="76200" y="0"/>
                  </a:lnTo>
                  <a:lnTo>
                    <a:pt x="105840" y="6578"/>
                  </a:lnTo>
                  <a:lnTo>
                    <a:pt x="130063" y="24526"/>
                  </a:lnTo>
                  <a:lnTo>
                    <a:pt x="146405" y="51167"/>
                  </a:lnTo>
                  <a:lnTo>
                    <a:pt x="152400" y="83820"/>
                  </a:lnTo>
                  <a:lnTo>
                    <a:pt x="146405" y="116472"/>
                  </a:lnTo>
                  <a:lnTo>
                    <a:pt x="130063" y="143113"/>
                  </a:lnTo>
                  <a:lnTo>
                    <a:pt x="105840" y="161061"/>
                  </a:lnTo>
                  <a:lnTo>
                    <a:pt x="76200" y="167640"/>
                  </a:lnTo>
                  <a:lnTo>
                    <a:pt x="46559" y="161061"/>
                  </a:lnTo>
                  <a:lnTo>
                    <a:pt x="22336" y="143113"/>
                  </a:lnTo>
                  <a:lnTo>
                    <a:pt x="5994" y="116472"/>
                  </a:lnTo>
                  <a:lnTo>
                    <a:pt x="0" y="83820"/>
                  </a:lnTo>
                  <a:close/>
                </a:path>
              </a:pathLst>
            </a:custGeom>
            <a:noFill/>
            <a:ln cap="flat" cmpd="sng" w="9525">
              <a:solidFill>
                <a:srgbClr val="497DB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6" name="Google Shape;976;p16"/>
            <p:cNvSpPr/>
            <p:nvPr/>
          </p:nvSpPr>
          <p:spPr>
            <a:xfrm>
              <a:off x="4213860" y="5300471"/>
              <a:ext cx="152400" cy="216535"/>
            </a:xfrm>
            <a:custGeom>
              <a:rect b="b" l="l" r="r" t="t"/>
              <a:pathLst>
                <a:path extrusionOk="0" h="216535" w="152400">
                  <a:moveTo>
                    <a:pt x="152400" y="0"/>
                  </a:moveTo>
                  <a:lnTo>
                    <a:pt x="0" y="0"/>
                  </a:lnTo>
                  <a:lnTo>
                    <a:pt x="0" y="216407"/>
                  </a:lnTo>
                  <a:lnTo>
                    <a:pt x="152400" y="216407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7" name="Google Shape;977;p16"/>
            <p:cNvSpPr/>
            <p:nvPr/>
          </p:nvSpPr>
          <p:spPr>
            <a:xfrm>
              <a:off x="4373880" y="5364479"/>
              <a:ext cx="387108" cy="96012"/>
            </a:xfrm>
            <a:prstGeom prst="rect">
              <a:avLst/>
            </a:prstGeom>
            <a:blipFill rotWithShape="1">
              <a:blip r:embed="rId18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8" name="Google Shape;978;p16"/>
            <p:cNvSpPr/>
            <p:nvPr/>
          </p:nvSpPr>
          <p:spPr>
            <a:xfrm>
              <a:off x="4171188" y="5299011"/>
              <a:ext cx="242315" cy="236156"/>
            </a:xfrm>
            <a:prstGeom prst="rect">
              <a:avLst/>
            </a:prstGeom>
            <a:blipFill rotWithShape="1">
              <a:blip r:embed="rId19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9" name="Google Shape;979;p16"/>
            <p:cNvSpPr/>
            <p:nvPr/>
          </p:nvSpPr>
          <p:spPr>
            <a:xfrm>
              <a:off x="4213669" y="5318569"/>
              <a:ext cx="161925" cy="155829"/>
            </a:xfrm>
            <a:prstGeom prst="rect">
              <a:avLst/>
            </a:prstGeom>
            <a:blipFill rotWithShape="1">
              <a:blip r:embed="rId20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0" name="Google Shape;980;p16"/>
            <p:cNvSpPr/>
            <p:nvPr/>
          </p:nvSpPr>
          <p:spPr>
            <a:xfrm>
              <a:off x="3892296" y="5367516"/>
              <a:ext cx="370332" cy="93102"/>
            </a:xfrm>
            <a:prstGeom prst="rect">
              <a:avLst/>
            </a:prstGeom>
            <a:blipFill rotWithShape="1">
              <a:blip r:embed="rId21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1" name="Google Shape;981;p16"/>
            <p:cNvSpPr/>
            <p:nvPr/>
          </p:nvSpPr>
          <p:spPr>
            <a:xfrm>
              <a:off x="3934968" y="5396483"/>
              <a:ext cx="282575" cy="0"/>
            </a:xfrm>
            <a:custGeom>
              <a:rect b="b" l="l" r="r" t="t"/>
              <a:pathLst>
                <a:path extrusionOk="0" h="120000" w="282575">
                  <a:moveTo>
                    <a:pt x="0" y="0"/>
                  </a:moveTo>
                  <a:lnTo>
                    <a:pt x="282575" y="0"/>
                  </a:lnTo>
                </a:path>
              </a:pathLst>
            </a:custGeom>
            <a:noFill/>
            <a:ln cap="flat" cmpd="sng" w="12700">
              <a:solidFill>
                <a:srgbClr val="4F81B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82" name="Google Shape;982;p16"/>
          <p:cNvSpPr txBox="1"/>
          <p:nvPr/>
        </p:nvSpPr>
        <p:spPr>
          <a:xfrm>
            <a:off x="478294" y="5041519"/>
            <a:ext cx="4017010" cy="2393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	</a:t>
            </a: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AJOH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983" name="Google Shape;983;p16"/>
          <p:cNvGrpSpPr/>
          <p:nvPr/>
        </p:nvGrpSpPr>
        <p:grpSpPr>
          <a:xfrm>
            <a:off x="3881628" y="5873183"/>
            <a:ext cx="867194" cy="238445"/>
            <a:chOff x="3881628" y="5873183"/>
            <a:chExt cx="867194" cy="238445"/>
          </a:xfrm>
        </p:grpSpPr>
        <p:sp>
          <p:nvSpPr>
            <p:cNvPr id="984" name="Google Shape;984;p16"/>
            <p:cNvSpPr/>
            <p:nvPr/>
          </p:nvSpPr>
          <p:spPr>
            <a:xfrm>
              <a:off x="4215214" y="5873183"/>
              <a:ext cx="224366" cy="238445"/>
            </a:xfrm>
            <a:prstGeom prst="rect">
              <a:avLst/>
            </a:prstGeom>
            <a:blipFill rotWithShape="1">
              <a:blip r:embed="rId2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5" name="Google Shape;985;p16"/>
            <p:cNvSpPr/>
            <p:nvPr/>
          </p:nvSpPr>
          <p:spPr>
            <a:xfrm>
              <a:off x="4253484" y="5888736"/>
              <a:ext cx="152400" cy="166370"/>
            </a:xfrm>
            <a:custGeom>
              <a:rect b="b" l="l" r="r" t="t"/>
              <a:pathLst>
                <a:path extrusionOk="0" h="166370" w="152400">
                  <a:moveTo>
                    <a:pt x="0" y="83057"/>
                  </a:moveTo>
                  <a:lnTo>
                    <a:pt x="5994" y="50727"/>
                  </a:lnTo>
                  <a:lnTo>
                    <a:pt x="22336" y="24326"/>
                  </a:lnTo>
                  <a:lnTo>
                    <a:pt x="46559" y="6527"/>
                  </a:lnTo>
                  <a:lnTo>
                    <a:pt x="76200" y="0"/>
                  </a:lnTo>
                  <a:lnTo>
                    <a:pt x="105840" y="6527"/>
                  </a:lnTo>
                  <a:lnTo>
                    <a:pt x="130063" y="24326"/>
                  </a:lnTo>
                  <a:lnTo>
                    <a:pt x="146405" y="50727"/>
                  </a:lnTo>
                  <a:lnTo>
                    <a:pt x="152400" y="83057"/>
                  </a:lnTo>
                  <a:lnTo>
                    <a:pt x="146405" y="115388"/>
                  </a:lnTo>
                  <a:lnTo>
                    <a:pt x="130063" y="141789"/>
                  </a:lnTo>
                  <a:lnTo>
                    <a:pt x="105840" y="159588"/>
                  </a:lnTo>
                  <a:lnTo>
                    <a:pt x="76200" y="166115"/>
                  </a:lnTo>
                  <a:lnTo>
                    <a:pt x="46559" y="159588"/>
                  </a:lnTo>
                  <a:lnTo>
                    <a:pt x="22336" y="141789"/>
                  </a:lnTo>
                  <a:lnTo>
                    <a:pt x="5994" y="115388"/>
                  </a:lnTo>
                  <a:lnTo>
                    <a:pt x="0" y="83057"/>
                  </a:lnTo>
                  <a:close/>
                </a:path>
              </a:pathLst>
            </a:custGeom>
            <a:noFill/>
            <a:ln cap="flat" cmpd="sng" w="9525">
              <a:solidFill>
                <a:srgbClr val="497DB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6" name="Google Shape;986;p16"/>
            <p:cNvSpPr/>
            <p:nvPr/>
          </p:nvSpPr>
          <p:spPr>
            <a:xfrm>
              <a:off x="4201668" y="5876544"/>
              <a:ext cx="152400" cy="216535"/>
            </a:xfrm>
            <a:custGeom>
              <a:rect b="b" l="l" r="r" t="t"/>
              <a:pathLst>
                <a:path extrusionOk="0" h="216535" w="152400">
                  <a:moveTo>
                    <a:pt x="152400" y="0"/>
                  </a:moveTo>
                  <a:lnTo>
                    <a:pt x="0" y="0"/>
                  </a:lnTo>
                  <a:lnTo>
                    <a:pt x="0" y="216407"/>
                  </a:lnTo>
                  <a:lnTo>
                    <a:pt x="152400" y="216407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7" name="Google Shape;987;p16"/>
            <p:cNvSpPr/>
            <p:nvPr/>
          </p:nvSpPr>
          <p:spPr>
            <a:xfrm>
              <a:off x="4363212" y="5940552"/>
              <a:ext cx="385610" cy="96012"/>
            </a:xfrm>
            <a:prstGeom prst="rect">
              <a:avLst/>
            </a:prstGeom>
            <a:blipFill rotWithShape="1">
              <a:blip r:embed="rId2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8" name="Google Shape;988;p16"/>
            <p:cNvSpPr/>
            <p:nvPr/>
          </p:nvSpPr>
          <p:spPr>
            <a:xfrm>
              <a:off x="4405884" y="5969508"/>
              <a:ext cx="298450" cy="3175"/>
            </a:xfrm>
            <a:custGeom>
              <a:rect b="b" l="l" r="r" t="t"/>
              <a:pathLst>
                <a:path extrusionOk="0" h="3175" w="298450">
                  <a:moveTo>
                    <a:pt x="0" y="3174"/>
                  </a:moveTo>
                  <a:lnTo>
                    <a:pt x="298450" y="0"/>
                  </a:lnTo>
                </a:path>
              </a:pathLst>
            </a:custGeom>
            <a:noFill/>
            <a:ln cap="flat" cmpd="sng" w="12700">
              <a:solidFill>
                <a:srgbClr val="4F81B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9" name="Google Shape;989;p16"/>
            <p:cNvSpPr/>
            <p:nvPr/>
          </p:nvSpPr>
          <p:spPr>
            <a:xfrm>
              <a:off x="4157472" y="5875020"/>
              <a:ext cx="242315" cy="236156"/>
            </a:xfrm>
            <a:prstGeom prst="rect">
              <a:avLst/>
            </a:prstGeom>
            <a:blipFill rotWithShape="1">
              <a:blip r:embed="rId19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0" name="Google Shape;990;p16"/>
            <p:cNvSpPr/>
            <p:nvPr/>
          </p:nvSpPr>
          <p:spPr>
            <a:xfrm>
              <a:off x="4199953" y="5894641"/>
              <a:ext cx="161925" cy="155829"/>
            </a:xfrm>
            <a:prstGeom prst="rect">
              <a:avLst/>
            </a:prstGeom>
            <a:blipFill rotWithShape="1">
              <a:blip r:embed="rId2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1" name="Google Shape;991;p16"/>
            <p:cNvSpPr/>
            <p:nvPr/>
          </p:nvSpPr>
          <p:spPr>
            <a:xfrm>
              <a:off x="3881628" y="5943601"/>
              <a:ext cx="368820" cy="93102"/>
            </a:xfrm>
            <a:prstGeom prst="rect">
              <a:avLst/>
            </a:prstGeom>
            <a:blipFill rotWithShape="1">
              <a:blip r:embed="rId2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2" name="Google Shape;992;p16"/>
            <p:cNvSpPr/>
            <p:nvPr/>
          </p:nvSpPr>
          <p:spPr>
            <a:xfrm>
              <a:off x="3924300" y="5972556"/>
              <a:ext cx="281305" cy="0"/>
            </a:xfrm>
            <a:custGeom>
              <a:rect b="b" l="l" r="r" t="t"/>
              <a:pathLst>
                <a:path extrusionOk="0" h="120000" w="281304">
                  <a:moveTo>
                    <a:pt x="0" y="0"/>
                  </a:moveTo>
                  <a:lnTo>
                    <a:pt x="281050" y="0"/>
                  </a:lnTo>
                </a:path>
              </a:pathLst>
            </a:custGeom>
            <a:noFill/>
            <a:ln cap="flat" cmpd="sng" w="12700">
              <a:solidFill>
                <a:srgbClr val="4F81B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93" name="Google Shape;993;p16"/>
          <p:cNvSpPr txBox="1"/>
          <p:nvPr/>
        </p:nvSpPr>
        <p:spPr>
          <a:xfrm>
            <a:off x="4003675" y="5617870"/>
            <a:ext cx="480695" cy="2393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AJOH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94" name="Google Shape;994;p16"/>
          <p:cNvSpPr txBox="1"/>
          <p:nvPr/>
        </p:nvSpPr>
        <p:spPr>
          <a:xfrm>
            <a:off x="6823709" y="1637157"/>
            <a:ext cx="1968500" cy="2393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atom+json / HTTP (AJOH)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95" name="Google Shape;995;p16"/>
          <p:cNvSpPr txBox="1"/>
          <p:nvPr/>
        </p:nvSpPr>
        <p:spPr>
          <a:xfrm>
            <a:off x="618540" y="1428699"/>
            <a:ext cx="4984115" cy="3003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Responsive Web Design + Micro Service Architecture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996" name="Google Shape;996;p16"/>
          <p:cNvGrpSpPr/>
          <p:nvPr/>
        </p:nvGrpSpPr>
        <p:grpSpPr>
          <a:xfrm>
            <a:off x="1139952" y="2343886"/>
            <a:ext cx="2395727" cy="2140101"/>
            <a:chOff x="1139952" y="2343886"/>
            <a:chExt cx="2395727" cy="2140101"/>
          </a:xfrm>
        </p:grpSpPr>
        <p:sp>
          <p:nvSpPr>
            <p:cNvPr id="997" name="Google Shape;997;p16"/>
            <p:cNvSpPr/>
            <p:nvPr/>
          </p:nvSpPr>
          <p:spPr>
            <a:xfrm>
              <a:off x="1139952" y="2343886"/>
              <a:ext cx="513613" cy="286537"/>
            </a:xfrm>
            <a:prstGeom prst="rect">
              <a:avLst/>
            </a:prstGeom>
            <a:blipFill rotWithShape="1">
              <a:blip r:embed="rId2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8" name="Google Shape;998;p16"/>
            <p:cNvSpPr/>
            <p:nvPr/>
          </p:nvSpPr>
          <p:spPr>
            <a:xfrm>
              <a:off x="1187196" y="2368295"/>
              <a:ext cx="423672" cy="196595"/>
            </a:xfrm>
            <a:prstGeom prst="rect">
              <a:avLst/>
            </a:prstGeom>
            <a:blipFill rotWithShape="1">
              <a:blip r:embed="rId27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9" name="Google Shape;999;p16"/>
            <p:cNvSpPr/>
            <p:nvPr/>
          </p:nvSpPr>
          <p:spPr>
            <a:xfrm>
              <a:off x="1187196" y="2368295"/>
              <a:ext cx="424180" cy="196850"/>
            </a:xfrm>
            <a:custGeom>
              <a:rect b="b" l="l" r="r" t="t"/>
              <a:pathLst>
                <a:path extrusionOk="0" h="196850" w="424180">
                  <a:moveTo>
                    <a:pt x="0" y="98298"/>
                  </a:moveTo>
                  <a:lnTo>
                    <a:pt x="98297" y="0"/>
                  </a:lnTo>
                  <a:lnTo>
                    <a:pt x="98297" y="49149"/>
                  </a:lnTo>
                  <a:lnTo>
                    <a:pt x="325373" y="49149"/>
                  </a:lnTo>
                  <a:lnTo>
                    <a:pt x="325373" y="0"/>
                  </a:lnTo>
                  <a:lnTo>
                    <a:pt x="423672" y="98298"/>
                  </a:lnTo>
                  <a:lnTo>
                    <a:pt x="325373" y="196595"/>
                  </a:lnTo>
                  <a:lnTo>
                    <a:pt x="325373" y="147446"/>
                  </a:lnTo>
                  <a:lnTo>
                    <a:pt x="98297" y="147446"/>
                  </a:lnTo>
                  <a:lnTo>
                    <a:pt x="98297" y="196595"/>
                  </a:lnTo>
                  <a:lnTo>
                    <a:pt x="0" y="98298"/>
                  </a:lnTo>
                  <a:close/>
                </a:path>
              </a:pathLst>
            </a:custGeom>
            <a:noFill/>
            <a:ln cap="flat" cmpd="sng" w="9525">
              <a:solidFill>
                <a:srgbClr val="497DB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0" name="Google Shape;1000;p16"/>
            <p:cNvSpPr/>
            <p:nvPr/>
          </p:nvSpPr>
          <p:spPr>
            <a:xfrm>
              <a:off x="1157973" y="3298936"/>
              <a:ext cx="477570" cy="249408"/>
            </a:xfrm>
            <a:prstGeom prst="rect">
              <a:avLst/>
            </a:prstGeom>
            <a:blipFill rotWithShape="1">
              <a:blip r:embed="rId28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1" name="Google Shape;1001;p16"/>
            <p:cNvSpPr/>
            <p:nvPr/>
          </p:nvSpPr>
          <p:spPr>
            <a:xfrm>
              <a:off x="1187196" y="3305555"/>
              <a:ext cx="423672" cy="195072"/>
            </a:xfrm>
            <a:prstGeom prst="rect">
              <a:avLst/>
            </a:prstGeom>
            <a:blipFill rotWithShape="1">
              <a:blip r:embed="rId29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2" name="Google Shape;1002;p16"/>
            <p:cNvSpPr/>
            <p:nvPr/>
          </p:nvSpPr>
          <p:spPr>
            <a:xfrm>
              <a:off x="1187196" y="3305555"/>
              <a:ext cx="424180" cy="195580"/>
            </a:xfrm>
            <a:custGeom>
              <a:rect b="b" l="l" r="r" t="t"/>
              <a:pathLst>
                <a:path extrusionOk="0" h="195579" w="424180">
                  <a:moveTo>
                    <a:pt x="0" y="97536"/>
                  </a:moveTo>
                  <a:lnTo>
                    <a:pt x="97535" y="0"/>
                  </a:lnTo>
                  <a:lnTo>
                    <a:pt x="97535" y="48768"/>
                  </a:lnTo>
                  <a:lnTo>
                    <a:pt x="326135" y="48768"/>
                  </a:lnTo>
                  <a:lnTo>
                    <a:pt x="326135" y="0"/>
                  </a:lnTo>
                  <a:lnTo>
                    <a:pt x="423672" y="97536"/>
                  </a:lnTo>
                  <a:lnTo>
                    <a:pt x="326135" y="195072"/>
                  </a:lnTo>
                  <a:lnTo>
                    <a:pt x="326135" y="146304"/>
                  </a:lnTo>
                  <a:lnTo>
                    <a:pt x="97535" y="146304"/>
                  </a:lnTo>
                  <a:lnTo>
                    <a:pt x="97535" y="195072"/>
                  </a:lnTo>
                  <a:lnTo>
                    <a:pt x="0" y="97536"/>
                  </a:lnTo>
                  <a:close/>
                </a:path>
              </a:pathLst>
            </a:custGeom>
            <a:noFill/>
            <a:ln cap="flat" cmpd="sng" w="9525">
              <a:solidFill>
                <a:srgbClr val="497DB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3" name="Google Shape;1003;p16"/>
            <p:cNvSpPr/>
            <p:nvPr/>
          </p:nvSpPr>
          <p:spPr>
            <a:xfrm>
              <a:off x="1157973" y="4233267"/>
              <a:ext cx="477570" cy="250720"/>
            </a:xfrm>
            <a:prstGeom prst="rect">
              <a:avLst/>
            </a:prstGeom>
            <a:blipFill rotWithShape="1">
              <a:blip r:embed="rId30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4" name="Google Shape;1004;p16"/>
            <p:cNvSpPr/>
            <p:nvPr/>
          </p:nvSpPr>
          <p:spPr>
            <a:xfrm>
              <a:off x="1187196" y="4239767"/>
              <a:ext cx="423672" cy="196595"/>
            </a:xfrm>
            <a:prstGeom prst="rect">
              <a:avLst/>
            </a:prstGeom>
            <a:blipFill rotWithShape="1">
              <a:blip r:embed="rId27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5" name="Google Shape;1005;p16"/>
            <p:cNvSpPr/>
            <p:nvPr/>
          </p:nvSpPr>
          <p:spPr>
            <a:xfrm>
              <a:off x="1187196" y="4239767"/>
              <a:ext cx="424180" cy="196850"/>
            </a:xfrm>
            <a:custGeom>
              <a:rect b="b" l="l" r="r" t="t"/>
              <a:pathLst>
                <a:path extrusionOk="0" h="196850" w="424180">
                  <a:moveTo>
                    <a:pt x="0" y="98297"/>
                  </a:moveTo>
                  <a:lnTo>
                    <a:pt x="98297" y="0"/>
                  </a:lnTo>
                  <a:lnTo>
                    <a:pt x="98297" y="49148"/>
                  </a:lnTo>
                  <a:lnTo>
                    <a:pt x="325373" y="49148"/>
                  </a:lnTo>
                  <a:lnTo>
                    <a:pt x="325373" y="0"/>
                  </a:lnTo>
                  <a:lnTo>
                    <a:pt x="423672" y="98297"/>
                  </a:lnTo>
                  <a:lnTo>
                    <a:pt x="325373" y="196595"/>
                  </a:lnTo>
                  <a:lnTo>
                    <a:pt x="325373" y="147446"/>
                  </a:lnTo>
                  <a:lnTo>
                    <a:pt x="98297" y="147446"/>
                  </a:lnTo>
                  <a:lnTo>
                    <a:pt x="98297" y="196595"/>
                  </a:lnTo>
                  <a:lnTo>
                    <a:pt x="0" y="98297"/>
                  </a:lnTo>
                  <a:close/>
                </a:path>
              </a:pathLst>
            </a:custGeom>
            <a:noFill/>
            <a:ln cap="flat" cmpd="sng" w="9525">
              <a:solidFill>
                <a:srgbClr val="497DB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6" name="Google Shape;1006;p16"/>
            <p:cNvSpPr/>
            <p:nvPr/>
          </p:nvSpPr>
          <p:spPr>
            <a:xfrm>
              <a:off x="2580132" y="2828556"/>
              <a:ext cx="955547" cy="435851"/>
            </a:xfrm>
            <a:prstGeom prst="rect">
              <a:avLst/>
            </a:prstGeom>
            <a:blipFill rotWithShape="1">
              <a:blip r:embed="rId31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7" name="Google Shape;1007;p16"/>
            <p:cNvSpPr/>
            <p:nvPr/>
          </p:nvSpPr>
          <p:spPr>
            <a:xfrm>
              <a:off x="2747772" y="2880309"/>
              <a:ext cx="618731" cy="374954"/>
            </a:xfrm>
            <a:prstGeom prst="rect">
              <a:avLst/>
            </a:prstGeom>
            <a:blipFill rotWithShape="1">
              <a:blip r:embed="rId3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8" name="Google Shape;1008;p16"/>
            <p:cNvSpPr/>
            <p:nvPr/>
          </p:nvSpPr>
          <p:spPr>
            <a:xfrm>
              <a:off x="2627376" y="2852927"/>
              <a:ext cx="865632" cy="345948"/>
            </a:xfrm>
            <a:prstGeom prst="rect">
              <a:avLst/>
            </a:prstGeom>
            <a:blipFill rotWithShape="1">
              <a:blip r:embed="rId3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9" name="Google Shape;1009;p16"/>
            <p:cNvSpPr/>
            <p:nvPr/>
          </p:nvSpPr>
          <p:spPr>
            <a:xfrm>
              <a:off x="2627376" y="2852927"/>
              <a:ext cx="866140" cy="346075"/>
            </a:xfrm>
            <a:custGeom>
              <a:rect b="b" l="l" r="r" t="t"/>
              <a:pathLst>
                <a:path extrusionOk="0" h="346075" w="866139">
                  <a:moveTo>
                    <a:pt x="0" y="172974"/>
                  </a:moveTo>
                  <a:lnTo>
                    <a:pt x="18326" y="123026"/>
                  </a:lnTo>
                  <a:lnTo>
                    <a:pt x="69735" y="78799"/>
                  </a:lnTo>
                  <a:lnTo>
                    <a:pt x="106170" y="59501"/>
                  </a:lnTo>
                  <a:lnTo>
                    <a:pt x="148866" y="42436"/>
                  </a:lnTo>
                  <a:lnTo>
                    <a:pt x="197153" y="27873"/>
                  </a:lnTo>
                  <a:lnTo>
                    <a:pt x="250361" y="16081"/>
                  </a:lnTo>
                  <a:lnTo>
                    <a:pt x="307821" y="7325"/>
                  </a:lnTo>
                  <a:lnTo>
                    <a:pt x="368862" y="1876"/>
                  </a:lnTo>
                  <a:lnTo>
                    <a:pt x="432816" y="0"/>
                  </a:lnTo>
                  <a:lnTo>
                    <a:pt x="496769" y="1876"/>
                  </a:lnTo>
                  <a:lnTo>
                    <a:pt x="557810" y="7325"/>
                  </a:lnTo>
                  <a:lnTo>
                    <a:pt x="615270" y="16081"/>
                  </a:lnTo>
                  <a:lnTo>
                    <a:pt x="668478" y="27873"/>
                  </a:lnTo>
                  <a:lnTo>
                    <a:pt x="716765" y="42436"/>
                  </a:lnTo>
                  <a:lnTo>
                    <a:pt x="759461" y="59501"/>
                  </a:lnTo>
                  <a:lnTo>
                    <a:pt x="795896" y="78799"/>
                  </a:lnTo>
                  <a:lnTo>
                    <a:pt x="847305" y="123026"/>
                  </a:lnTo>
                  <a:lnTo>
                    <a:pt x="865632" y="172974"/>
                  </a:lnTo>
                  <a:lnTo>
                    <a:pt x="860938" y="198528"/>
                  </a:lnTo>
                  <a:lnTo>
                    <a:pt x="825401" y="245883"/>
                  </a:lnTo>
                  <a:lnTo>
                    <a:pt x="759461" y="286446"/>
                  </a:lnTo>
                  <a:lnTo>
                    <a:pt x="716765" y="303511"/>
                  </a:lnTo>
                  <a:lnTo>
                    <a:pt x="668478" y="318074"/>
                  </a:lnTo>
                  <a:lnTo>
                    <a:pt x="615270" y="329866"/>
                  </a:lnTo>
                  <a:lnTo>
                    <a:pt x="557810" y="338622"/>
                  </a:lnTo>
                  <a:lnTo>
                    <a:pt x="496769" y="344071"/>
                  </a:lnTo>
                  <a:lnTo>
                    <a:pt x="432816" y="345948"/>
                  </a:lnTo>
                  <a:lnTo>
                    <a:pt x="368862" y="344071"/>
                  </a:lnTo>
                  <a:lnTo>
                    <a:pt x="307821" y="338622"/>
                  </a:lnTo>
                  <a:lnTo>
                    <a:pt x="250361" y="329866"/>
                  </a:lnTo>
                  <a:lnTo>
                    <a:pt x="197153" y="318074"/>
                  </a:lnTo>
                  <a:lnTo>
                    <a:pt x="148866" y="303511"/>
                  </a:lnTo>
                  <a:lnTo>
                    <a:pt x="106170" y="286446"/>
                  </a:lnTo>
                  <a:lnTo>
                    <a:pt x="69735" y="267148"/>
                  </a:lnTo>
                  <a:lnTo>
                    <a:pt x="18326" y="222921"/>
                  </a:lnTo>
                  <a:lnTo>
                    <a:pt x="0" y="172974"/>
                  </a:lnTo>
                  <a:close/>
                </a:path>
              </a:pathLst>
            </a:custGeom>
            <a:noFill/>
            <a:ln cap="flat" cmpd="sng" w="9525">
              <a:solidFill>
                <a:srgbClr val="97B8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10" name="Google Shape;1010;p16"/>
          <p:cNvSpPr txBox="1"/>
          <p:nvPr/>
        </p:nvSpPr>
        <p:spPr>
          <a:xfrm>
            <a:off x="2862452" y="2920745"/>
            <a:ext cx="395605" cy="1936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Model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11" name="Google Shape;1011;p16"/>
          <p:cNvGrpSpPr/>
          <p:nvPr/>
        </p:nvGrpSpPr>
        <p:grpSpPr>
          <a:xfrm>
            <a:off x="1716023" y="3174504"/>
            <a:ext cx="810755" cy="435851"/>
            <a:chOff x="1716023" y="3174504"/>
            <a:chExt cx="810755" cy="435851"/>
          </a:xfrm>
        </p:grpSpPr>
        <p:sp>
          <p:nvSpPr>
            <p:cNvPr id="1012" name="Google Shape;1012;p16"/>
            <p:cNvSpPr/>
            <p:nvPr/>
          </p:nvSpPr>
          <p:spPr>
            <a:xfrm>
              <a:off x="1716023" y="3174504"/>
              <a:ext cx="810755" cy="435851"/>
            </a:xfrm>
            <a:prstGeom prst="rect">
              <a:avLst/>
            </a:prstGeom>
            <a:blipFill rotWithShape="1">
              <a:blip r:embed="rId3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3" name="Google Shape;1013;p16"/>
            <p:cNvSpPr/>
            <p:nvPr/>
          </p:nvSpPr>
          <p:spPr>
            <a:xfrm>
              <a:off x="1856231" y="3226257"/>
              <a:ext cx="530390" cy="374954"/>
            </a:xfrm>
            <a:prstGeom prst="rect">
              <a:avLst/>
            </a:prstGeom>
            <a:blipFill rotWithShape="1">
              <a:blip r:embed="rId3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4" name="Google Shape;1014;p16"/>
            <p:cNvSpPr/>
            <p:nvPr/>
          </p:nvSpPr>
          <p:spPr>
            <a:xfrm>
              <a:off x="1763267" y="3198875"/>
              <a:ext cx="720851" cy="345948"/>
            </a:xfrm>
            <a:prstGeom prst="rect">
              <a:avLst/>
            </a:prstGeom>
            <a:blipFill rotWithShape="1">
              <a:blip r:embed="rId3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5" name="Google Shape;1015;p16"/>
            <p:cNvSpPr/>
            <p:nvPr/>
          </p:nvSpPr>
          <p:spPr>
            <a:xfrm>
              <a:off x="1763267" y="3198875"/>
              <a:ext cx="721360" cy="346075"/>
            </a:xfrm>
            <a:custGeom>
              <a:rect b="b" l="l" r="r" t="t"/>
              <a:pathLst>
                <a:path extrusionOk="0" h="346075" w="721360">
                  <a:moveTo>
                    <a:pt x="0" y="172974"/>
                  </a:moveTo>
                  <a:lnTo>
                    <a:pt x="22554" y="112628"/>
                  </a:lnTo>
                  <a:lnTo>
                    <a:pt x="84783" y="61540"/>
                  </a:lnTo>
                  <a:lnTo>
                    <a:pt x="128228" y="40690"/>
                  </a:lnTo>
                  <a:lnTo>
                    <a:pt x="178533" y="23622"/>
                  </a:lnTo>
                  <a:lnTo>
                    <a:pt x="234681" y="10824"/>
                  </a:lnTo>
                  <a:lnTo>
                    <a:pt x="295651" y="2787"/>
                  </a:lnTo>
                  <a:lnTo>
                    <a:pt x="360425" y="0"/>
                  </a:lnTo>
                  <a:lnTo>
                    <a:pt x="425200" y="2787"/>
                  </a:lnTo>
                  <a:lnTo>
                    <a:pt x="486170" y="10824"/>
                  </a:lnTo>
                  <a:lnTo>
                    <a:pt x="542318" y="23622"/>
                  </a:lnTo>
                  <a:lnTo>
                    <a:pt x="592623" y="40690"/>
                  </a:lnTo>
                  <a:lnTo>
                    <a:pt x="636068" y="61540"/>
                  </a:lnTo>
                  <a:lnTo>
                    <a:pt x="671632" y="85682"/>
                  </a:lnTo>
                  <a:lnTo>
                    <a:pt x="715043" y="141888"/>
                  </a:lnTo>
                  <a:lnTo>
                    <a:pt x="720851" y="172974"/>
                  </a:lnTo>
                  <a:lnTo>
                    <a:pt x="715043" y="204059"/>
                  </a:lnTo>
                  <a:lnTo>
                    <a:pt x="671632" y="260265"/>
                  </a:lnTo>
                  <a:lnTo>
                    <a:pt x="636068" y="284407"/>
                  </a:lnTo>
                  <a:lnTo>
                    <a:pt x="592623" y="305257"/>
                  </a:lnTo>
                  <a:lnTo>
                    <a:pt x="542318" y="322325"/>
                  </a:lnTo>
                  <a:lnTo>
                    <a:pt x="486170" y="335123"/>
                  </a:lnTo>
                  <a:lnTo>
                    <a:pt x="425200" y="343160"/>
                  </a:lnTo>
                  <a:lnTo>
                    <a:pt x="360425" y="345948"/>
                  </a:lnTo>
                  <a:lnTo>
                    <a:pt x="295651" y="343160"/>
                  </a:lnTo>
                  <a:lnTo>
                    <a:pt x="234681" y="335123"/>
                  </a:lnTo>
                  <a:lnTo>
                    <a:pt x="178533" y="322325"/>
                  </a:lnTo>
                  <a:lnTo>
                    <a:pt x="128228" y="305257"/>
                  </a:lnTo>
                  <a:lnTo>
                    <a:pt x="84783" y="284407"/>
                  </a:lnTo>
                  <a:lnTo>
                    <a:pt x="49219" y="260265"/>
                  </a:lnTo>
                  <a:lnTo>
                    <a:pt x="5808" y="204059"/>
                  </a:lnTo>
                  <a:lnTo>
                    <a:pt x="0" y="172974"/>
                  </a:lnTo>
                  <a:close/>
                </a:path>
              </a:pathLst>
            </a:custGeom>
            <a:noFill/>
            <a:ln cap="flat" cmpd="sng" w="9525">
              <a:solidFill>
                <a:srgbClr val="97B8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16" name="Google Shape;1016;p16"/>
          <p:cNvSpPr txBox="1"/>
          <p:nvPr/>
        </p:nvSpPr>
        <p:spPr>
          <a:xfrm>
            <a:off x="1970277" y="3266947"/>
            <a:ext cx="306705" cy="1936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View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17" name="Google Shape;1017;p16"/>
          <p:cNvGrpSpPr/>
          <p:nvPr/>
        </p:nvGrpSpPr>
        <p:grpSpPr>
          <a:xfrm>
            <a:off x="2292095" y="3634752"/>
            <a:ext cx="1243596" cy="435851"/>
            <a:chOff x="2292095" y="3634752"/>
            <a:chExt cx="1243596" cy="435851"/>
          </a:xfrm>
        </p:grpSpPr>
        <p:sp>
          <p:nvSpPr>
            <p:cNvPr id="1018" name="Google Shape;1018;p16"/>
            <p:cNvSpPr/>
            <p:nvPr/>
          </p:nvSpPr>
          <p:spPr>
            <a:xfrm>
              <a:off x="2292095" y="3634752"/>
              <a:ext cx="1243596" cy="435851"/>
            </a:xfrm>
            <a:prstGeom prst="rect">
              <a:avLst/>
            </a:prstGeom>
            <a:blipFill rotWithShape="1">
              <a:blip r:embed="rId37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9" name="Google Shape;1019;p16"/>
            <p:cNvSpPr/>
            <p:nvPr/>
          </p:nvSpPr>
          <p:spPr>
            <a:xfrm>
              <a:off x="2500883" y="3686505"/>
              <a:ext cx="824496" cy="374954"/>
            </a:xfrm>
            <a:prstGeom prst="rect">
              <a:avLst/>
            </a:prstGeom>
            <a:blipFill rotWithShape="1">
              <a:blip r:embed="rId38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0" name="Google Shape;1020;p16"/>
            <p:cNvSpPr/>
            <p:nvPr/>
          </p:nvSpPr>
          <p:spPr>
            <a:xfrm>
              <a:off x="2339339" y="3659123"/>
              <a:ext cx="1153668" cy="345948"/>
            </a:xfrm>
            <a:prstGeom prst="rect">
              <a:avLst/>
            </a:prstGeom>
            <a:blipFill rotWithShape="1">
              <a:blip r:embed="rId39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1" name="Google Shape;1021;p16"/>
            <p:cNvSpPr/>
            <p:nvPr/>
          </p:nvSpPr>
          <p:spPr>
            <a:xfrm>
              <a:off x="2339339" y="3659123"/>
              <a:ext cx="1153795" cy="346075"/>
            </a:xfrm>
            <a:custGeom>
              <a:rect b="b" l="l" r="r" t="t"/>
              <a:pathLst>
                <a:path extrusionOk="0" h="346075" w="1153795">
                  <a:moveTo>
                    <a:pt x="0" y="172974"/>
                  </a:moveTo>
                  <a:lnTo>
                    <a:pt x="17620" y="130392"/>
                  </a:lnTo>
                  <a:lnTo>
                    <a:pt x="67597" y="91669"/>
                  </a:lnTo>
                  <a:lnTo>
                    <a:pt x="103365" y="74161"/>
                  </a:lnTo>
                  <a:lnTo>
                    <a:pt x="145600" y="58105"/>
                  </a:lnTo>
                  <a:lnTo>
                    <a:pt x="193759" y="43663"/>
                  </a:lnTo>
                  <a:lnTo>
                    <a:pt x="247302" y="30998"/>
                  </a:lnTo>
                  <a:lnTo>
                    <a:pt x="305688" y="20271"/>
                  </a:lnTo>
                  <a:lnTo>
                    <a:pt x="368375" y="11646"/>
                  </a:lnTo>
                  <a:lnTo>
                    <a:pt x="434822" y="5284"/>
                  </a:lnTo>
                  <a:lnTo>
                    <a:pt x="504489" y="1348"/>
                  </a:lnTo>
                  <a:lnTo>
                    <a:pt x="576834" y="0"/>
                  </a:lnTo>
                  <a:lnTo>
                    <a:pt x="649178" y="1348"/>
                  </a:lnTo>
                  <a:lnTo>
                    <a:pt x="718845" y="5284"/>
                  </a:lnTo>
                  <a:lnTo>
                    <a:pt x="785292" y="11646"/>
                  </a:lnTo>
                  <a:lnTo>
                    <a:pt x="847979" y="20271"/>
                  </a:lnTo>
                  <a:lnTo>
                    <a:pt x="906365" y="30998"/>
                  </a:lnTo>
                  <a:lnTo>
                    <a:pt x="959908" y="43663"/>
                  </a:lnTo>
                  <a:lnTo>
                    <a:pt x="1008067" y="58105"/>
                  </a:lnTo>
                  <a:lnTo>
                    <a:pt x="1050302" y="74161"/>
                  </a:lnTo>
                  <a:lnTo>
                    <a:pt x="1086070" y="91669"/>
                  </a:lnTo>
                  <a:lnTo>
                    <a:pt x="1136047" y="130392"/>
                  </a:lnTo>
                  <a:lnTo>
                    <a:pt x="1153668" y="172974"/>
                  </a:lnTo>
                  <a:lnTo>
                    <a:pt x="1149172" y="194666"/>
                  </a:lnTo>
                  <a:lnTo>
                    <a:pt x="1114833" y="235480"/>
                  </a:lnTo>
                  <a:lnTo>
                    <a:pt x="1050302" y="271786"/>
                  </a:lnTo>
                  <a:lnTo>
                    <a:pt x="1008067" y="287842"/>
                  </a:lnTo>
                  <a:lnTo>
                    <a:pt x="959908" y="302284"/>
                  </a:lnTo>
                  <a:lnTo>
                    <a:pt x="906365" y="314949"/>
                  </a:lnTo>
                  <a:lnTo>
                    <a:pt x="847979" y="325676"/>
                  </a:lnTo>
                  <a:lnTo>
                    <a:pt x="785292" y="334301"/>
                  </a:lnTo>
                  <a:lnTo>
                    <a:pt x="718845" y="340663"/>
                  </a:lnTo>
                  <a:lnTo>
                    <a:pt x="649178" y="344599"/>
                  </a:lnTo>
                  <a:lnTo>
                    <a:pt x="576834" y="345948"/>
                  </a:lnTo>
                  <a:lnTo>
                    <a:pt x="504489" y="344599"/>
                  </a:lnTo>
                  <a:lnTo>
                    <a:pt x="434822" y="340663"/>
                  </a:lnTo>
                  <a:lnTo>
                    <a:pt x="368375" y="334301"/>
                  </a:lnTo>
                  <a:lnTo>
                    <a:pt x="305688" y="325676"/>
                  </a:lnTo>
                  <a:lnTo>
                    <a:pt x="247302" y="314949"/>
                  </a:lnTo>
                  <a:lnTo>
                    <a:pt x="193759" y="302284"/>
                  </a:lnTo>
                  <a:lnTo>
                    <a:pt x="145600" y="287842"/>
                  </a:lnTo>
                  <a:lnTo>
                    <a:pt x="103365" y="271786"/>
                  </a:lnTo>
                  <a:lnTo>
                    <a:pt x="67597" y="254278"/>
                  </a:lnTo>
                  <a:lnTo>
                    <a:pt x="17620" y="215555"/>
                  </a:lnTo>
                  <a:lnTo>
                    <a:pt x="0" y="172974"/>
                  </a:lnTo>
                  <a:close/>
                </a:path>
              </a:pathLst>
            </a:custGeom>
            <a:noFill/>
            <a:ln cap="flat" cmpd="sng" w="9525">
              <a:solidFill>
                <a:srgbClr val="97B8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22" name="Google Shape;1022;p16"/>
          <p:cNvSpPr txBox="1"/>
          <p:nvPr/>
        </p:nvSpPr>
        <p:spPr>
          <a:xfrm>
            <a:off x="2615564" y="3727450"/>
            <a:ext cx="601345" cy="1936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Controller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3" name="Google Shape;1023;p16"/>
          <p:cNvSpPr/>
          <p:nvPr/>
        </p:nvSpPr>
        <p:spPr>
          <a:xfrm>
            <a:off x="3008502" y="3255264"/>
            <a:ext cx="103505" cy="346075"/>
          </a:xfrm>
          <a:custGeom>
            <a:rect b="b" l="l" r="r" t="t"/>
            <a:pathLst>
              <a:path extrusionOk="0" h="346075" w="103505">
                <a:moveTo>
                  <a:pt x="51688" y="25109"/>
                </a:moveTo>
                <a:lnTo>
                  <a:pt x="45339" y="35995"/>
                </a:lnTo>
                <a:lnTo>
                  <a:pt x="45339" y="346075"/>
                </a:lnTo>
                <a:lnTo>
                  <a:pt x="58039" y="346075"/>
                </a:lnTo>
                <a:lnTo>
                  <a:pt x="58039" y="35995"/>
                </a:lnTo>
                <a:lnTo>
                  <a:pt x="51688" y="25109"/>
                </a:lnTo>
                <a:close/>
              </a:path>
              <a:path extrusionOk="0" h="346075" w="103505">
                <a:moveTo>
                  <a:pt x="51689" y="0"/>
                </a:moveTo>
                <a:lnTo>
                  <a:pt x="0" y="88646"/>
                </a:lnTo>
                <a:lnTo>
                  <a:pt x="1016" y="92456"/>
                </a:lnTo>
                <a:lnTo>
                  <a:pt x="7112" y="96012"/>
                </a:lnTo>
                <a:lnTo>
                  <a:pt x="10922" y="94996"/>
                </a:lnTo>
                <a:lnTo>
                  <a:pt x="45338" y="35995"/>
                </a:lnTo>
                <a:lnTo>
                  <a:pt x="45339" y="12573"/>
                </a:lnTo>
                <a:lnTo>
                  <a:pt x="59020" y="12573"/>
                </a:lnTo>
                <a:lnTo>
                  <a:pt x="51689" y="0"/>
                </a:lnTo>
                <a:close/>
              </a:path>
              <a:path extrusionOk="0" h="346075" w="103505">
                <a:moveTo>
                  <a:pt x="59020" y="12573"/>
                </a:moveTo>
                <a:lnTo>
                  <a:pt x="58039" y="12573"/>
                </a:lnTo>
                <a:lnTo>
                  <a:pt x="58039" y="35995"/>
                </a:lnTo>
                <a:lnTo>
                  <a:pt x="92456" y="94996"/>
                </a:lnTo>
                <a:lnTo>
                  <a:pt x="96266" y="96012"/>
                </a:lnTo>
                <a:lnTo>
                  <a:pt x="102362" y="92456"/>
                </a:lnTo>
                <a:lnTo>
                  <a:pt x="103378" y="88646"/>
                </a:lnTo>
                <a:lnTo>
                  <a:pt x="59020" y="12573"/>
                </a:lnTo>
                <a:close/>
              </a:path>
              <a:path extrusionOk="0" h="346075" w="103505">
                <a:moveTo>
                  <a:pt x="58039" y="12573"/>
                </a:moveTo>
                <a:lnTo>
                  <a:pt x="45339" y="12573"/>
                </a:lnTo>
                <a:lnTo>
                  <a:pt x="45339" y="35995"/>
                </a:lnTo>
                <a:lnTo>
                  <a:pt x="51688" y="25109"/>
                </a:lnTo>
                <a:lnTo>
                  <a:pt x="46228" y="15748"/>
                </a:lnTo>
                <a:lnTo>
                  <a:pt x="58039" y="15748"/>
                </a:lnTo>
                <a:lnTo>
                  <a:pt x="58039" y="12573"/>
                </a:lnTo>
                <a:close/>
              </a:path>
              <a:path extrusionOk="0" h="346075" w="103505">
                <a:moveTo>
                  <a:pt x="58039" y="15748"/>
                </a:moveTo>
                <a:lnTo>
                  <a:pt x="57150" y="15748"/>
                </a:lnTo>
                <a:lnTo>
                  <a:pt x="51688" y="25109"/>
                </a:lnTo>
                <a:lnTo>
                  <a:pt x="58039" y="35995"/>
                </a:lnTo>
                <a:lnTo>
                  <a:pt x="58039" y="15748"/>
                </a:lnTo>
                <a:close/>
              </a:path>
              <a:path extrusionOk="0" h="346075" w="103505">
                <a:moveTo>
                  <a:pt x="57150" y="15748"/>
                </a:moveTo>
                <a:lnTo>
                  <a:pt x="46228" y="15748"/>
                </a:lnTo>
                <a:lnTo>
                  <a:pt x="51688" y="25109"/>
                </a:lnTo>
                <a:lnTo>
                  <a:pt x="57150" y="15748"/>
                </a:lnTo>
                <a:close/>
              </a:path>
            </a:pathLst>
          </a:custGeom>
          <a:solidFill>
            <a:srgbClr val="4F81B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4" name="Google Shape;1024;p16"/>
          <p:cNvSpPr txBox="1"/>
          <p:nvPr/>
        </p:nvSpPr>
        <p:spPr>
          <a:xfrm>
            <a:off x="3139567" y="3400805"/>
            <a:ext cx="481965" cy="1479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manipulate</a:t>
            </a:r>
            <a:endParaRPr sz="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25" name="Google Shape;1025;p16"/>
          <p:cNvSpPr/>
          <p:nvPr/>
        </p:nvSpPr>
        <p:spPr>
          <a:xfrm>
            <a:off x="2124455" y="3019044"/>
            <a:ext cx="433705" cy="149225"/>
          </a:xfrm>
          <a:custGeom>
            <a:rect b="b" l="l" r="r" t="t"/>
            <a:pathLst>
              <a:path extrusionOk="0" h="149225" w="433705">
                <a:moveTo>
                  <a:pt x="76200" y="49021"/>
                </a:moveTo>
                <a:lnTo>
                  <a:pt x="72136" y="49021"/>
                </a:lnTo>
                <a:lnTo>
                  <a:pt x="69723" y="51561"/>
                </a:lnTo>
                <a:lnTo>
                  <a:pt x="0" y="122046"/>
                </a:lnTo>
                <a:lnTo>
                  <a:pt x="98932" y="148970"/>
                </a:lnTo>
                <a:lnTo>
                  <a:pt x="102488" y="146938"/>
                </a:lnTo>
                <a:lnTo>
                  <a:pt x="103377" y="143509"/>
                </a:lnTo>
                <a:lnTo>
                  <a:pt x="104267" y="140207"/>
                </a:lnTo>
                <a:lnTo>
                  <a:pt x="102362" y="136651"/>
                </a:lnTo>
                <a:lnTo>
                  <a:pt x="98932" y="135762"/>
                </a:lnTo>
                <a:lnTo>
                  <a:pt x="58725" y="124840"/>
                </a:lnTo>
                <a:lnTo>
                  <a:pt x="13843" y="124840"/>
                </a:lnTo>
                <a:lnTo>
                  <a:pt x="10541" y="112648"/>
                </a:lnTo>
                <a:lnTo>
                  <a:pt x="33054" y="106605"/>
                </a:lnTo>
                <a:lnTo>
                  <a:pt x="78739" y="60451"/>
                </a:lnTo>
                <a:lnTo>
                  <a:pt x="81152" y="58038"/>
                </a:lnTo>
                <a:lnTo>
                  <a:pt x="81152" y="53975"/>
                </a:lnTo>
                <a:lnTo>
                  <a:pt x="76200" y="49021"/>
                </a:lnTo>
                <a:close/>
              </a:path>
              <a:path extrusionOk="0" h="149225" w="433705">
                <a:moveTo>
                  <a:pt x="33054" y="106605"/>
                </a:moveTo>
                <a:lnTo>
                  <a:pt x="10541" y="112648"/>
                </a:lnTo>
                <a:lnTo>
                  <a:pt x="13843" y="124840"/>
                </a:lnTo>
                <a:lnTo>
                  <a:pt x="19992" y="123189"/>
                </a:lnTo>
                <a:lnTo>
                  <a:pt x="16637" y="123189"/>
                </a:lnTo>
                <a:lnTo>
                  <a:pt x="13843" y="112648"/>
                </a:lnTo>
                <a:lnTo>
                  <a:pt x="27071" y="112648"/>
                </a:lnTo>
                <a:lnTo>
                  <a:pt x="33054" y="106605"/>
                </a:lnTo>
                <a:close/>
              </a:path>
              <a:path extrusionOk="0" h="149225" w="433705">
                <a:moveTo>
                  <a:pt x="36416" y="118780"/>
                </a:moveTo>
                <a:lnTo>
                  <a:pt x="13843" y="124840"/>
                </a:lnTo>
                <a:lnTo>
                  <a:pt x="58725" y="124840"/>
                </a:lnTo>
                <a:lnTo>
                  <a:pt x="36416" y="118780"/>
                </a:lnTo>
                <a:close/>
              </a:path>
              <a:path extrusionOk="0" h="149225" w="433705">
                <a:moveTo>
                  <a:pt x="13843" y="112648"/>
                </a:moveTo>
                <a:lnTo>
                  <a:pt x="16637" y="123189"/>
                </a:lnTo>
                <a:lnTo>
                  <a:pt x="24268" y="115480"/>
                </a:lnTo>
                <a:lnTo>
                  <a:pt x="13843" y="112648"/>
                </a:lnTo>
                <a:close/>
              </a:path>
              <a:path extrusionOk="0" h="149225" w="433705">
                <a:moveTo>
                  <a:pt x="24268" y="115480"/>
                </a:moveTo>
                <a:lnTo>
                  <a:pt x="16637" y="123189"/>
                </a:lnTo>
                <a:lnTo>
                  <a:pt x="19992" y="123189"/>
                </a:lnTo>
                <a:lnTo>
                  <a:pt x="36416" y="118780"/>
                </a:lnTo>
                <a:lnTo>
                  <a:pt x="24268" y="115480"/>
                </a:lnTo>
                <a:close/>
              </a:path>
              <a:path extrusionOk="0" h="149225" w="433705">
                <a:moveTo>
                  <a:pt x="430149" y="0"/>
                </a:moveTo>
                <a:lnTo>
                  <a:pt x="33054" y="106605"/>
                </a:lnTo>
                <a:lnTo>
                  <a:pt x="24268" y="115480"/>
                </a:lnTo>
                <a:lnTo>
                  <a:pt x="36416" y="118780"/>
                </a:lnTo>
                <a:lnTo>
                  <a:pt x="433450" y="12191"/>
                </a:lnTo>
                <a:lnTo>
                  <a:pt x="430149" y="0"/>
                </a:lnTo>
                <a:close/>
              </a:path>
              <a:path extrusionOk="0" h="149225" w="433705">
                <a:moveTo>
                  <a:pt x="27071" y="112648"/>
                </a:moveTo>
                <a:lnTo>
                  <a:pt x="13843" y="112648"/>
                </a:lnTo>
                <a:lnTo>
                  <a:pt x="24268" y="115480"/>
                </a:lnTo>
                <a:lnTo>
                  <a:pt x="27071" y="112648"/>
                </a:lnTo>
                <a:close/>
              </a:path>
            </a:pathLst>
          </a:custGeom>
          <a:solidFill>
            <a:srgbClr val="4F81B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6" name="Google Shape;1026;p16"/>
          <p:cNvSpPr txBox="1"/>
          <p:nvPr/>
        </p:nvSpPr>
        <p:spPr>
          <a:xfrm>
            <a:off x="2057780" y="2939542"/>
            <a:ext cx="300355" cy="1479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update</a:t>
            </a:r>
            <a:endParaRPr sz="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27" name="Google Shape;1027;p16"/>
          <p:cNvSpPr/>
          <p:nvPr/>
        </p:nvSpPr>
        <p:spPr>
          <a:xfrm>
            <a:off x="2001520" y="3544823"/>
            <a:ext cx="267970" cy="294005"/>
          </a:xfrm>
          <a:custGeom>
            <a:rect b="b" l="l" r="r" t="t"/>
            <a:pathLst>
              <a:path extrusionOk="0" h="294004" w="267969">
                <a:moveTo>
                  <a:pt x="50301" y="25226"/>
                </a:moveTo>
                <a:lnTo>
                  <a:pt x="45422" y="34028"/>
                </a:lnTo>
                <a:lnTo>
                  <a:pt x="46228" y="41275"/>
                </a:lnTo>
                <a:lnTo>
                  <a:pt x="48387" y="54990"/>
                </a:lnTo>
                <a:lnTo>
                  <a:pt x="62611" y="107950"/>
                </a:lnTo>
                <a:lnTo>
                  <a:pt x="84455" y="157352"/>
                </a:lnTo>
                <a:lnTo>
                  <a:pt x="112903" y="201549"/>
                </a:lnTo>
                <a:lnTo>
                  <a:pt x="146431" y="239013"/>
                </a:lnTo>
                <a:lnTo>
                  <a:pt x="184277" y="268224"/>
                </a:lnTo>
                <a:lnTo>
                  <a:pt x="225044" y="287019"/>
                </a:lnTo>
                <a:lnTo>
                  <a:pt x="267081" y="293750"/>
                </a:lnTo>
                <a:lnTo>
                  <a:pt x="267588" y="281050"/>
                </a:lnTo>
                <a:lnTo>
                  <a:pt x="257429" y="280669"/>
                </a:lnTo>
                <a:lnTo>
                  <a:pt x="247777" y="279400"/>
                </a:lnTo>
                <a:lnTo>
                  <a:pt x="209296" y="267334"/>
                </a:lnTo>
                <a:lnTo>
                  <a:pt x="172466" y="244475"/>
                </a:lnTo>
                <a:lnTo>
                  <a:pt x="138303" y="212470"/>
                </a:lnTo>
                <a:lnTo>
                  <a:pt x="108331" y="172974"/>
                </a:lnTo>
                <a:lnTo>
                  <a:pt x="84074" y="127507"/>
                </a:lnTo>
                <a:lnTo>
                  <a:pt x="66675" y="78105"/>
                </a:lnTo>
                <a:lnTo>
                  <a:pt x="58782" y="39080"/>
                </a:lnTo>
                <a:lnTo>
                  <a:pt x="50301" y="25226"/>
                </a:lnTo>
                <a:close/>
              </a:path>
              <a:path extrusionOk="0" h="294004" w="267969">
                <a:moveTo>
                  <a:pt x="49784" y="0"/>
                </a:moveTo>
                <a:lnTo>
                  <a:pt x="1650" y="86613"/>
                </a:lnTo>
                <a:lnTo>
                  <a:pt x="0" y="89662"/>
                </a:lnTo>
                <a:lnTo>
                  <a:pt x="1143" y="93599"/>
                </a:lnTo>
                <a:lnTo>
                  <a:pt x="7238" y="96900"/>
                </a:lnTo>
                <a:lnTo>
                  <a:pt x="11049" y="95884"/>
                </a:lnTo>
                <a:lnTo>
                  <a:pt x="12827" y="92837"/>
                </a:lnTo>
                <a:lnTo>
                  <a:pt x="45422" y="34028"/>
                </a:lnTo>
                <a:lnTo>
                  <a:pt x="44704" y="27559"/>
                </a:lnTo>
                <a:lnTo>
                  <a:pt x="43687" y="13842"/>
                </a:lnTo>
                <a:lnTo>
                  <a:pt x="43687" y="12700"/>
                </a:lnTo>
                <a:lnTo>
                  <a:pt x="56387" y="12446"/>
                </a:lnTo>
                <a:lnTo>
                  <a:pt x="57401" y="12446"/>
                </a:lnTo>
                <a:lnTo>
                  <a:pt x="49784" y="0"/>
                </a:lnTo>
                <a:close/>
              </a:path>
              <a:path extrusionOk="0" h="294004" w="267969">
                <a:moveTo>
                  <a:pt x="57401" y="12446"/>
                </a:moveTo>
                <a:lnTo>
                  <a:pt x="56387" y="12446"/>
                </a:lnTo>
                <a:lnTo>
                  <a:pt x="56447" y="13842"/>
                </a:lnTo>
                <a:lnTo>
                  <a:pt x="90678" y="91186"/>
                </a:lnTo>
                <a:lnTo>
                  <a:pt x="96393" y="94995"/>
                </a:lnTo>
                <a:lnTo>
                  <a:pt x="99441" y="93218"/>
                </a:lnTo>
                <a:lnTo>
                  <a:pt x="102362" y="91439"/>
                </a:lnTo>
                <a:lnTo>
                  <a:pt x="103378" y="87502"/>
                </a:lnTo>
                <a:lnTo>
                  <a:pt x="101473" y="84455"/>
                </a:lnTo>
                <a:lnTo>
                  <a:pt x="57401" y="12446"/>
                </a:lnTo>
                <a:close/>
              </a:path>
              <a:path extrusionOk="0" h="294004" w="267969">
                <a:moveTo>
                  <a:pt x="56567" y="15621"/>
                </a:moveTo>
                <a:lnTo>
                  <a:pt x="55625" y="15621"/>
                </a:lnTo>
                <a:lnTo>
                  <a:pt x="50301" y="25226"/>
                </a:lnTo>
                <a:lnTo>
                  <a:pt x="58782" y="39080"/>
                </a:lnTo>
                <a:lnTo>
                  <a:pt x="57277" y="26162"/>
                </a:lnTo>
                <a:lnTo>
                  <a:pt x="56567" y="15621"/>
                </a:lnTo>
                <a:close/>
              </a:path>
              <a:path extrusionOk="0" h="294004" w="267969">
                <a:moveTo>
                  <a:pt x="56387" y="12446"/>
                </a:moveTo>
                <a:lnTo>
                  <a:pt x="43687" y="12700"/>
                </a:lnTo>
                <a:lnTo>
                  <a:pt x="43687" y="13842"/>
                </a:lnTo>
                <a:lnTo>
                  <a:pt x="44704" y="27559"/>
                </a:lnTo>
                <a:lnTo>
                  <a:pt x="45422" y="34028"/>
                </a:lnTo>
                <a:lnTo>
                  <a:pt x="50301" y="25226"/>
                </a:lnTo>
                <a:lnTo>
                  <a:pt x="44577" y="15875"/>
                </a:lnTo>
                <a:lnTo>
                  <a:pt x="55625" y="15621"/>
                </a:lnTo>
                <a:lnTo>
                  <a:pt x="56567" y="15621"/>
                </a:lnTo>
                <a:lnTo>
                  <a:pt x="56447" y="13842"/>
                </a:lnTo>
                <a:lnTo>
                  <a:pt x="56387" y="12446"/>
                </a:lnTo>
                <a:close/>
              </a:path>
              <a:path extrusionOk="0" h="294004" w="267969">
                <a:moveTo>
                  <a:pt x="55625" y="15621"/>
                </a:moveTo>
                <a:lnTo>
                  <a:pt x="44577" y="15875"/>
                </a:lnTo>
                <a:lnTo>
                  <a:pt x="50301" y="25226"/>
                </a:lnTo>
                <a:lnTo>
                  <a:pt x="55625" y="15621"/>
                </a:lnTo>
                <a:close/>
              </a:path>
            </a:pathLst>
          </a:custGeom>
          <a:solidFill>
            <a:srgbClr val="4F81B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8" name="Google Shape;1028;p16"/>
          <p:cNvSpPr txBox="1"/>
          <p:nvPr/>
        </p:nvSpPr>
        <p:spPr>
          <a:xfrm>
            <a:off x="1842642" y="3688841"/>
            <a:ext cx="372110" cy="1479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navigate</a:t>
            </a:r>
            <a:endParaRPr sz="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029" name="Google Shape;1029;p16"/>
          <p:cNvGrpSpPr/>
          <p:nvPr/>
        </p:nvGrpSpPr>
        <p:grpSpPr>
          <a:xfrm>
            <a:off x="1716023" y="4125417"/>
            <a:ext cx="2106155" cy="981506"/>
            <a:chOff x="1716023" y="4125417"/>
            <a:chExt cx="2106155" cy="981506"/>
          </a:xfrm>
        </p:grpSpPr>
        <p:sp>
          <p:nvSpPr>
            <p:cNvPr id="1030" name="Google Shape;1030;p16"/>
            <p:cNvSpPr/>
            <p:nvPr/>
          </p:nvSpPr>
          <p:spPr>
            <a:xfrm>
              <a:off x="2004059" y="4125417"/>
              <a:ext cx="810755" cy="448106"/>
            </a:xfrm>
            <a:prstGeom prst="rect">
              <a:avLst/>
            </a:prstGeom>
            <a:blipFill rotWithShape="1">
              <a:blip r:embed="rId40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1" name="Google Shape;1031;p16"/>
            <p:cNvSpPr/>
            <p:nvPr/>
          </p:nvSpPr>
          <p:spPr>
            <a:xfrm>
              <a:off x="2014727" y="4149864"/>
              <a:ext cx="787920" cy="454139"/>
            </a:xfrm>
            <a:prstGeom prst="rect">
              <a:avLst/>
            </a:prstGeom>
            <a:blipFill rotWithShape="1">
              <a:blip r:embed="rId41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2" name="Google Shape;1032;p16"/>
            <p:cNvSpPr/>
            <p:nvPr/>
          </p:nvSpPr>
          <p:spPr>
            <a:xfrm>
              <a:off x="2051303" y="4149851"/>
              <a:ext cx="720851" cy="358140"/>
            </a:xfrm>
            <a:prstGeom prst="rect">
              <a:avLst/>
            </a:prstGeom>
            <a:blipFill rotWithShape="1">
              <a:blip r:embed="rId4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3" name="Google Shape;1033;p16"/>
            <p:cNvSpPr/>
            <p:nvPr/>
          </p:nvSpPr>
          <p:spPr>
            <a:xfrm>
              <a:off x="2051303" y="4149851"/>
              <a:ext cx="721360" cy="358140"/>
            </a:xfrm>
            <a:custGeom>
              <a:rect b="b" l="l" r="r" t="t"/>
              <a:pathLst>
                <a:path extrusionOk="0" h="358139" w="721360">
                  <a:moveTo>
                    <a:pt x="0" y="59690"/>
                  </a:moveTo>
                  <a:lnTo>
                    <a:pt x="4683" y="36433"/>
                  </a:lnTo>
                  <a:lnTo>
                    <a:pt x="17462" y="17462"/>
                  </a:lnTo>
                  <a:lnTo>
                    <a:pt x="36433" y="4683"/>
                  </a:lnTo>
                  <a:lnTo>
                    <a:pt x="59689" y="0"/>
                  </a:lnTo>
                  <a:lnTo>
                    <a:pt x="661162" y="0"/>
                  </a:lnTo>
                  <a:lnTo>
                    <a:pt x="684418" y="4683"/>
                  </a:lnTo>
                  <a:lnTo>
                    <a:pt x="703389" y="17462"/>
                  </a:lnTo>
                  <a:lnTo>
                    <a:pt x="716168" y="36433"/>
                  </a:lnTo>
                  <a:lnTo>
                    <a:pt x="720851" y="59690"/>
                  </a:lnTo>
                  <a:lnTo>
                    <a:pt x="720851" y="298450"/>
                  </a:lnTo>
                  <a:lnTo>
                    <a:pt x="716168" y="321706"/>
                  </a:lnTo>
                  <a:lnTo>
                    <a:pt x="703389" y="340677"/>
                  </a:lnTo>
                  <a:lnTo>
                    <a:pt x="684418" y="353456"/>
                  </a:lnTo>
                  <a:lnTo>
                    <a:pt x="661162" y="358140"/>
                  </a:lnTo>
                  <a:lnTo>
                    <a:pt x="59689" y="358140"/>
                  </a:lnTo>
                  <a:lnTo>
                    <a:pt x="36433" y="353456"/>
                  </a:lnTo>
                  <a:lnTo>
                    <a:pt x="17462" y="340677"/>
                  </a:lnTo>
                  <a:lnTo>
                    <a:pt x="4683" y="321706"/>
                  </a:lnTo>
                  <a:lnTo>
                    <a:pt x="0" y="298450"/>
                  </a:lnTo>
                  <a:lnTo>
                    <a:pt x="0" y="59690"/>
                  </a:lnTo>
                  <a:close/>
                </a:path>
              </a:pathLst>
            </a:custGeom>
            <a:noFill/>
            <a:ln cap="flat" cmpd="sng" w="9525">
              <a:solidFill>
                <a:srgbClr val="497DB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4" name="Google Shape;1034;p16"/>
            <p:cNvSpPr/>
            <p:nvPr/>
          </p:nvSpPr>
          <p:spPr>
            <a:xfrm>
              <a:off x="2796539" y="4125417"/>
              <a:ext cx="810755" cy="448106"/>
            </a:xfrm>
            <a:prstGeom prst="rect">
              <a:avLst/>
            </a:prstGeom>
            <a:blipFill rotWithShape="1">
              <a:blip r:embed="rId40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5" name="Google Shape;1035;p16"/>
            <p:cNvSpPr/>
            <p:nvPr/>
          </p:nvSpPr>
          <p:spPr>
            <a:xfrm>
              <a:off x="2807207" y="4149864"/>
              <a:ext cx="786409" cy="454139"/>
            </a:xfrm>
            <a:prstGeom prst="rect">
              <a:avLst/>
            </a:prstGeom>
            <a:blipFill rotWithShape="1">
              <a:blip r:embed="rId4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6" name="Google Shape;1036;p16"/>
            <p:cNvSpPr/>
            <p:nvPr/>
          </p:nvSpPr>
          <p:spPr>
            <a:xfrm>
              <a:off x="2843783" y="4149851"/>
              <a:ext cx="720852" cy="358140"/>
            </a:xfrm>
            <a:prstGeom prst="rect">
              <a:avLst/>
            </a:prstGeom>
            <a:blipFill rotWithShape="1">
              <a:blip r:embed="rId4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7" name="Google Shape;1037;p16"/>
            <p:cNvSpPr/>
            <p:nvPr/>
          </p:nvSpPr>
          <p:spPr>
            <a:xfrm>
              <a:off x="2843783" y="4149851"/>
              <a:ext cx="721360" cy="358140"/>
            </a:xfrm>
            <a:custGeom>
              <a:rect b="b" l="l" r="r" t="t"/>
              <a:pathLst>
                <a:path extrusionOk="0" h="358139" w="721360">
                  <a:moveTo>
                    <a:pt x="0" y="59690"/>
                  </a:moveTo>
                  <a:lnTo>
                    <a:pt x="4683" y="36433"/>
                  </a:lnTo>
                  <a:lnTo>
                    <a:pt x="17462" y="17462"/>
                  </a:lnTo>
                  <a:lnTo>
                    <a:pt x="36433" y="4683"/>
                  </a:lnTo>
                  <a:lnTo>
                    <a:pt x="59690" y="0"/>
                  </a:lnTo>
                  <a:lnTo>
                    <a:pt x="661162" y="0"/>
                  </a:lnTo>
                  <a:lnTo>
                    <a:pt x="684418" y="4683"/>
                  </a:lnTo>
                  <a:lnTo>
                    <a:pt x="703389" y="17462"/>
                  </a:lnTo>
                  <a:lnTo>
                    <a:pt x="716168" y="36433"/>
                  </a:lnTo>
                  <a:lnTo>
                    <a:pt x="720852" y="59690"/>
                  </a:lnTo>
                  <a:lnTo>
                    <a:pt x="720852" y="298450"/>
                  </a:lnTo>
                  <a:lnTo>
                    <a:pt x="716168" y="321706"/>
                  </a:lnTo>
                  <a:lnTo>
                    <a:pt x="703389" y="340677"/>
                  </a:lnTo>
                  <a:lnTo>
                    <a:pt x="684418" y="353456"/>
                  </a:lnTo>
                  <a:lnTo>
                    <a:pt x="661162" y="358140"/>
                  </a:lnTo>
                  <a:lnTo>
                    <a:pt x="59690" y="358140"/>
                  </a:lnTo>
                  <a:lnTo>
                    <a:pt x="36433" y="353456"/>
                  </a:lnTo>
                  <a:lnTo>
                    <a:pt x="17462" y="340677"/>
                  </a:lnTo>
                  <a:lnTo>
                    <a:pt x="4683" y="321706"/>
                  </a:lnTo>
                  <a:lnTo>
                    <a:pt x="0" y="298450"/>
                  </a:lnTo>
                  <a:lnTo>
                    <a:pt x="0" y="59690"/>
                  </a:lnTo>
                  <a:close/>
                </a:path>
              </a:pathLst>
            </a:custGeom>
            <a:noFill/>
            <a:ln cap="flat" cmpd="sng" w="9525">
              <a:solidFill>
                <a:srgbClr val="497DB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8" name="Google Shape;1038;p16"/>
            <p:cNvSpPr/>
            <p:nvPr/>
          </p:nvSpPr>
          <p:spPr>
            <a:xfrm>
              <a:off x="1716023" y="4628375"/>
              <a:ext cx="810755" cy="451116"/>
            </a:xfrm>
            <a:prstGeom prst="rect">
              <a:avLst/>
            </a:prstGeom>
            <a:blipFill rotWithShape="1">
              <a:blip r:embed="rId4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9" name="Google Shape;1039;p16"/>
            <p:cNvSpPr/>
            <p:nvPr/>
          </p:nvSpPr>
          <p:spPr>
            <a:xfrm>
              <a:off x="1726691" y="4652784"/>
              <a:ext cx="787920" cy="454139"/>
            </a:xfrm>
            <a:prstGeom prst="rect">
              <a:avLst/>
            </a:prstGeom>
            <a:blipFill rotWithShape="1">
              <a:blip r:embed="rId4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0" name="Google Shape;1040;p16"/>
            <p:cNvSpPr/>
            <p:nvPr/>
          </p:nvSpPr>
          <p:spPr>
            <a:xfrm>
              <a:off x="1763267" y="4652771"/>
              <a:ext cx="720851" cy="361188"/>
            </a:xfrm>
            <a:prstGeom prst="rect">
              <a:avLst/>
            </a:prstGeom>
            <a:blipFill rotWithShape="1">
              <a:blip r:embed="rId47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1" name="Google Shape;1041;p16"/>
            <p:cNvSpPr/>
            <p:nvPr/>
          </p:nvSpPr>
          <p:spPr>
            <a:xfrm>
              <a:off x="1763267" y="4652771"/>
              <a:ext cx="721360" cy="361315"/>
            </a:xfrm>
            <a:custGeom>
              <a:rect b="b" l="l" r="r" t="t"/>
              <a:pathLst>
                <a:path extrusionOk="0" h="361314" w="721360">
                  <a:moveTo>
                    <a:pt x="0" y="60197"/>
                  </a:moveTo>
                  <a:lnTo>
                    <a:pt x="4726" y="36754"/>
                  </a:lnTo>
                  <a:lnTo>
                    <a:pt x="17621" y="17621"/>
                  </a:lnTo>
                  <a:lnTo>
                    <a:pt x="36754" y="4726"/>
                  </a:lnTo>
                  <a:lnTo>
                    <a:pt x="60198" y="0"/>
                  </a:lnTo>
                  <a:lnTo>
                    <a:pt x="660654" y="0"/>
                  </a:lnTo>
                  <a:lnTo>
                    <a:pt x="684097" y="4726"/>
                  </a:lnTo>
                  <a:lnTo>
                    <a:pt x="703230" y="17621"/>
                  </a:lnTo>
                  <a:lnTo>
                    <a:pt x="716125" y="36754"/>
                  </a:lnTo>
                  <a:lnTo>
                    <a:pt x="720851" y="60197"/>
                  </a:lnTo>
                  <a:lnTo>
                    <a:pt x="720851" y="300989"/>
                  </a:lnTo>
                  <a:lnTo>
                    <a:pt x="716125" y="324433"/>
                  </a:lnTo>
                  <a:lnTo>
                    <a:pt x="703230" y="343566"/>
                  </a:lnTo>
                  <a:lnTo>
                    <a:pt x="684097" y="356461"/>
                  </a:lnTo>
                  <a:lnTo>
                    <a:pt x="660654" y="361188"/>
                  </a:lnTo>
                  <a:lnTo>
                    <a:pt x="60198" y="361188"/>
                  </a:lnTo>
                  <a:lnTo>
                    <a:pt x="36754" y="356461"/>
                  </a:lnTo>
                  <a:lnTo>
                    <a:pt x="17621" y="343566"/>
                  </a:lnTo>
                  <a:lnTo>
                    <a:pt x="4726" y="324433"/>
                  </a:lnTo>
                  <a:lnTo>
                    <a:pt x="0" y="300989"/>
                  </a:lnTo>
                  <a:lnTo>
                    <a:pt x="0" y="60197"/>
                  </a:lnTo>
                  <a:close/>
                </a:path>
              </a:pathLst>
            </a:custGeom>
            <a:noFill/>
            <a:ln cap="flat" cmpd="sng" w="9525">
              <a:solidFill>
                <a:srgbClr val="497DB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2" name="Google Shape;1042;p16"/>
            <p:cNvSpPr/>
            <p:nvPr/>
          </p:nvSpPr>
          <p:spPr>
            <a:xfrm>
              <a:off x="3011423" y="4628375"/>
              <a:ext cx="810755" cy="451116"/>
            </a:xfrm>
            <a:prstGeom prst="rect">
              <a:avLst/>
            </a:prstGeom>
            <a:blipFill rotWithShape="1">
              <a:blip r:embed="rId4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3" name="Google Shape;1043;p16"/>
            <p:cNvSpPr/>
            <p:nvPr/>
          </p:nvSpPr>
          <p:spPr>
            <a:xfrm>
              <a:off x="3022091" y="4652784"/>
              <a:ext cx="787920" cy="454139"/>
            </a:xfrm>
            <a:prstGeom prst="rect">
              <a:avLst/>
            </a:prstGeom>
            <a:blipFill rotWithShape="1">
              <a:blip r:embed="rId4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4" name="Google Shape;1044;p16"/>
            <p:cNvSpPr/>
            <p:nvPr/>
          </p:nvSpPr>
          <p:spPr>
            <a:xfrm>
              <a:off x="3058667" y="4652771"/>
              <a:ext cx="720852" cy="361188"/>
            </a:xfrm>
            <a:prstGeom prst="rect">
              <a:avLst/>
            </a:prstGeom>
            <a:blipFill rotWithShape="1">
              <a:blip r:embed="rId48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5" name="Google Shape;1045;p16"/>
            <p:cNvSpPr/>
            <p:nvPr/>
          </p:nvSpPr>
          <p:spPr>
            <a:xfrm>
              <a:off x="3058667" y="4652771"/>
              <a:ext cx="721360" cy="361315"/>
            </a:xfrm>
            <a:custGeom>
              <a:rect b="b" l="l" r="r" t="t"/>
              <a:pathLst>
                <a:path extrusionOk="0" h="361314" w="721360">
                  <a:moveTo>
                    <a:pt x="0" y="60197"/>
                  </a:moveTo>
                  <a:lnTo>
                    <a:pt x="4726" y="36754"/>
                  </a:lnTo>
                  <a:lnTo>
                    <a:pt x="17621" y="17621"/>
                  </a:lnTo>
                  <a:lnTo>
                    <a:pt x="36754" y="4726"/>
                  </a:lnTo>
                  <a:lnTo>
                    <a:pt x="60198" y="0"/>
                  </a:lnTo>
                  <a:lnTo>
                    <a:pt x="660654" y="0"/>
                  </a:lnTo>
                  <a:lnTo>
                    <a:pt x="684097" y="4726"/>
                  </a:lnTo>
                  <a:lnTo>
                    <a:pt x="703230" y="17621"/>
                  </a:lnTo>
                  <a:lnTo>
                    <a:pt x="716125" y="36754"/>
                  </a:lnTo>
                  <a:lnTo>
                    <a:pt x="720852" y="60197"/>
                  </a:lnTo>
                  <a:lnTo>
                    <a:pt x="720852" y="300989"/>
                  </a:lnTo>
                  <a:lnTo>
                    <a:pt x="716125" y="324433"/>
                  </a:lnTo>
                  <a:lnTo>
                    <a:pt x="703230" y="343566"/>
                  </a:lnTo>
                  <a:lnTo>
                    <a:pt x="684097" y="356461"/>
                  </a:lnTo>
                  <a:lnTo>
                    <a:pt x="660654" y="361188"/>
                  </a:lnTo>
                  <a:lnTo>
                    <a:pt x="60198" y="361188"/>
                  </a:lnTo>
                  <a:lnTo>
                    <a:pt x="36754" y="356461"/>
                  </a:lnTo>
                  <a:lnTo>
                    <a:pt x="17621" y="343566"/>
                  </a:lnTo>
                  <a:lnTo>
                    <a:pt x="4726" y="324433"/>
                  </a:lnTo>
                  <a:lnTo>
                    <a:pt x="0" y="300989"/>
                  </a:lnTo>
                  <a:lnTo>
                    <a:pt x="0" y="60197"/>
                  </a:lnTo>
                  <a:close/>
                </a:path>
              </a:pathLst>
            </a:custGeom>
            <a:noFill/>
            <a:ln cap="flat" cmpd="sng" w="9525">
              <a:solidFill>
                <a:srgbClr val="497DB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6" name="Google Shape;1046;p16"/>
            <p:cNvSpPr/>
            <p:nvPr/>
          </p:nvSpPr>
          <p:spPr>
            <a:xfrm>
              <a:off x="2363723" y="4411967"/>
              <a:ext cx="810755" cy="451116"/>
            </a:xfrm>
            <a:prstGeom prst="rect">
              <a:avLst/>
            </a:prstGeom>
            <a:blipFill rotWithShape="1">
              <a:blip r:embed="rId4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7" name="Google Shape;1047;p16"/>
            <p:cNvSpPr/>
            <p:nvPr/>
          </p:nvSpPr>
          <p:spPr>
            <a:xfrm>
              <a:off x="2374391" y="4437900"/>
              <a:ext cx="787920" cy="454139"/>
            </a:xfrm>
            <a:prstGeom prst="rect">
              <a:avLst/>
            </a:prstGeom>
            <a:blipFill rotWithShape="1">
              <a:blip r:embed="rId49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" name="Google Shape;1048;p16"/>
            <p:cNvSpPr/>
            <p:nvPr/>
          </p:nvSpPr>
          <p:spPr>
            <a:xfrm>
              <a:off x="2410967" y="4436363"/>
              <a:ext cx="720851" cy="361188"/>
            </a:xfrm>
            <a:prstGeom prst="rect">
              <a:avLst/>
            </a:prstGeom>
            <a:blipFill rotWithShape="1">
              <a:blip r:embed="rId50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9" name="Google Shape;1049;p16"/>
            <p:cNvSpPr/>
            <p:nvPr/>
          </p:nvSpPr>
          <p:spPr>
            <a:xfrm>
              <a:off x="2410967" y="4436363"/>
              <a:ext cx="721360" cy="361315"/>
            </a:xfrm>
            <a:custGeom>
              <a:rect b="b" l="l" r="r" t="t"/>
              <a:pathLst>
                <a:path extrusionOk="0" h="361314" w="721360">
                  <a:moveTo>
                    <a:pt x="0" y="60198"/>
                  </a:moveTo>
                  <a:lnTo>
                    <a:pt x="4726" y="36754"/>
                  </a:lnTo>
                  <a:lnTo>
                    <a:pt x="17621" y="17621"/>
                  </a:lnTo>
                  <a:lnTo>
                    <a:pt x="36754" y="4726"/>
                  </a:lnTo>
                  <a:lnTo>
                    <a:pt x="60198" y="0"/>
                  </a:lnTo>
                  <a:lnTo>
                    <a:pt x="660654" y="0"/>
                  </a:lnTo>
                  <a:lnTo>
                    <a:pt x="684097" y="4726"/>
                  </a:lnTo>
                  <a:lnTo>
                    <a:pt x="703230" y="17621"/>
                  </a:lnTo>
                  <a:lnTo>
                    <a:pt x="716125" y="36754"/>
                  </a:lnTo>
                  <a:lnTo>
                    <a:pt x="720851" y="60198"/>
                  </a:lnTo>
                  <a:lnTo>
                    <a:pt x="720851" y="300990"/>
                  </a:lnTo>
                  <a:lnTo>
                    <a:pt x="716125" y="324433"/>
                  </a:lnTo>
                  <a:lnTo>
                    <a:pt x="703230" y="343566"/>
                  </a:lnTo>
                  <a:lnTo>
                    <a:pt x="684097" y="356461"/>
                  </a:lnTo>
                  <a:lnTo>
                    <a:pt x="660654" y="361188"/>
                  </a:lnTo>
                  <a:lnTo>
                    <a:pt x="60198" y="361188"/>
                  </a:lnTo>
                  <a:lnTo>
                    <a:pt x="36754" y="356461"/>
                  </a:lnTo>
                  <a:lnTo>
                    <a:pt x="17621" y="343566"/>
                  </a:lnTo>
                  <a:lnTo>
                    <a:pt x="4726" y="324433"/>
                  </a:lnTo>
                  <a:lnTo>
                    <a:pt x="0" y="300990"/>
                  </a:lnTo>
                  <a:lnTo>
                    <a:pt x="0" y="60198"/>
                  </a:lnTo>
                  <a:close/>
                </a:path>
              </a:pathLst>
            </a:custGeom>
            <a:noFill/>
            <a:ln cap="flat" cmpd="sng" w="9525">
              <a:solidFill>
                <a:srgbClr val="497DB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50" name="Google Shape;1050;p16"/>
          <p:cNvSpPr txBox="1"/>
          <p:nvPr/>
        </p:nvSpPr>
        <p:spPr>
          <a:xfrm>
            <a:off x="1863979" y="4123547"/>
            <a:ext cx="1815464" cy="8185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7625">
            <a:noAutofit/>
          </a:bodyPr>
          <a:lstStyle/>
          <a:p>
            <a:pPr indent="0" lvl="0" marL="7112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UI Part	UI Part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UI Part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UI Part	UI Part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51" name="Google Shape;1051;p16"/>
          <p:cNvGrpSpPr/>
          <p:nvPr/>
        </p:nvGrpSpPr>
        <p:grpSpPr>
          <a:xfrm>
            <a:off x="4821932" y="1952231"/>
            <a:ext cx="4104138" cy="1025731"/>
            <a:chOff x="4821932" y="1952231"/>
            <a:chExt cx="4104138" cy="1025731"/>
          </a:xfrm>
        </p:grpSpPr>
        <p:sp>
          <p:nvSpPr>
            <p:cNvPr id="1052" name="Google Shape;1052;p16"/>
            <p:cNvSpPr/>
            <p:nvPr/>
          </p:nvSpPr>
          <p:spPr>
            <a:xfrm>
              <a:off x="4821932" y="1970451"/>
              <a:ext cx="4104138" cy="1007511"/>
            </a:xfrm>
            <a:prstGeom prst="rect">
              <a:avLst/>
            </a:prstGeom>
            <a:blipFill rotWithShape="1">
              <a:blip r:embed="rId51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3" name="Google Shape;1053;p16"/>
            <p:cNvSpPr/>
            <p:nvPr/>
          </p:nvSpPr>
          <p:spPr>
            <a:xfrm>
              <a:off x="5122164" y="1952231"/>
              <a:ext cx="3502151" cy="560844"/>
            </a:xfrm>
            <a:prstGeom prst="rect">
              <a:avLst/>
            </a:prstGeom>
            <a:blipFill rotWithShape="1">
              <a:blip r:embed="rId5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4" name="Google Shape;1054;p16"/>
            <p:cNvSpPr/>
            <p:nvPr/>
          </p:nvSpPr>
          <p:spPr>
            <a:xfrm>
              <a:off x="4860036" y="1988819"/>
              <a:ext cx="4032504" cy="935735"/>
            </a:xfrm>
            <a:prstGeom prst="rect">
              <a:avLst/>
            </a:prstGeom>
            <a:blipFill rotWithShape="1">
              <a:blip r:embed="rId5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5" name="Google Shape;1055;p16"/>
            <p:cNvSpPr/>
            <p:nvPr/>
          </p:nvSpPr>
          <p:spPr>
            <a:xfrm>
              <a:off x="4860036" y="1988819"/>
              <a:ext cx="4032885" cy="935990"/>
            </a:xfrm>
            <a:custGeom>
              <a:rect b="b" l="l" r="r" t="t"/>
              <a:pathLst>
                <a:path extrusionOk="0" h="935989" w="4032884">
                  <a:moveTo>
                    <a:pt x="0" y="33527"/>
                  </a:moveTo>
                  <a:lnTo>
                    <a:pt x="2631" y="20466"/>
                  </a:lnTo>
                  <a:lnTo>
                    <a:pt x="9810" y="9810"/>
                  </a:lnTo>
                  <a:lnTo>
                    <a:pt x="20466" y="2631"/>
                  </a:lnTo>
                  <a:lnTo>
                    <a:pt x="33527" y="0"/>
                  </a:lnTo>
                  <a:lnTo>
                    <a:pt x="3998975" y="0"/>
                  </a:lnTo>
                  <a:lnTo>
                    <a:pt x="4012037" y="2631"/>
                  </a:lnTo>
                  <a:lnTo>
                    <a:pt x="4022693" y="9810"/>
                  </a:lnTo>
                  <a:lnTo>
                    <a:pt x="4029872" y="20466"/>
                  </a:lnTo>
                  <a:lnTo>
                    <a:pt x="4032504" y="33527"/>
                  </a:lnTo>
                  <a:lnTo>
                    <a:pt x="4032504" y="902207"/>
                  </a:lnTo>
                  <a:lnTo>
                    <a:pt x="4029872" y="915269"/>
                  </a:lnTo>
                  <a:lnTo>
                    <a:pt x="4022693" y="925925"/>
                  </a:lnTo>
                  <a:lnTo>
                    <a:pt x="4012037" y="933104"/>
                  </a:lnTo>
                  <a:lnTo>
                    <a:pt x="3998975" y="935735"/>
                  </a:lnTo>
                  <a:lnTo>
                    <a:pt x="33527" y="935735"/>
                  </a:lnTo>
                  <a:lnTo>
                    <a:pt x="20466" y="933104"/>
                  </a:lnTo>
                  <a:lnTo>
                    <a:pt x="9810" y="925925"/>
                  </a:lnTo>
                  <a:lnTo>
                    <a:pt x="2631" y="915269"/>
                  </a:lnTo>
                  <a:lnTo>
                    <a:pt x="0" y="902207"/>
                  </a:lnTo>
                  <a:lnTo>
                    <a:pt x="0" y="33527"/>
                  </a:lnTo>
                  <a:close/>
                </a:path>
              </a:pathLst>
            </a:custGeom>
            <a:noFill/>
            <a:ln cap="flat" cmpd="sng" w="9525">
              <a:solidFill>
                <a:srgbClr val="497DB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56" name="Google Shape;1056;p16"/>
          <p:cNvSpPr txBox="1"/>
          <p:nvPr/>
        </p:nvSpPr>
        <p:spPr>
          <a:xfrm>
            <a:off x="5290565" y="2017267"/>
            <a:ext cx="3171190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Component Operation Dashboard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57" name="Google Shape;1057;p16"/>
          <p:cNvGrpSpPr/>
          <p:nvPr/>
        </p:nvGrpSpPr>
        <p:grpSpPr>
          <a:xfrm>
            <a:off x="4812791" y="2325636"/>
            <a:ext cx="4122419" cy="3398508"/>
            <a:chOff x="4812791" y="2325636"/>
            <a:chExt cx="4122419" cy="3398508"/>
          </a:xfrm>
        </p:grpSpPr>
        <p:sp>
          <p:nvSpPr>
            <p:cNvPr id="1058" name="Google Shape;1058;p16"/>
            <p:cNvSpPr/>
            <p:nvPr/>
          </p:nvSpPr>
          <p:spPr>
            <a:xfrm>
              <a:off x="4931663" y="2421636"/>
              <a:ext cx="630936" cy="405384"/>
            </a:xfrm>
            <a:prstGeom prst="rect">
              <a:avLst/>
            </a:prstGeom>
            <a:blipFill rotWithShape="1">
              <a:blip r:embed="rId5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9" name="Google Shape;1059;p16"/>
            <p:cNvSpPr/>
            <p:nvPr/>
          </p:nvSpPr>
          <p:spPr>
            <a:xfrm>
              <a:off x="5747003" y="2427732"/>
              <a:ext cx="629412" cy="405384"/>
            </a:xfrm>
            <a:prstGeom prst="rect">
              <a:avLst/>
            </a:prstGeom>
            <a:blipFill rotWithShape="1">
              <a:blip r:embed="rId5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0" name="Google Shape;1060;p16"/>
            <p:cNvSpPr/>
            <p:nvPr/>
          </p:nvSpPr>
          <p:spPr>
            <a:xfrm>
              <a:off x="6560819" y="2427732"/>
              <a:ext cx="630935" cy="405384"/>
            </a:xfrm>
            <a:prstGeom prst="rect">
              <a:avLst/>
            </a:prstGeom>
            <a:blipFill rotWithShape="1">
              <a:blip r:embed="rId5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1" name="Google Shape;1061;p16"/>
            <p:cNvSpPr/>
            <p:nvPr/>
          </p:nvSpPr>
          <p:spPr>
            <a:xfrm>
              <a:off x="7376159" y="2427732"/>
              <a:ext cx="629411" cy="405384"/>
            </a:xfrm>
            <a:prstGeom prst="rect">
              <a:avLst/>
            </a:prstGeom>
            <a:blipFill rotWithShape="1">
              <a:blip r:embed="rId5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2" name="Google Shape;1062;p16"/>
            <p:cNvSpPr/>
            <p:nvPr/>
          </p:nvSpPr>
          <p:spPr>
            <a:xfrm>
              <a:off x="8189976" y="2421636"/>
              <a:ext cx="630935" cy="405384"/>
            </a:xfrm>
            <a:prstGeom prst="rect">
              <a:avLst/>
            </a:prstGeom>
            <a:blipFill rotWithShape="1">
              <a:blip r:embed="rId5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3" name="Google Shape;1063;p16"/>
            <p:cNvSpPr/>
            <p:nvPr/>
          </p:nvSpPr>
          <p:spPr>
            <a:xfrm>
              <a:off x="4812791" y="2325636"/>
              <a:ext cx="880884" cy="664451"/>
            </a:xfrm>
            <a:prstGeom prst="rect">
              <a:avLst/>
            </a:prstGeom>
            <a:blipFill rotWithShape="1">
              <a:blip r:embed="rId5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4" name="Google Shape;1064;p16"/>
            <p:cNvSpPr/>
            <p:nvPr/>
          </p:nvSpPr>
          <p:spPr>
            <a:xfrm>
              <a:off x="4860035" y="2349500"/>
              <a:ext cx="790955" cy="575309"/>
            </a:xfrm>
            <a:prstGeom prst="rect">
              <a:avLst/>
            </a:prstGeom>
            <a:blipFill rotWithShape="1">
              <a:blip r:embed="rId5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5" name="Google Shape;1065;p16"/>
            <p:cNvSpPr/>
            <p:nvPr/>
          </p:nvSpPr>
          <p:spPr>
            <a:xfrm>
              <a:off x="4860035" y="2350008"/>
              <a:ext cx="791210" cy="574675"/>
            </a:xfrm>
            <a:custGeom>
              <a:rect b="b" l="l" r="r" t="t"/>
              <a:pathLst>
                <a:path extrusionOk="0" h="574675" w="791210">
                  <a:moveTo>
                    <a:pt x="0" y="0"/>
                  </a:moveTo>
                  <a:lnTo>
                    <a:pt x="790955" y="0"/>
                  </a:lnTo>
                  <a:lnTo>
                    <a:pt x="790955" y="574547"/>
                  </a:lnTo>
                  <a:lnTo>
                    <a:pt x="0" y="574547"/>
                  </a:lnTo>
                  <a:lnTo>
                    <a:pt x="0" y="0"/>
                  </a:lnTo>
                  <a:close/>
                </a:path>
                <a:path extrusionOk="0" h="574675" w="791210">
                  <a:moveTo>
                    <a:pt x="71754" y="71754"/>
                  </a:moveTo>
                  <a:lnTo>
                    <a:pt x="71754" y="502665"/>
                  </a:lnTo>
                  <a:lnTo>
                    <a:pt x="719074" y="502665"/>
                  </a:lnTo>
                  <a:lnTo>
                    <a:pt x="719074" y="71754"/>
                  </a:lnTo>
                  <a:lnTo>
                    <a:pt x="71754" y="71754"/>
                  </a:lnTo>
                  <a:close/>
                </a:path>
              </a:pathLst>
            </a:custGeom>
            <a:noFill/>
            <a:ln cap="flat" cmpd="sng" w="9525">
              <a:solidFill>
                <a:srgbClr val="F6924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6" name="Google Shape;1066;p16"/>
            <p:cNvSpPr/>
            <p:nvPr/>
          </p:nvSpPr>
          <p:spPr>
            <a:xfrm>
              <a:off x="4812791" y="2970276"/>
              <a:ext cx="4122419" cy="2753868"/>
            </a:xfrm>
            <a:prstGeom prst="rect">
              <a:avLst/>
            </a:prstGeom>
            <a:blipFill rotWithShape="1">
              <a:blip r:embed="rId57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7" name="Google Shape;1067;p16"/>
            <p:cNvSpPr/>
            <p:nvPr/>
          </p:nvSpPr>
          <p:spPr>
            <a:xfrm>
              <a:off x="4860035" y="2997708"/>
              <a:ext cx="4032504" cy="2663952"/>
            </a:xfrm>
            <a:prstGeom prst="rect">
              <a:avLst/>
            </a:prstGeom>
            <a:blipFill rotWithShape="1">
              <a:blip r:embed="rId58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8" name="Google Shape;1068;p16"/>
            <p:cNvSpPr/>
            <p:nvPr/>
          </p:nvSpPr>
          <p:spPr>
            <a:xfrm>
              <a:off x="4860035" y="2997708"/>
              <a:ext cx="4032885" cy="2664460"/>
            </a:xfrm>
            <a:custGeom>
              <a:rect b="b" l="l" r="r" t="t"/>
              <a:pathLst>
                <a:path extrusionOk="0" h="2664460" w="4032884">
                  <a:moveTo>
                    <a:pt x="0" y="95376"/>
                  </a:moveTo>
                  <a:lnTo>
                    <a:pt x="7491" y="58239"/>
                  </a:lnTo>
                  <a:lnTo>
                    <a:pt x="27924" y="27924"/>
                  </a:lnTo>
                  <a:lnTo>
                    <a:pt x="58239" y="7491"/>
                  </a:lnTo>
                  <a:lnTo>
                    <a:pt x="95376" y="0"/>
                  </a:lnTo>
                  <a:lnTo>
                    <a:pt x="3937127" y="0"/>
                  </a:lnTo>
                  <a:lnTo>
                    <a:pt x="3974264" y="7491"/>
                  </a:lnTo>
                  <a:lnTo>
                    <a:pt x="4004579" y="27924"/>
                  </a:lnTo>
                  <a:lnTo>
                    <a:pt x="4025012" y="58239"/>
                  </a:lnTo>
                  <a:lnTo>
                    <a:pt x="4032504" y="95376"/>
                  </a:lnTo>
                  <a:lnTo>
                    <a:pt x="4032504" y="2568575"/>
                  </a:lnTo>
                  <a:lnTo>
                    <a:pt x="4025012" y="2605701"/>
                  </a:lnTo>
                  <a:lnTo>
                    <a:pt x="4004579" y="2636018"/>
                  </a:lnTo>
                  <a:lnTo>
                    <a:pt x="3974264" y="2656457"/>
                  </a:lnTo>
                  <a:lnTo>
                    <a:pt x="3937127" y="2663952"/>
                  </a:lnTo>
                  <a:lnTo>
                    <a:pt x="95376" y="2663952"/>
                  </a:lnTo>
                  <a:lnTo>
                    <a:pt x="58239" y="2656457"/>
                  </a:lnTo>
                  <a:lnTo>
                    <a:pt x="27924" y="2636018"/>
                  </a:lnTo>
                  <a:lnTo>
                    <a:pt x="7491" y="2605701"/>
                  </a:lnTo>
                  <a:lnTo>
                    <a:pt x="0" y="2568575"/>
                  </a:lnTo>
                  <a:lnTo>
                    <a:pt x="0" y="95376"/>
                  </a:lnTo>
                  <a:close/>
                </a:path>
              </a:pathLst>
            </a:custGeom>
            <a:noFill/>
            <a:ln cap="flat" cmpd="sng" w="9525">
              <a:solidFill>
                <a:srgbClr val="497DB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9" name="Google Shape;1069;p16"/>
            <p:cNvSpPr/>
            <p:nvPr/>
          </p:nvSpPr>
          <p:spPr>
            <a:xfrm>
              <a:off x="6327647" y="3970007"/>
              <a:ext cx="1189481" cy="867930"/>
            </a:xfrm>
            <a:prstGeom prst="rect">
              <a:avLst/>
            </a:prstGeom>
            <a:blipFill rotWithShape="1">
              <a:blip r:embed="rId59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70" name="Google Shape;1070;p16"/>
          <p:cNvSpPr txBox="1"/>
          <p:nvPr/>
        </p:nvSpPr>
        <p:spPr>
          <a:xfrm>
            <a:off x="6579869" y="4151121"/>
            <a:ext cx="689610" cy="4533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Domain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2545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Service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1" name="Google Shape;1071;p16"/>
          <p:cNvSpPr/>
          <p:nvPr/>
        </p:nvSpPr>
        <p:spPr>
          <a:xfrm>
            <a:off x="7385304" y="3153143"/>
            <a:ext cx="1189481" cy="867930"/>
          </a:xfrm>
          <a:prstGeom prst="rect">
            <a:avLst/>
          </a:prstGeom>
          <a:blipFill rotWithShape="1">
            <a:blip r:embed="rId60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2" name="Google Shape;1072;p16"/>
          <p:cNvSpPr txBox="1"/>
          <p:nvPr/>
        </p:nvSpPr>
        <p:spPr>
          <a:xfrm>
            <a:off x="7638033" y="3334003"/>
            <a:ext cx="689610" cy="2393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Domain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3" name="Google Shape;1073;p16"/>
          <p:cNvSpPr txBox="1"/>
          <p:nvPr/>
        </p:nvSpPr>
        <p:spPr>
          <a:xfrm>
            <a:off x="7668514" y="3547059"/>
            <a:ext cx="629285" cy="2400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Service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4" name="Google Shape;1074;p16"/>
          <p:cNvSpPr/>
          <p:nvPr/>
        </p:nvSpPr>
        <p:spPr>
          <a:xfrm>
            <a:off x="5282184" y="4799076"/>
            <a:ext cx="1189482" cy="867930"/>
          </a:xfrm>
          <a:prstGeom prst="rect">
            <a:avLst/>
          </a:prstGeom>
          <a:blipFill rotWithShape="1">
            <a:blip r:embed="rId61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5" name="Google Shape;1075;p16"/>
          <p:cNvSpPr txBox="1"/>
          <p:nvPr/>
        </p:nvSpPr>
        <p:spPr>
          <a:xfrm>
            <a:off x="4397502" y="5193538"/>
            <a:ext cx="379730" cy="2393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u="sng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	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6" name="Google Shape;1076;p16"/>
          <p:cNvSpPr txBox="1"/>
          <p:nvPr/>
        </p:nvSpPr>
        <p:spPr>
          <a:xfrm>
            <a:off x="5565140" y="5193538"/>
            <a:ext cx="629285" cy="2393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Service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7" name="Google Shape;1077;p16"/>
          <p:cNvSpPr/>
          <p:nvPr/>
        </p:nvSpPr>
        <p:spPr>
          <a:xfrm>
            <a:off x="7371588" y="4799076"/>
            <a:ext cx="1189481" cy="867930"/>
          </a:xfrm>
          <a:prstGeom prst="rect">
            <a:avLst/>
          </a:prstGeom>
          <a:blipFill rotWithShape="1">
            <a:blip r:embed="rId6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8" name="Google Shape;1078;p16"/>
          <p:cNvSpPr txBox="1"/>
          <p:nvPr/>
        </p:nvSpPr>
        <p:spPr>
          <a:xfrm>
            <a:off x="5534659" y="4980177"/>
            <a:ext cx="2778760" cy="2393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Domain	</a:t>
            </a:r>
            <a:r>
              <a:rPr lang="en-US" sz="1400" u="sng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	</a:t>
            </a:r>
            <a:r>
              <a:rPr lang="en-US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1400" u="sng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	</a:t>
            </a:r>
            <a:r>
              <a:rPr lang="en-US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	Domain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9" name="Google Shape;1079;p16"/>
          <p:cNvSpPr txBox="1"/>
          <p:nvPr/>
        </p:nvSpPr>
        <p:spPr>
          <a:xfrm>
            <a:off x="7654543" y="5193538"/>
            <a:ext cx="629285" cy="2393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Service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0" name="Google Shape;1080;p16"/>
          <p:cNvSpPr/>
          <p:nvPr/>
        </p:nvSpPr>
        <p:spPr>
          <a:xfrm>
            <a:off x="5282184" y="3093707"/>
            <a:ext cx="1189482" cy="867930"/>
          </a:xfrm>
          <a:prstGeom prst="rect">
            <a:avLst/>
          </a:prstGeom>
          <a:blipFill rotWithShape="1">
            <a:blip r:embed="rId6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1" name="Google Shape;1081;p16"/>
          <p:cNvSpPr txBox="1"/>
          <p:nvPr/>
        </p:nvSpPr>
        <p:spPr>
          <a:xfrm>
            <a:off x="5534659" y="3274821"/>
            <a:ext cx="1824355" cy="2393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Domain	</a:t>
            </a:r>
            <a:r>
              <a:rPr lang="en-US" sz="1400" u="sng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	</a:t>
            </a:r>
            <a:r>
              <a:rPr lang="en-US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1400" u="sng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	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2" name="Google Shape;1082;p16"/>
          <p:cNvSpPr txBox="1"/>
          <p:nvPr/>
        </p:nvSpPr>
        <p:spPr>
          <a:xfrm>
            <a:off x="5565140" y="3488182"/>
            <a:ext cx="629285" cy="2393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Service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83" name="Google Shape;1083;p16"/>
          <p:cNvGrpSpPr/>
          <p:nvPr/>
        </p:nvGrpSpPr>
        <p:grpSpPr>
          <a:xfrm>
            <a:off x="2340864" y="2601480"/>
            <a:ext cx="5782132" cy="2737091"/>
            <a:chOff x="2340864" y="2601480"/>
            <a:chExt cx="5782132" cy="2737091"/>
          </a:xfrm>
        </p:grpSpPr>
        <p:sp>
          <p:nvSpPr>
            <p:cNvPr id="1084" name="Google Shape;1084;p16"/>
            <p:cNvSpPr/>
            <p:nvPr/>
          </p:nvSpPr>
          <p:spPr>
            <a:xfrm>
              <a:off x="2340864" y="4331220"/>
              <a:ext cx="867143" cy="591299"/>
            </a:xfrm>
            <a:prstGeom prst="rect">
              <a:avLst/>
            </a:prstGeom>
            <a:blipFill rotWithShape="1">
              <a:blip r:embed="rId6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5" name="Google Shape;1085;p16"/>
            <p:cNvSpPr/>
            <p:nvPr/>
          </p:nvSpPr>
          <p:spPr>
            <a:xfrm>
              <a:off x="2421636" y="4389120"/>
              <a:ext cx="710565" cy="434340"/>
            </a:xfrm>
            <a:custGeom>
              <a:rect b="b" l="l" r="r" t="t"/>
              <a:pathLst>
                <a:path extrusionOk="0" h="434339" w="710564">
                  <a:moveTo>
                    <a:pt x="0" y="72389"/>
                  </a:moveTo>
                  <a:lnTo>
                    <a:pt x="5685" y="44201"/>
                  </a:lnTo>
                  <a:lnTo>
                    <a:pt x="21193" y="21193"/>
                  </a:lnTo>
                  <a:lnTo>
                    <a:pt x="44201" y="5685"/>
                  </a:lnTo>
                  <a:lnTo>
                    <a:pt x="72389" y="0"/>
                  </a:lnTo>
                  <a:lnTo>
                    <a:pt x="637794" y="0"/>
                  </a:lnTo>
                  <a:lnTo>
                    <a:pt x="665982" y="5685"/>
                  </a:lnTo>
                  <a:lnTo>
                    <a:pt x="688990" y="21193"/>
                  </a:lnTo>
                  <a:lnTo>
                    <a:pt x="704498" y="44201"/>
                  </a:lnTo>
                  <a:lnTo>
                    <a:pt x="710183" y="72389"/>
                  </a:lnTo>
                  <a:lnTo>
                    <a:pt x="710183" y="361949"/>
                  </a:lnTo>
                  <a:lnTo>
                    <a:pt x="704498" y="390138"/>
                  </a:lnTo>
                  <a:lnTo>
                    <a:pt x="688990" y="413146"/>
                  </a:lnTo>
                  <a:lnTo>
                    <a:pt x="665982" y="428654"/>
                  </a:lnTo>
                  <a:lnTo>
                    <a:pt x="637794" y="434339"/>
                  </a:lnTo>
                  <a:lnTo>
                    <a:pt x="72389" y="434339"/>
                  </a:lnTo>
                  <a:lnTo>
                    <a:pt x="44201" y="428654"/>
                  </a:lnTo>
                  <a:lnTo>
                    <a:pt x="21193" y="413146"/>
                  </a:lnTo>
                  <a:lnTo>
                    <a:pt x="5685" y="390138"/>
                  </a:lnTo>
                  <a:lnTo>
                    <a:pt x="0" y="361949"/>
                  </a:lnTo>
                  <a:lnTo>
                    <a:pt x="0" y="72389"/>
                  </a:lnTo>
                  <a:close/>
                </a:path>
              </a:pathLst>
            </a:custGeom>
            <a:noFill/>
            <a:ln cap="flat" cmpd="sng" w="76175">
              <a:solidFill>
                <a:srgbClr val="F7954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6" name="Google Shape;1086;p16"/>
            <p:cNvSpPr/>
            <p:nvPr/>
          </p:nvSpPr>
          <p:spPr>
            <a:xfrm>
              <a:off x="6097523" y="4524755"/>
              <a:ext cx="190423" cy="187451"/>
            </a:xfrm>
            <a:prstGeom prst="rect">
              <a:avLst/>
            </a:prstGeom>
            <a:blipFill rotWithShape="1">
              <a:blip r:embed="rId6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7" name="Google Shape;1087;p16"/>
            <p:cNvSpPr/>
            <p:nvPr/>
          </p:nvSpPr>
          <p:spPr>
            <a:xfrm>
              <a:off x="6145510" y="4548933"/>
              <a:ext cx="99695" cy="97155"/>
            </a:xfrm>
            <a:custGeom>
              <a:rect b="b" l="l" r="r" t="t"/>
              <a:pathLst>
                <a:path extrusionOk="0" h="97154" w="99695">
                  <a:moveTo>
                    <a:pt x="22752" y="77549"/>
                  </a:moveTo>
                  <a:lnTo>
                    <a:pt x="8310" y="59959"/>
                  </a:lnTo>
                  <a:lnTo>
                    <a:pt x="559" y="41227"/>
                  </a:lnTo>
                  <a:lnTo>
                    <a:pt x="0" y="23542"/>
                  </a:lnTo>
                  <a:lnTo>
                    <a:pt x="7131" y="9096"/>
                  </a:lnTo>
                  <a:lnTo>
                    <a:pt x="21022" y="827"/>
                  </a:lnTo>
                  <a:lnTo>
                    <a:pt x="38723" y="0"/>
                  </a:lnTo>
                  <a:lnTo>
                    <a:pt x="57995" y="6292"/>
                  </a:lnTo>
                  <a:lnTo>
                    <a:pt x="76600" y="19383"/>
                  </a:lnTo>
                  <a:lnTo>
                    <a:pt x="91043" y="36972"/>
                  </a:lnTo>
                  <a:lnTo>
                    <a:pt x="98794" y="55705"/>
                  </a:lnTo>
                  <a:lnTo>
                    <a:pt x="99353" y="73390"/>
                  </a:lnTo>
                  <a:lnTo>
                    <a:pt x="92221" y="87836"/>
                  </a:lnTo>
                  <a:lnTo>
                    <a:pt x="78402" y="96105"/>
                  </a:lnTo>
                  <a:lnTo>
                    <a:pt x="60725" y="96932"/>
                  </a:lnTo>
                  <a:lnTo>
                    <a:pt x="41429" y="90640"/>
                  </a:lnTo>
                  <a:lnTo>
                    <a:pt x="22752" y="77549"/>
                  </a:lnTo>
                  <a:close/>
                </a:path>
              </a:pathLst>
            </a:custGeom>
            <a:noFill/>
            <a:ln cap="flat" cmpd="sng" w="9525">
              <a:solidFill>
                <a:srgbClr val="497DB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8" name="Google Shape;1088;p16"/>
            <p:cNvSpPr/>
            <p:nvPr/>
          </p:nvSpPr>
          <p:spPr>
            <a:xfrm>
              <a:off x="6101842" y="4540885"/>
              <a:ext cx="165100" cy="160655"/>
            </a:xfrm>
            <a:custGeom>
              <a:rect b="b" l="l" r="r" t="t"/>
              <a:pathLst>
                <a:path extrusionOk="0" h="160654" w="165100">
                  <a:moveTo>
                    <a:pt x="53848" y="0"/>
                  </a:moveTo>
                  <a:lnTo>
                    <a:pt x="0" y="58292"/>
                  </a:lnTo>
                  <a:lnTo>
                    <a:pt x="110617" y="160654"/>
                  </a:lnTo>
                  <a:lnTo>
                    <a:pt x="164592" y="102362"/>
                  </a:lnTo>
                  <a:lnTo>
                    <a:pt x="53848" y="0"/>
                  </a:lnTo>
                  <a:close/>
                </a:path>
              </a:pathLst>
            </a:custGeom>
            <a:solidFill>
              <a:srgbClr val="C5D9F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9" name="Google Shape;1089;p16"/>
            <p:cNvSpPr/>
            <p:nvPr/>
          </p:nvSpPr>
          <p:spPr>
            <a:xfrm>
              <a:off x="6176772" y="4416488"/>
              <a:ext cx="196596" cy="208724"/>
            </a:xfrm>
            <a:prstGeom prst="rect">
              <a:avLst/>
            </a:prstGeom>
            <a:blipFill rotWithShape="1">
              <a:blip r:embed="rId6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0" name="Google Shape;1090;p16"/>
            <p:cNvSpPr/>
            <p:nvPr/>
          </p:nvSpPr>
          <p:spPr>
            <a:xfrm>
              <a:off x="6224778" y="4445761"/>
              <a:ext cx="104775" cy="117475"/>
            </a:xfrm>
            <a:custGeom>
              <a:rect b="b" l="l" r="r" t="t"/>
              <a:pathLst>
                <a:path extrusionOk="0" h="117475" w="104775">
                  <a:moveTo>
                    <a:pt x="0" y="117475"/>
                  </a:moveTo>
                  <a:lnTo>
                    <a:pt x="104394" y="0"/>
                  </a:lnTo>
                </a:path>
              </a:pathLst>
            </a:custGeom>
            <a:noFill/>
            <a:ln cap="flat" cmpd="sng" w="12700">
              <a:solidFill>
                <a:srgbClr val="4F81B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1" name="Google Shape;1091;p16"/>
            <p:cNvSpPr/>
            <p:nvPr/>
          </p:nvSpPr>
          <p:spPr>
            <a:xfrm>
              <a:off x="6085332" y="4541469"/>
              <a:ext cx="181279" cy="181279"/>
            </a:xfrm>
            <a:prstGeom prst="rect">
              <a:avLst/>
            </a:prstGeom>
            <a:blipFill rotWithShape="1">
              <a:blip r:embed="rId67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2" name="Google Shape;1092;p16"/>
            <p:cNvSpPr/>
            <p:nvPr/>
          </p:nvSpPr>
          <p:spPr>
            <a:xfrm>
              <a:off x="6133131" y="4566681"/>
              <a:ext cx="91440" cy="90170"/>
            </a:xfrm>
            <a:custGeom>
              <a:rect b="b" l="l" r="r" t="t"/>
              <a:pathLst>
                <a:path extrusionOk="0" h="90170" w="91439">
                  <a:moveTo>
                    <a:pt x="18494" y="74152"/>
                  </a:moveTo>
                  <a:lnTo>
                    <a:pt x="6097" y="58423"/>
                  </a:lnTo>
                  <a:lnTo>
                    <a:pt x="0" y="41195"/>
                  </a:lnTo>
                  <a:lnTo>
                    <a:pt x="545" y="24538"/>
                  </a:lnTo>
                  <a:lnTo>
                    <a:pt x="8080" y="10525"/>
                  </a:lnTo>
                  <a:lnTo>
                    <a:pt x="21550" y="1875"/>
                  </a:lnTo>
                  <a:lnTo>
                    <a:pt x="38115" y="0"/>
                  </a:lnTo>
                  <a:lnTo>
                    <a:pt x="55729" y="4720"/>
                  </a:lnTo>
                  <a:lnTo>
                    <a:pt x="72342" y="15859"/>
                  </a:lnTo>
                  <a:lnTo>
                    <a:pt x="84738" y="31587"/>
                  </a:lnTo>
                  <a:lnTo>
                    <a:pt x="90836" y="48815"/>
                  </a:lnTo>
                  <a:lnTo>
                    <a:pt x="90291" y="65472"/>
                  </a:lnTo>
                  <a:lnTo>
                    <a:pt x="82756" y="79486"/>
                  </a:lnTo>
                  <a:lnTo>
                    <a:pt x="69286" y="88136"/>
                  </a:lnTo>
                  <a:lnTo>
                    <a:pt x="52720" y="90011"/>
                  </a:lnTo>
                  <a:lnTo>
                    <a:pt x="35107" y="85290"/>
                  </a:lnTo>
                  <a:lnTo>
                    <a:pt x="18494" y="74152"/>
                  </a:lnTo>
                  <a:close/>
                </a:path>
              </a:pathLst>
            </a:custGeom>
            <a:noFill/>
            <a:ln cap="flat" cmpd="sng" w="9525">
              <a:solidFill>
                <a:srgbClr val="497DB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3" name="Google Shape;1093;p16"/>
            <p:cNvSpPr/>
            <p:nvPr/>
          </p:nvSpPr>
          <p:spPr>
            <a:xfrm>
              <a:off x="6004560" y="4608639"/>
              <a:ext cx="193611" cy="202755"/>
            </a:xfrm>
            <a:prstGeom prst="rect">
              <a:avLst/>
            </a:prstGeom>
            <a:blipFill rotWithShape="1">
              <a:blip r:embed="rId68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4" name="Google Shape;1094;p16"/>
            <p:cNvSpPr/>
            <p:nvPr/>
          </p:nvSpPr>
          <p:spPr>
            <a:xfrm>
              <a:off x="6051169" y="4638039"/>
              <a:ext cx="102870" cy="111125"/>
            </a:xfrm>
            <a:custGeom>
              <a:rect b="b" l="l" r="r" t="t"/>
              <a:pathLst>
                <a:path extrusionOk="0" h="111125" w="102870">
                  <a:moveTo>
                    <a:pt x="0" y="110743"/>
                  </a:moveTo>
                  <a:lnTo>
                    <a:pt x="102361" y="0"/>
                  </a:lnTo>
                </a:path>
              </a:pathLst>
            </a:custGeom>
            <a:noFill/>
            <a:ln cap="flat" cmpd="sng" w="12700">
              <a:solidFill>
                <a:srgbClr val="4F81B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5" name="Google Shape;1095;p16"/>
            <p:cNvSpPr/>
            <p:nvPr/>
          </p:nvSpPr>
          <p:spPr>
            <a:xfrm>
              <a:off x="7179564" y="3752126"/>
              <a:ext cx="192125" cy="188937"/>
            </a:xfrm>
            <a:prstGeom prst="rect">
              <a:avLst/>
            </a:prstGeom>
            <a:blipFill rotWithShape="1">
              <a:blip r:embed="rId69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6" name="Google Shape;1096;p16"/>
            <p:cNvSpPr/>
            <p:nvPr/>
          </p:nvSpPr>
          <p:spPr>
            <a:xfrm>
              <a:off x="7228185" y="3777408"/>
              <a:ext cx="99695" cy="97155"/>
            </a:xfrm>
            <a:custGeom>
              <a:rect b="b" l="l" r="r" t="t"/>
              <a:pathLst>
                <a:path extrusionOk="0" h="97154" w="99695">
                  <a:moveTo>
                    <a:pt x="22752" y="77549"/>
                  </a:moveTo>
                  <a:lnTo>
                    <a:pt x="8310" y="59959"/>
                  </a:lnTo>
                  <a:lnTo>
                    <a:pt x="559" y="41227"/>
                  </a:lnTo>
                  <a:lnTo>
                    <a:pt x="0" y="23542"/>
                  </a:lnTo>
                  <a:lnTo>
                    <a:pt x="7131" y="9096"/>
                  </a:lnTo>
                  <a:lnTo>
                    <a:pt x="21024" y="827"/>
                  </a:lnTo>
                  <a:lnTo>
                    <a:pt x="38738" y="0"/>
                  </a:lnTo>
                  <a:lnTo>
                    <a:pt x="58048" y="6292"/>
                  </a:lnTo>
                  <a:lnTo>
                    <a:pt x="76727" y="19383"/>
                  </a:lnTo>
                  <a:lnTo>
                    <a:pt x="91096" y="36972"/>
                  </a:lnTo>
                  <a:lnTo>
                    <a:pt x="98809" y="55705"/>
                  </a:lnTo>
                  <a:lnTo>
                    <a:pt x="99355" y="73390"/>
                  </a:lnTo>
                  <a:lnTo>
                    <a:pt x="92221" y="87836"/>
                  </a:lnTo>
                  <a:lnTo>
                    <a:pt x="78402" y="96105"/>
                  </a:lnTo>
                  <a:lnTo>
                    <a:pt x="60725" y="96932"/>
                  </a:lnTo>
                  <a:lnTo>
                    <a:pt x="41429" y="90640"/>
                  </a:lnTo>
                  <a:lnTo>
                    <a:pt x="22752" y="77549"/>
                  </a:lnTo>
                  <a:close/>
                </a:path>
              </a:pathLst>
            </a:custGeom>
            <a:noFill/>
            <a:ln cap="flat" cmpd="sng" w="9525">
              <a:solidFill>
                <a:srgbClr val="497DB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7" name="Google Shape;1097;p16"/>
            <p:cNvSpPr/>
            <p:nvPr/>
          </p:nvSpPr>
          <p:spPr>
            <a:xfrm>
              <a:off x="7182866" y="3770884"/>
              <a:ext cx="165100" cy="161290"/>
            </a:xfrm>
            <a:custGeom>
              <a:rect b="b" l="l" r="r" t="t"/>
              <a:pathLst>
                <a:path extrusionOk="0" h="161289" w="165100">
                  <a:moveTo>
                    <a:pt x="53975" y="0"/>
                  </a:moveTo>
                  <a:lnTo>
                    <a:pt x="0" y="58293"/>
                  </a:lnTo>
                  <a:lnTo>
                    <a:pt x="110743" y="160782"/>
                  </a:lnTo>
                  <a:lnTo>
                    <a:pt x="164591" y="102489"/>
                  </a:lnTo>
                  <a:lnTo>
                    <a:pt x="53975" y="0"/>
                  </a:lnTo>
                  <a:close/>
                </a:path>
              </a:pathLst>
            </a:custGeom>
            <a:solidFill>
              <a:srgbClr val="C5D9F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8" name="Google Shape;1098;p16"/>
            <p:cNvSpPr/>
            <p:nvPr/>
          </p:nvSpPr>
          <p:spPr>
            <a:xfrm>
              <a:off x="7258811" y="3646868"/>
              <a:ext cx="196596" cy="208724"/>
            </a:xfrm>
            <a:prstGeom prst="rect">
              <a:avLst/>
            </a:prstGeom>
            <a:blipFill rotWithShape="1">
              <a:blip r:embed="rId70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9" name="Google Shape;1099;p16"/>
            <p:cNvSpPr/>
            <p:nvPr/>
          </p:nvSpPr>
          <p:spPr>
            <a:xfrm>
              <a:off x="7305802" y="3675888"/>
              <a:ext cx="104775" cy="117475"/>
            </a:xfrm>
            <a:custGeom>
              <a:rect b="b" l="l" r="r" t="t"/>
              <a:pathLst>
                <a:path extrusionOk="0" h="117475" w="104775">
                  <a:moveTo>
                    <a:pt x="0" y="117475"/>
                  </a:moveTo>
                  <a:lnTo>
                    <a:pt x="104521" y="0"/>
                  </a:lnTo>
                </a:path>
              </a:pathLst>
            </a:custGeom>
            <a:noFill/>
            <a:ln cap="flat" cmpd="sng" w="12700">
              <a:solidFill>
                <a:srgbClr val="4F81B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0" name="Google Shape;1100;p16"/>
            <p:cNvSpPr/>
            <p:nvPr/>
          </p:nvSpPr>
          <p:spPr>
            <a:xfrm>
              <a:off x="7167372" y="3770325"/>
              <a:ext cx="182994" cy="181279"/>
            </a:xfrm>
            <a:prstGeom prst="rect">
              <a:avLst/>
            </a:prstGeom>
            <a:blipFill rotWithShape="1">
              <a:blip r:embed="rId71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1" name="Google Shape;1101;p16"/>
            <p:cNvSpPr/>
            <p:nvPr/>
          </p:nvSpPr>
          <p:spPr>
            <a:xfrm>
              <a:off x="7215806" y="3795156"/>
              <a:ext cx="91440" cy="90170"/>
            </a:xfrm>
            <a:custGeom>
              <a:rect b="b" l="l" r="r" t="t"/>
              <a:pathLst>
                <a:path extrusionOk="0" h="90170" w="91440">
                  <a:moveTo>
                    <a:pt x="18494" y="74152"/>
                  </a:moveTo>
                  <a:lnTo>
                    <a:pt x="6097" y="58423"/>
                  </a:lnTo>
                  <a:lnTo>
                    <a:pt x="0" y="41195"/>
                  </a:lnTo>
                  <a:lnTo>
                    <a:pt x="545" y="24538"/>
                  </a:lnTo>
                  <a:lnTo>
                    <a:pt x="8080" y="10525"/>
                  </a:lnTo>
                  <a:lnTo>
                    <a:pt x="21550" y="1875"/>
                  </a:lnTo>
                  <a:lnTo>
                    <a:pt x="38115" y="0"/>
                  </a:lnTo>
                  <a:lnTo>
                    <a:pt x="55729" y="4720"/>
                  </a:lnTo>
                  <a:lnTo>
                    <a:pt x="72342" y="15859"/>
                  </a:lnTo>
                  <a:lnTo>
                    <a:pt x="84738" y="31587"/>
                  </a:lnTo>
                  <a:lnTo>
                    <a:pt x="90836" y="48815"/>
                  </a:lnTo>
                  <a:lnTo>
                    <a:pt x="90291" y="65472"/>
                  </a:lnTo>
                  <a:lnTo>
                    <a:pt x="82756" y="79486"/>
                  </a:lnTo>
                  <a:lnTo>
                    <a:pt x="69286" y="88136"/>
                  </a:lnTo>
                  <a:lnTo>
                    <a:pt x="52720" y="90011"/>
                  </a:lnTo>
                  <a:lnTo>
                    <a:pt x="35107" y="85290"/>
                  </a:lnTo>
                  <a:lnTo>
                    <a:pt x="18494" y="74152"/>
                  </a:lnTo>
                  <a:close/>
                </a:path>
              </a:pathLst>
            </a:custGeom>
            <a:noFill/>
            <a:ln cap="flat" cmpd="sng" w="9525">
              <a:solidFill>
                <a:srgbClr val="497DB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2" name="Google Shape;1102;p16"/>
            <p:cNvSpPr/>
            <p:nvPr/>
          </p:nvSpPr>
          <p:spPr>
            <a:xfrm>
              <a:off x="7085076" y="3840505"/>
              <a:ext cx="193611" cy="201269"/>
            </a:xfrm>
            <a:prstGeom prst="rect">
              <a:avLst/>
            </a:prstGeom>
            <a:blipFill rotWithShape="1">
              <a:blip r:embed="rId7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3" name="Google Shape;1103;p16"/>
            <p:cNvSpPr/>
            <p:nvPr/>
          </p:nvSpPr>
          <p:spPr>
            <a:xfrm>
              <a:off x="7132701" y="3869563"/>
              <a:ext cx="101600" cy="109855"/>
            </a:xfrm>
            <a:custGeom>
              <a:rect b="b" l="l" r="r" t="t"/>
              <a:pathLst>
                <a:path extrusionOk="0" h="109854" w="101600">
                  <a:moveTo>
                    <a:pt x="0" y="109474"/>
                  </a:moveTo>
                  <a:lnTo>
                    <a:pt x="101473" y="0"/>
                  </a:lnTo>
                </a:path>
              </a:pathLst>
            </a:custGeom>
            <a:noFill/>
            <a:ln cap="flat" cmpd="sng" w="12700">
              <a:solidFill>
                <a:srgbClr val="4F81B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4" name="Google Shape;1104;p16"/>
            <p:cNvSpPr/>
            <p:nvPr/>
          </p:nvSpPr>
          <p:spPr>
            <a:xfrm>
              <a:off x="7597140" y="4521746"/>
              <a:ext cx="192125" cy="188937"/>
            </a:xfrm>
            <a:prstGeom prst="rect">
              <a:avLst/>
            </a:prstGeom>
            <a:blipFill rotWithShape="1">
              <a:blip r:embed="rId7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5" name="Google Shape;1105;p16"/>
            <p:cNvSpPr/>
            <p:nvPr/>
          </p:nvSpPr>
          <p:spPr>
            <a:xfrm>
              <a:off x="7645761" y="4547393"/>
              <a:ext cx="99695" cy="97155"/>
            </a:xfrm>
            <a:custGeom>
              <a:rect b="b" l="l" r="r" t="t"/>
              <a:pathLst>
                <a:path extrusionOk="0" h="97154" w="99695">
                  <a:moveTo>
                    <a:pt x="76600" y="77565"/>
                  </a:moveTo>
                  <a:lnTo>
                    <a:pt x="91043" y="59957"/>
                  </a:lnTo>
                  <a:lnTo>
                    <a:pt x="98794" y="41195"/>
                  </a:lnTo>
                  <a:lnTo>
                    <a:pt x="99353" y="23504"/>
                  </a:lnTo>
                  <a:lnTo>
                    <a:pt x="92221" y="9112"/>
                  </a:lnTo>
                  <a:lnTo>
                    <a:pt x="78331" y="841"/>
                  </a:lnTo>
                  <a:lnTo>
                    <a:pt x="60630" y="0"/>
                  </a:lnTo>
                  <a:lnTo>
                    <a:pt x="41358" y="6254"/>
                  </a:lnTo>
                  <a:lnTo>
                    <a:pt x="22752" y="19272"/>
                  </a:lnTo>
                  <a:lnTo>
                    <a:pt x="8310" y="36879"/>
                  </a:lnTo>
                  <a:lnTo>
                    <a:pt x="559" y="55641"/>
                  </a:lnTo>
                  <a:lnTo>
                    <a:pt x="0" y="73332"/>
                  </a:lnTo>
                  <a:lnTo>
                    <a:pt x="7131" y="87725"/>
                  </a:lnTo>
                  <a:lnTo>
                    <a:pt x="20951" y="95996"/>
                  </a:lnTo>
                  <a:lnTo>
                    <a:pt x="38627" y="96837"/>
                  </a:lnTo>
                  <a:lnTo>
                    <a:pt x="57923" y="90582"/>
                  </a:lnTo>
                  <a:lnTo>
                    <a:pt x="76600" y="77565"/>
                  </a:lnTo>
                  <a:close/>
                </a:path>
              </a:pathLst>
            </a:custGeom>
            <a:noFill/>
            <a:ln cap="flat" cmpd="sng" w="9525">
              <a:solidFill>
                <a:srgbClr val="497DB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6" name="Google Shape;1106;p16"/>
            <p:cNvSpPr/>
            <p:nvPr/>
          </p:nvSpPr>
          <p:spPr>
            <a:xfrm>
              <a:off x="7624191" y="4540885"/>
              <a:ext cx="165100" cy="160655"/>
            </a:xfrm>
            <a:custGeom>
              <a:rect b="b" l="l" r="r" t="t"/>
              <a:pathLst>
                <a:path extrusionOk="0" h="160654" w="165100">
                  <a:moveTo>
                    <a:pt x="110743" y="0"/>
                  </a:moveTo>
                  <a:lnTo>
                    <a:pt x="0" y="102362"/>
                  </a:lnTo>
                  <a:lnTo>
                    <a:pt x="53975" y="160654"/>
                  </a:lnTo>
                  <a:lnTo>
                    <a:pt x="164591" y="58292"/>
                  </a:lnTo>
                  <a:lnTo>
                    <a:pt x="110743" y="0"/>
                  </a:lnTo>
                  <a:close/>
                </a:path>
              </a:pathLst>
            </a:custGeom>
            <a:solidFill>
              <a:srgbClr val="C5D9F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7" name="Google Shape;1107;p16"/>
            <p:cNvSpPr/>
            <p:nvPr/>
          </p:nvSpPr>
          <p:spPr>
            <a:xfrm>
              <a:off x="7517892" y="4418012"/>
              <a:ext cx="195110" cy="208724"/>
            </a:xfrm>
            <a:prstGeom prst="rect">
              <a:avLst/>
            </a:prstGeom>
            <a:blipFill rotWithShape="1">
              <a:blip r:embed="rId7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8" name="Google Shape;1108;p16"/>
            <p:cNvSpPr/>
            <p:nvPr/>
          </p:nvSpPr>
          <p:spPr>
            <a:xfrm>
              <a:off x="7566152" y="4447413"/>
              <a:ext cx="104775" cy="117475"/>
            </a:xfrm>
            <a:custGeom>
              <a:rect b="b" l="l" r="r" t="t"/>
              <a:pathLst>
                <a:path extrusionOk="0" h="117475" w="104775">
                  <a:moveTo>
                    <a:pt x="104521" y="117475"/>
                  </a:moveTo>
                  <a:lnTo>
                    <a:pt x="0" y="0"/>
                  </a:lnTo>
                </a:path>
              </a:pathLst>
            </a:custGeom>
            <a:noFill/>
            <a:ln cap="flat" cmpd="sng" w="12700">
              <a:solidFill>
                <a:srgbClr val="4F81B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9" name="Google Shape;1109;p16"/>
            <p:cNvSpPr/>
            <p:nvPr/>
          </p:nvSpPr>
          <p:spPr>
            <a:xfrm>
              <a:off x="7621523" y="4539945"/>
              <a:ext cx="182994" cy="181279"/>
            </a:xfrm>
            <a:prstGeom prst="rect">
              <a:avLst/>
            </a:prstGeom>
            <a:blipFill rotWithShape="1">
              <a:blip r:embed="rId7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0" name="Google Shape;1110;p16"/>
            <p:cNvSpPr/>
            <p:nvPr/>
          </p:nvSpPr>
          <p:spPr>
            <a:xfrm>
              <a:off x="7669831" y="4565142"/>
              <a:ext cx="91440" cy="90170"/>
            </a:xfrm>
            <a:custGeom>
              <a:rect b="b" l="l" r="r" t="t"/>
              <a:pathLst>
                <a:path extrusionOk="0" h="90170" w="91440">
                  <a:moveTo>
                    <a:pt x="72342" y="74040"/>
                  </a:moveTo>
                  <a:lnTo>
                    <a:pt x="84738" y="58330"/>
                  </a:lnTo>
                  <a:lnTo>
                    <a:pt x="90836" y="41132"/>
                  </a:lnTo>
                  <a:lnTo>
                    <a:pt x="90291" y="24481"/>
                  </a:lnTo>
                  <a:lnTo>
                    <a:pt x="82756" y="10413"/>
                  </a:lnTo>
                  <a:lnTo>
                    <a:pt x="69286" y="1837"/>
                  </a:lnTo>
                  <a:lnTo>
                    <a:pt x="52720" y="0"/>
                  </a:lnTo>
                  <a:lnTo>
                    <a:pt x="35107" y="4734"/>
                  </a:lnTo>
                  <a:lnTo>
                    <a:pt x="18494" y="15874"/>
                  </a:lnTo>
                  <a:lnTo>
                    <a:pt x="6097" y="31585"/>
                  </a:lnTo>
                  <a:lnTo>
                    <a:pt x="0" y="48783"/>
                  </a:lnTo>
                  <a:lnTo>
                    <a:pt x="545" y="65434"/>
                  </a:lnTo>
                  <a:lnTo>
                    <a:pt x="8080" y="79501"/>
                  </a:lnTo>
                  <a:lnTo>
                    <a:pt x="21550" y="88078"/>
                  </a:lnTo>
                  <a:lnTo>
                    <a:pt x="38115" y="89915"/>
                  </a:lnTo>
                  <a:lnTo>
                    <a:pt x="55729" y="85181"/>
                  </a:lnTo>
                  <a:lnTo>
                    <a:pt x="72342" y="74040"/>
                  </a:lnTo>
                  <a:close/>
                </a:path>
              </a:pathLst>
            </a:custGeom>
            <a:noFill/>
            <a:ln cap="flat" cmpd="sng" w="9525">
              <a:solidFill>
                <a:srgbClr val="497DB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1" name="Google Shape;1111;p16"/>
            <p:cNvSpPr/>
            <p:nvPr/>
          </p:nvSpPr>
          <p:spPr>
            <a:xfrm>
              <a:off x="7693152" y="4610125"/>
              <a:ext cx="193611" cy="201269"/>
            </a:xfrm>
            <a:prstGeom prst="rect">
              <a:avLst/>
            </a:prstGeom>
            <a:blipFill rotWithShape="1">
              <a:blip r:embed="rId7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2" name="Google Shape;1112;p16"/>
            <p:cNvSpPr/>
            <p:nvPr/>
          </p:nvSpPr>
          <p:spPr>
            <a:xfrm>
              <a:off x="7742301" y="4639436"/>
              <a:ext cx="101600" cy="109855"/>
            </a:xfrm>
            <a:custGeom>
              <a:rect b="b" l="l" r="r" t="t"/>
              <a:pathLst>
                <a:path extrusionOk="0" h="109854" w="101600">
                  <a:moveTo>
                    <a:pt x="101473" y="109600"/>
                  </a:moveTo>
                  <a:lnTo>
                    <a:pt x="0" y="0"/>
                  </a:lnTo>
                </a:path>
              </a:pathLst>
            </a:custGeom>
            <a:noFill/>
            <a:ln cap="flat" cmpd="sng" w="12700">
              <a:solidFill>
                <a:srgbClr val="4F81B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3" name="Google Shape;1113;p16"/>
            <p:cNvSpPr/>
            <p:nvPr/>
          </p:nvSpPr>
          <p:spPr>
            <a:xfrm>
              <a:off x="6533388" y="3752126"/>
              <a:ext cx="192125" cy="188937"/>
            </a:xfrm>
            <a:prstGeom prst="rect">
              <a:avLst/>
            </a:prstGeom>
            <a:blipFill rotWithShape="1">
              <a:blip r:embed="rId77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4" name="Google Shape;1114;p16"/>
            <p:cNvSpPr/>
            <p:nvPr/>
          </p:nvSpPr>
          <p:spPr>
            <a:xfrm>
              <a:off x="6582136" y="3777408"/>
              <a:ext cx="99695" cy="97155"/>
            </a:xfrm>
            <a:custGeom>
              <a:rect b="b" l="l" r="r" t="t"/>
              <a:pathLst>
                <a:path extrusionOk="0" h="97154" w="99695">
                  <a:moveTo>
                    <a:pt x="76600" y="77549"/>
                  </a:moveTo>
                  <a:lnTo>
                    <a:pt x="91043" y="59959"/>
                  </a:lnTo>
                  <a:lnTo>
                    <a:pt x="98794" y="41227"/>
                  </a:lnTo>
                  <a:lnTo>
                    <a:pt x="99353" y="23542"/>
                  </a:lnTo>
                  <a:lnTo>
                    <a:pt x="92221" y="9096"/>
                  </a:lnTo>
                  <a:lnTo>
                    <a:pt x="78331" y="827"/>
                  </a:lnTo>
                  <a:lnTo>
                    <a:pt x="60630" y="0"/>
                  </a:lnTo>
                  <a:lnTo>
                    <a:pt x="41358" y="6292"/>
                  </a:lnTo>
                  <a:lnTo>
                    <a:pt x="22752" y="19383"/>
                  </a:lnTo>
                  <a:lnTo>
                    <a:pt x="8310" y="36972"/>
                  </a:lnTo>
                  <a:lnTo>
                    <a:pt x="559" y="55705"/>
                  </a:lnTo>
                  <a:lnTo>
                    <a:pt x="0" y="73390"/>
                  </a:lnTo>
                  <a:lnTo>
                    <a:pt x="7131" y="87836"/>
                  </a:lnTo>
                  <a:lnTo>
                    <a:pt x="20951" y="96105"/>
                  </a:lnTo>
                  <a:lnTo>
                    <a:pt x="38627" y="96932"/>
                  </a:lnTo>
                  <a:lnTo>
                    <a:pt x="57923" y="90640"/>
                  </a:lnTo>
                  <a:lnTo>
                    <a:pt x="76600" y="77549"/>
                  </a:lnTo>
                  <a:close/>
                </a:path>
              </a:pathLst>
            </a:custGeom>
            <a:noFill/>
            <a:ln cap="flat" cmpd="sng" w="9525">
              <a:solidFill>
                <a:srgbClr val="497DB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5" name="Google Shape;1115;p16"/>
            <p:cNvSpPr/>
            <p:nvPr/>
          </p:nvSpPr>
          <p:spPr>
            <a:xfrm>
              <a:off x="6560566" y="3770884"/>
              <a:ext cx="165100" cy="161290"/>
            </a:xfrm>
            <a:custGeom>
              <a:rect b="b" l="l" r="r" t="t"/>
              <a:pathLst>
                <a:path extrusionOk="0" h="161289" w="165100">
                  <a:moveTo>
                    <a:pt x="110743" y="0"/>
                  </a:moveTo>
                  <a:lnTo>
                    <a:pt x="0" y="102489"/>
                  </a:lnTo>
                  <a:lnTo>
                    <a:pt x="53975" y="160782"/>
                  </a:lnTo>
                  <a:lnTo>
                    <a:pt x="164591" y="58293"/>
                  </a:lnTo>
                  <a:lnTo>
                    <a:pt x="110743" y="0"/>
                  </a:lnTo>
                  <a:close/>
                </a:path>
              </a:pathLst>
            </a:custGeom>
            <a:solidFill>
              <a:srgbClr val="C5D9F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6" name="Google Shape;1116;p16"/>
            <p:cNvSpPr/>
            <p:nvPr/>
          </p:nvSpPr>
          <p:spPr>
            <a:xfrm>
              <a:off x="6454140" y="3648392"/>
              <a:ext cx="195110" cy="208724"/>
            </a:xfrm>
            <a:prstGeom prst="rect">
              <a:avLst/>
            </a:prstGeom>
            <a:blipFill rotWithShape="1">
              <a:blip r:embed="rId78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7" name="Google Shape;1117;p16"/>
            <p:cNvSpPr/>
            <p:nvPr/>
          </p:nvSpPr>
          <p:spPr>
            <a:xfrm>
              <a:off x="6502527" y="3677412"/>
              <a:ext cx="104775" cy="117475"/>
            </a:xfrm>
            <a:custGeom>
              <a:rect b="b" l="l" r="r" t="t"/>
              <a:pathLst>
                <a:path extrusionOk="0" h="117475" w="104775">
                  <a:moveTo>
                    <a:pt x="104521" y="117475"/>
                  </a:moveTo>
                  <a:lnTo>
                    <a:pt x="0" y="0"/>
                  </a:lnTo>
                </a:path>
              </a:pathLst>
            </a:custGeom>
            <a:noFill/>
            <a:ln cap="flat" cmpd="sng" w="12700">
              <a:solidFill>
                <a:srgbClr val="4F81B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8" name="Google Shape;1118;p16"/>
            <p:cNvSpPr/>
            <p:nvPr/>
          </p:nvSpPr>
          <p:spPr>
            <a:xfrm>
              <a:off x="6557772" y="3770325"/>
              <a:ext cx="182994" cy="181279"/>
            </a:xfrm>
            <a:prstGeom prst="rect">
              <a:avLst/>
            </a:prstGeom>
            <a:blipFill rotWithShape="1">
              <a:blip r:embed="rId79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9" name="Google Shape;1119;p16"/>
            <p:cNvSpPr/>
            <p:nvPr/>
          </p:nvSpPr>
          <p:spPr>
            <a:xfrm>
              <a:off x="6606206" y="3795156"/>
              <a:ext cx="91440" cy="90170"/>
            </a:xfrm>
            <a:custGeom>
              <a:rect b="b" l="l" r="r" t="t"/>
              <a:pathLst>
                <a:path extrusionOk="0" h="90170" w="91440">
                  <a:moveTo>
                    <a:pt x="72342" y="74152"/>
                  </a:moveTo>
                  <a:lnTo>
                    <a:pt x="84738" y="58423"/>
                  </a:lnTo>
                  <a:lnTo>
                    <a:pt x="90836" y="41195"/>
                  </a:lnTo>
                  <a:lnTo>
                    <a:pt x="90291" y="24538"/>
                  </a:lnTo>
                  <a:lnTo>
                    <a:pt x="82756" y="10525"/>
                  </a:lnTo>
                  <a:lnTo>
                    <a:pt x="69286" y="1875"/>
                  </a:lnTo>
                  <a:lnTo>
                    <a:pt x="52720" y="0"/>
                  </a:lnTo>
                  <a:lnTo>
                    <a:pt x="35107" y="4720"/>
                  </a:lnTo>
                  <a:lnTo>
                    <a:pt x="18494" y="15859"/>
                  </a:lnTo>
                  <a:lnTo>
                    <a:pt x="6097" y="31587"/>
                  </a:lnTo>
                  <a:lnTo>
                    <a:pt x="0" y="48815"/>
                  </a:lnTo>
                  <a:lnTo>
                    <a:pt x="545" y="65472"/>
                  </a:lnTo>
                  <a:lnTo>
                    <a:pt x="8080" y="79486"/>
                  </a:lnTo>
                  <a:lnTo>
                    <a:pt x="21550" y="88136"/>
                  </a:lnTo>
                  <a:lnTo>
                    <a:pt x="38115" y="90011"/>
                  </a:lnTo>
                  <a:lnTo>
                    <a:pt x="55729" y="85290"/>
                  </a:lnTo>
                  <a:lnTo>
                    <a:pt x="72342" y="74152"/>
                  </a:lnTo>
                </a:path>
              </a:pathLst>
            </a:custGeom>
            <a:noFill/>
            <a:ln cap="flat" cmpd="sng" w="9525">
              <a:solidFill>
                <a:srgbClr val="497DB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0" name="Google Shape;1120;p16"/>
            <p:cNvSpPr/>
            <p:nvPr/>
          </p:nvSpPr>
          <p:spPr>
            <a:xfrm>
              <a:off x="6629400" y="3840505"/>
              <a:ext cx="193611" cy="201269"/>
            </a:xfrm>
            <a:prstGeom prst="rect">
              <a:avLst/>
            </a:prstGeom>
            <a:blipFill rotWithShape="1">
              <a:blip r:embed="rId80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1" name="Google Shape;1121;p16"/>
            <p:cNvSpPr/>
            <p:nvPr/>
          </p:nvSpPr>
          <p:spPr>
            <a:xfrm>
              <a:off x="6678676" y="3869563"/>
              <a:ext cx="101600" cy="109855"/>
            </a:xfrm>
            <a:custGeom>
              <a:rect b="b" l="l" r="r" t="t"/>
              <a:pathLst>
                <a:path extrusionOk="0" h="109854" w="101600">
                  <a:moveTo>
                    <a:pt x="101473" y="109474"/>
                  </a:moveTo>
                  <a:lnTo>
                    <a:pt x="0" y="0"/>
                  </a:lnTo>
                </a:path>
              </a:pathLst>
            </a:custGeom>
            <a:noFill/>
            <a:ln cap="flat" cmpd="sng" w="12700">
              <a:solidFill>
                <a:srgbClr val="4F81B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2" name="Google Shape;1122;p16"/>
            <p:cNvSpPr/>
            <p:nvPr/>
          </p:nvSpPr>
          <p:spPr>
            <a:xfrm>
              <a:off x="5740908" y="4303750"/>
              <a:ext cx="256108" cy="213385"/>
            </a:xfrm>
            <a:prstGeom prst="rect">
              <a:avLst/>
            </a:prstGeom>
            <a:blipFill rotWithShape="1">
              <a:blip r:embed="rId81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3" name="Google Shape;1123;p16"/>
            <p:cNvSpPr/>
            <p:nvPr/>
          </p:nvSpPr>
          <p:spPr>
            <a:xfrm>
              <a:off x="5788152" y="4328160"/>
              <a:ext cx="166370" cy="123825"/>
            </a:xfrm>
            <a:custGeom>
              <a:rect b="b" l="l" r="r" t="t"/>
              <a:pathLst>
                <a:path extrusionOk="0" h="123825" w="166370">
                  <a:moveTo>
                    <a:pt x="83058" y="0"/>
                  </a:moveTo>
                  <a:lnTo>
                    <a:pt x="115377" y="4857"/>
                  </a:lnTo>
                  <a:lnTo>
                    <a:pt x="141779" y="18097"/>
                  </a:lnTo>
                  <a:lnTo>
                    <a:pt x="159585" y="37718"/>
                  </a:lnTo>
                  <a:lnTo>
                    <a:pt x="166115" y="61721"/>
                  </a:lnTo>
                  <a:lnTo>
                    <a:pt x="159585" y="85725"/>
                  </a:lnTo>
                  <a:lnTo>
                    <a:pt x="141779" y="105346"/>
                  </a:lnTo>
                  <a:lnTo>
                    <a:pt x="115377" y="118586"/>
                  </a:lnTo>
                  <a:lnTo>
                    <a:pt x="83058" y="123443"/>
                  </a:lnTo>
                  <a:lnTo>
                    <a:pt x="50738" y="118586"/>
                  </a:lnTo>
                  <a:lnTo>
                    <a:pt x="24336" y="105346"/>
                  </a:lnTo>
                  <a:lnTo>
                    <a:pt x="6530" y="85725"/>
                  </a:lnTo>
                  <a:lnTo>
                    <a:pt x="0" y="61721"/>
                  </a:lnTo>
                  <a:lnTo>
                    <a:pt x="6530" y="37718"/>
                  </a:lnTo>
                  <a:lnTo>
                    <a:pt x="24336" y="18097"/>
                  </a:lnTo>
                  <a:lnTo>
                    <a:pt x="50738" y="4857"/>
                  </a:lnTo>
                  <a:lnTo>
                    <a:pt x="83058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497DB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4" name="Google Shape;1124;p16"/>
            <p:cNvSpPr/>
            <p:nvPr/>
          </p:nvSpPr>
          <p:spPr>
            <a:xfrm>
              <a:off x="5753100" y="4283964"/>
              <a:ext cx="216535" cy="127000"/>
            </a:xfrm>
            <a:custGeom>
              <a:rect b="b" l="l" r="r" t="t"/>
              <a:pathLst>
                <a:path extrusionOk="0" h="127000" w="216535">
                  <a:moveTo>
                    <a:pt x="216408" y="0"/>
                  </a:moveTo>
                  <a:lnTo>
                    <a:pt x="0" y="0"/>
                  </a:lnTo>
                  <a:lnTo>
                    <a:pt x="0" y="126492"/>
                  </a:lnTo>
                  <a:lnTo>
                    <a:pt x="216408" y="126492"/>
                  </a:lnTo>
                  <a:lnTo>
                    <a:pt x="216408" y="0"/>
                  </a:lnTo>
                  <a:close/>
                </a:path>
              </a:pathLst>
            </a:custGeom>
            <a:solidFill>
              <a:srgbClr val="C5D9F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5" name="Google Shape;1125;p16"/>
            <p:cNvSpPr/>
            <p:nvPr/>
          </p:nvSpPr>
          <p:spPr>
            <a:xfrm>
              <a:off x="5824728" y="4428744"/>
              <a:ext cx="96012" cy="333756"/>
            </a:xfrm>
            <a:prstGeom prst="rect">
              <a:avLst/>
            </a:prstGeom>
            <a:blipFill rotWithShape="1">
              <a:blip r:embed="rId8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6" name="Google Shape;1126;p16"/>
            <p:cNvSpPr/>
            <p:nvPr/>
          </p:nvSpPr>
          <p:spPr>
            <a:xfrm>
              <a:off x="5873496" y="4451604"/>
              <a:ext cx="3175" cy="246379"/>
            </a:xfrm>
            <a:custGeom>
              <a:rect b="b" l="l" r="r" t="t"/>
              <a:pathLst>
                <a:path extrusionOk="0" h="246379" w="3175">
                  <a:moveTo>
                    <a:pt x="0" y="0"/>
                  </a:moveTo>
                  <a:lnTo>
                    <a:pt x="3175" y="246126"/>
                  </a:lnTo>
                </a:path>
              </a:pathLst>
            </a:custGeom>
            <a:noFill/>
            <a:ln cap="flat" cmpd="sng" w="12700">
              <a:solidFill>
                <a:srgbClr val="4F81B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7" name="Google Shape;1127;p16"/>
            <p:cNvSpPr/>
            <p:nvPr/>
          </p:nvSpPr>
          <p:spPr>
            <a:xfrm>
              <a:off x="5751576" y="4264152"/>
              <a:ext cx="236156" cy="214884"/>
            </a:xfrm>
            <a:prstGeom prst="rect">
              <a:avLst/>
            </a:prstGeom>
            <a:blipFill rotWithShape="1">
              <a:blip r:embed="rId8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8" name="Google Shape;1128;p16"/>
            <p:cNvSpPr/>
            <p:nvPr/>
          </p:nvSpPr>
          <p:spPr>
            <a:xfrm>
              <a:off x="5798820" y="4288536"/>
              <a:ext cx="146685" cy="125095"/>
            </a:xfrm>
            <a:custGeom>
              <a:rect b="b" l="l" r="r" t="t"/>
              <a:pathLst>
                <a:path extrusionOk="0" h="125095" w="146685">
                  <a:moveTo>
                    <a:pt x="73151" y="0"/>
                  </a:moveTo>
                  <a:lnTo>
                    <a:pt x="101619" y="4905"/>
                  </a:lnTo>
                  <a:lnTo>
                    <a:pt x="124872" y="18287"/>
                  </a:lnTo>
                  <a:lnTo>
                    <a:pt x="140553" y="38147"/>
                  </a:lnTo>
                  <a:lnTo>
                    <a:pt x="146303" y="62483"/>
                  </a:lnTo>
                  <a:lnTo>
                    <a:pt x="140553" y="86820"/>
                  </a:lnTo>
                  <a:lnTo>
                    <a:pt x="124872" y="106679"/>
                  </a:lnTo>
                  <a:lnTo>
                    <a:pt x="101619" y="120062"/>
                  </a:lnTo>
                  <a:lnTo>
                    <a:pt x="73151" y="124968"/>
                  </a:lnTo>
                  <a:lnTo>
                    <a:pt x="44684" y="120062"/>
                  </a:lnTo>
                  <a:lnTo>
                    <a:pt x="21431" y="106680"/>
                  </a:lnTo>
                  <a:lnTo>
                    <a:pt x="5750" y="86820"/>
                  </a:lnTo>
                  <a:lnTo>
                    <a:pt x="0" y="62483"/>
                  </a:lnTo>
                  <a:lnTo>
                    <a:pt x="5750" y="38147"/>
                  </a:lnTo>
                  <a:lnTo>
                    <a:pt x="21431" y="18287"/>
                  </a:lnTo>
                  <a:lnTo>
                    <a:pt x="44684" y="4905"/>
                  </a:lnTo>
                  <a:lnTo>
                    <a:pt x="7315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497DB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9" name="Google Shape;1129;p16"/>
            <p:cNvSpPr/>
            <p:nvPr/>
          </p:nvSpPr>
          <p:spPr>
            <a:xfrm>
              <a:off x="5823204" y="4032542"/>
              <a:ext cx="93102" cy="318477"/>
            </a:xfrm>
            <a:prstGeom prst="rect">
              <a:avLst/>
            </a:prstGeom>
            <a:blipFill rotWithShape="1">
              <a:blip r:embed="rId8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0" name="Google Shape;1130;p16"/>
            <p:cNvSpPr/>
            <p:nvPr/>
          </p:nvSpPr>
          <p:spPr>
            <a:xfrm>
              <a:off x="5865622" y="4055363"/>
              <a:ext cx="12700" cy="231775"/>
            </a:xfrm>
            <a:custGeom>
              <a:rect b="b" l="l" r="r" t="t"/>
              <a:pathLst>
                <a:path extrusionOk="0" h="231775" w="12700">
                  <a:moveTo>
                    <a:pt x="12700" y="0"/>
                  </a:moveTo>
                  <a:lnTo>
                    <a:pt x="0" y="0"/>
                  </a:lnTo>
                  <a:lnTo>
                    <a:pt x="0" y="231775"/>
                  </a:lnTo>
                  <a:lnTo>
                    <a:pt x="12700" y="231775"/>
                  </a:lnTo>
                  <a:lnTo>
                    <a:pt x="12700" y="0"/>
                  </a:lnTo>
                  <a:close/>
                </a:path>
              </a:pathLst>
            </a:custGeom>
            <a:solidFill>
              <a:srgbClr val="4F81B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1" name="Google Shape;1131;p16"/>
            <p:cNvSpPr/>
            <p:nvPr/>
          </p:nvSpPr>
          <p:spPr>
            <a:xfrm>
              <a:off x="7866888" y="4303750"/>
              <a:ext cx="256108" cy="213385"/>
            </a:xfrm>
            <a:prstGeom prst="rect">
              <a:avLst/>
            </a:prstGeom>
            <a:blipFill rotWithShape="1">
              <a:blip r:embed="rId81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2" name="Google Shape;1132;p16"/>
            <p:cNvSpPr/>
            <p:nvPr/>
          </p:nvSpPr>
          <p:spPr>
            <a:xfrm>
              <a:off x="7914132" y="4328160"/>
              <a:ext cx="166370" cy="123825"/>
            </a:xfrm>
            <a:custGeom>
              <a:rect b="b" l="l" r="r" t="t"/>
              <a:pathLst>
                <a:path extrusionOk="0" h="123825" w="166370">
                  <a:moveTo>
                    <a:pt x="83058" y="0"/>
                  </a:moveTo>
                  <a:lnTo>
                    <a:pt x="115377" y="4857"/>
                  </a:lnTo>
                  <a:lnTo>
                    <a:pt x="141779" y="18097"/>
                  </a:lnTo>
                  <a:lnTo>
                    <a:pt x="159585" y="37718"/>
                  </a:lnTo>
                  <a:lnTo>
                    <a:pt x="166116" y="61721"/>
                  </a:lnTo>
                  <a:lnTo>
                    <a:pt x="159585" y="85725"/>
                  </a:lnTo>
                  <a:lnTo>
                    <a:pt x="141779" y="105346"/>
                  </a:lnTo>
                  <a:lnTo>
                    <a:pt x="115377" y="118586"/>
                  </a:lnTo>
                  <a:lnTo>
                    <a:pt x="83058" y="123443"/>
                  </a:lnTo>
                  <a:lnTo>
                    <a:pt x="50738" y="118586"/>
                  </a:lnTo>
                  <a:lnTo>
                    <a:pt x="24336" y="105346"/>
                  </a:lnTo>
                  <a:lnTo>
                    <a:pt x="6530" y="85725"/>
                  </a:lnTo>
                  <a:lnTo>
                    <a:pt x="0" y="61721"/>
                  </a:lnTo>
                  <a:lnTo>
                    <a:pt x="6530" y="37718"/>
                  </a:lnTo>
                  <a:lnTo>
                    <a:pt x="24336" y="18097"/>
                  </a:lnTo>
                  <a:lnTo>
                    <a:pt x="50738" y="4857"/>
                  </a:lnTo>
                  <a:lnTo>
                    <a:pt x="83058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497DB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3" name="Google Shape;1133;p16"/>
            <p:cNvSpPr/>
            <p:nvPr/>
          </p:nvSpPr>
          <p:spPr>
            <a:xfrm>
              <a:off x="7879079" y="4283964"/>
              <a:ext cx="215265" cy="127000"/>
            </a:xfrm>
            <a:custGeom>
              <a:rect b="b" l="l" r="r" t="t"/>
              <a:pathLst>
                <a:path extrusionOk="0" h="127000" w="215265">
                  <a:moveTo>
                    <a:pt x="214883" y="0"/>
                  </a:moveTo>
                  <a:lnTo>
                    <a:pt x="0" y="0"/>
                  </a:lnTo>
                  <a:lnTo>
                    <a:pt x="0" y="126492"/>
                  </a:lnTo>
                  <a:lnTo>
                    <a:pt x="214883" y="126492"/>
                  </a:lnTo>
                  <a:lnTo>
                    <a:pt x="214883" y="0"/>
                  </a:lnTo>
                  <a:close/>
                </a:path>
              </a:pathLst>
            </a:custGeom>
            <a:solidFill>
              <a:srgbClr val="C5D9F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4" name="Google Shape;1134;p16"/>
            <p:cNvSpPr/>
            <p:nvPr/>
          </p:nvSpPr>
          <p:spPr>
            <a:xfrm>
              <a:off x="7950708" y="4428744"/>
              <a:ext cx="96011" cy="333756"/>
            </a:xfrm>
            <a:prstGeom prst="rect">
              <a:avLst/>
            </a:prstGeom>
            <a:blipFill rotWithShape="1">
              <a:blip r:embed="rId8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5" name="Google Shape;1135;p16"/>
            <p:cNvSpPr/>
            <p:nvPr/>
          </p:nvSpPr>
          <p:spPr>
            <a:xfrm>
              <a:off x="7999476" y="4451604"/>
              <a:ext cx="3175" cy="246379"/>
            </a:xfrm>
            <a:custGeom>
              <a:rect b="b" l="l" r="r" t="t"/>
              <a:pathLst>
                <a:path extrusionOk="0" h="246379" w="3175">
                  <a:moveTo>
                    <a:pt x="0" y="0"/>
                  </a:moveTo>
                  <a:lnTo>
                    <a:pt x="3175" y="246126"/>
                  </a:lnTo>
                </a:path>
              </a:pathLst>
            </a:custGeom>
            <a:noFill/>
            <a:ln cap="flat" cmpd="sng" w="12700">
              <a:solidFill>
                <a:srgbClr val="4F81B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6" name="Google Shape;1136;p16"/>
            <p:cNvSpPr/>
            <p:nvPr/>
          </p:nvSpPr>
          <p:spPr>
            <a:xfrm>
              <a:off x="7879079" y="4264152"/>
              <a:ext cx="236156" cy="214884"/>
            </a:xfrm>
            <a:prstGeom prst="rect">
              <a:avLst/>
            </a:prstGeom>
            <a:blipFill rotWithShape="1">
              <a:blip r:embed="rId8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7" name="Google Shape;1137;p16"/>
            <p:cNvSpPr/>
            <p:nvPr/>
          </p:nvSpPr>
          <p:spPr>
            <a:xfrm>
              <a:off x="7926323" y="4288536"/>
              <a:ext cx="146685" cy="125095"/>
            </a:xfrm>
            <a:custGeom>
              <a:rect b="b" l="l" r="r" t="t"/>
              <a:pathLst>
                <a:path extrusionOk="0" h="125095" w="146684">
                  <a:moveTo>
                    <a:pt x="73151" y="0"/>
                  </a:moveTo>
                  <a:lnTo>
                    <a:pt x="101619" y="4905"/>
                  </a:lnTo>
                  <a:lnTo>
                    <a:pt x="124872" y="18287"/>
                  </a:lnTo>
                  <a:lnTo>
                    <a:pt x="140553" y="38147"/>
                  </a:lnTo>
                  <a:lnTo>
                    <a:pt x="146303" y="62483"/>
                  </a:lnTo>
                  <a:lnTo>
                    <a:pt x="140553" y="86820"/>
                  </a:lnTo>
                  <a:lnTo>
                    <a:pt x="124872" y="106679"/>
                  </a:lnTo>
                  <a:lnTo>
                    <a:pt x="101619" y="120062"/>
                  </a:lnTo>
                  <a:lnTo>
                    <a:pt x="73151" y="124968"/>
                  </a:lnTo>
                  <a:lnTo>
                    <a:pt x="44684" y="120062"/>
                  </a:lnTo>
                  <a:lnTo>
                    <a:pt x="21431" y="106680"/>
                  </a:lnTo>
                  <a:lnTo>
                    <a:pt x="5750" y="86820"/>
                  </a:lnTo>
                  <a:lnTo>
                    <a:pt x="0" y="62483"/>
                  </a:lnTo>
                  <a:lnTo>
                    <a:pt x="5750" y="38147"/>
                  </a:lnTo>
                  <a:lnTo>
                    <a:pt x="21431" y="18287"/>
                  </a:lnTo>
                  <a:lnTo>
                    <a:pt x="44684" y="4905"/>
                  </a:lnTo>
                  <a:lnTo>
                    <a:pt x="7315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497DB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8" name="Google Shape;1138;p16"/>
            <p:cNvSpPr/>
            <p:nvPr/>
          </p:nvSpPr>
          <p:spPr>
            <a:xfrm>
              <a:off x="7950708" y="4032542"/>
              <a:ext cx="93102" cy="318477"/>
            </a:xfrm>
            <a:prstGeom prst="rect">
              <a:avLst/>
            </a:prstGeom>
            <a:blipFill rotWithShape="1">
              <a:blip r:embed="rId8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9" name="Google Shape;1139;p16"/>
            <p:cNvSpPr/>
            <p:nvPr/>
          </p:nvSpPr>
          <p:spPr>
            <a:xfrm>
              <a:off x="7999476" y="4055363"/>
              <a:ext cx="0" cy="231775"/>
            </a:xfrm>
            <a:custGeom>
              <a:rect b="b" l="l" r="r" t="t"/>
              <a:pathLst>
                <a:path extrusionOk="0" h="231775" w="120000">
                  <a:moveTo>
                    <a:pt x="0" y="0"/>
                  </a:moveTo>
                  <a:lnTo>
                    <a:pt x="0" y="231775"/>
                  </a:lnTo>
                </a:path>
              </a:pathLst>
            </a:custGeom>
            <a:noFill/>
            <a:ln cap="flat" cmpd="sng" w="12700">
              <a:solidFill>
                <a:srgbClr val="4F81B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0" name="Google Shape;1140;p16"/>
            <p:cNvSpPr/>
            <p:nvPr/>
          </p:nvSpPr>
          <p:spPr>
            <a:xfrm>
              <a:off x="6798564" y="3397021"/>
              <a:ext cx="242316" cy="225526"/>
            </a:xfrm>
            <a:prstGeom prst="rect">
              <a:avLst/>
            </a:prstGeom>
            <a:blipFill rotWithShape="1">
              <a:blip r:embed="rId8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1" name="Google Shape;1141;p16"/>
            <p:cNvSpPr/>
            <p:nvPr/>
          </p:nvSpPr>
          <p:spPr>
            <a:xfrm>
              <a:off x="6845808" y="3421380"/>
              <a:ext cx="152400" cy="135890"/>
            </a:xfrm>
            <a:custGeom>
              <a:rect b="b" l="l" r="r" t="t"/>
              <a:pathLst>
                <a:path extrusionOk="0" h="135889" w="152400">
                  <a:moveTo>
                    <a:pt x="0" y="67818"/>
                  </a:moveTo>
                  <a:lnTo>
                    <a:pt x="5994" y="41415"/>
                  </a:lnTo>
                  <a:lnTo>
                    <a:pt x="22336" y="19859"/>
                  </a:lnTo>
                  <a:lnTo>
                    <a:pt x="46559" y="5328"/>
                  </a:lnTo>
                  <a:lnTo>
                    <a:pt x="76200" y="0"/>
                  </a:lnTo>
                  <a:lnTo>
                    <a:pt x="105840" y="5328"/>
                  </a:lnTo>
                  <a:lnTo>
                    <a:pt x="130063" y="19859"/>
                  </a:lnTo>
                  <a:lnTo>
                    <a:pt x="146405" y="41415"/>
                  </a:lnTo>
                  <a:lnTo>
                    <a:pt x="152400" y="67818"/>
                  </a:lnTo>
                  <a:lnTo>
                    <a:pt x="146405" y="94220"/>
                  </a:lnTo>
                  <a:lnTo>
                    <a:pt x="130063" y="115776"/>
                  </a:lnTo>
                  <a:lnTo>
                    <a:pt x="105840" y="130307"/>
                  </a:lnTo>
                  <a:lnTo>
                    <a:pt x="76200" y="135636"/>
                  </a:lnTo>
                  <a:lnTo>
                    <a:pt x="46559" y="130307"/>
                  </a:lnTo>
                  <a:lnTo>
                    <a:pt x="22336" y="115776"/>
                  </a:lnTo>
                  <a:lnTo>
                    <a:pt x="5994" y="94220"/>
                  </a:lnTo>
                  <a:lnTo>
                    <a:pt x="0" y="67818"/>
                  </a:lnTo>
                  <a:close/>
                </a:path>
              </a:pathLst>
            </a:custGeom>
            <a:noFill/>
            <a:ln cap="flat" cmpd="sng" w="9525">
              <a:solidFill>
                <a:srgbClr val="497DB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2" name="Google Shape;1142;p16"/>
            <p:cNvSpPr/>
            <p:nvPr/>
          </p:nvSpPr>
          <p:spPr>
            <a:xfrm>
              <a:off x="6793992" y="3412236"/>
              <a:ext cx="152400" cy="177165"/>
            </a:xfrm>
            <a:custGeom>
              <a:rect b="b" l="l" r="r" t="t"/>
              <a:pathLst>
                <a:path extrusionOk="0" h="177164" w="152400">
                  <a:moveTo>
                    <a:pt x="152400" y="0"/>
                  </a:moveTo>
                  <a:lnTo>
                    <a:pt x="0" y="0"/>
                  </a:lnTo>
                  <a:lnTo>
                    <a:pt x="0" y="176784"/>
                  </a:lnTo>
                  <a:lnTo>
                    <a:pt x="152400" y="176784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C5D9F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3" name="Google Shape;1143;p16"/>
            <p:cNvSpPr/>
            <p:nvPr/>
          </p:nvSpPr>
          <p:spPr>
            <a:xfrm>
              <a:off x="6955535" y="3457956"/>
              <a:ext cx="387108" cy="96012"/>
            </a:xfrm>
            <a:prstGeom prst="rect">
              <a:avLst/>
            </a:prstGeom>
            <a:blipFill rotWithShape="1">
              <a:blip r:embed="rId18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4" name="Google Shape;1144;p16"/>
            <p:cNvSpPr/>
            <p:nvPr/>
          </p:nvSpPr>
          <p:spPr>
            <a:xfrm>
              <a:off x="6754367" y="3404654"/>
              <a:ext cx="242316" cy="210400"/>
            </a:xfrm>
            <a:prstGeom prst="rect">
              <a:avLst/>
            </a:prstGeom>
            <a:blipFill rotWithShape="1">
              <a:blip r:embed="rId8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5" name="Google Shape;1145;p16"/>
            <p:cNvSpPr/>
            <p:nvPr/>
          </p:nvSpPr>
          <p:spPr>
            <a:xfrm>
              <a:off x="6796849" y="3424237"/>
              <a:ext cx="161925" cy="129921"/>
            </a:xfrm>
            <a:prstGeom prst="rect">
              <a:avLst/>
            </a:prstGeom>
            <a:blipFill rotWithShape="1">
              <a:blip r:embed="rId87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6" name="Google Shape;1146;p16"/>
            <p:cNvSpPr/>
            <p:nvPr/>
          </p:nvSpPr>
          <p:spPr>
            <a:xfrm>
              <a:off x="6473952" y="3460992"/>
              <a:ext cx="371843" cy="93102"/>
            </a:xfrm>
            <a:prstGeom prst="rect">
              <a:avLst/>
            </a:prstGeom>
            <a:blipFill rotWithShape="1">
              <a:blip r:embed="rId88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7" name="Google Shape;1147;p16"/>
            <p:cNvSpPr/>
            <p:nvPr/>
          </p:nvSpPr>
          <p:spPr>
            <a:xfrm>
              <a:off x="6798564" y="5113045"/>
              <a:ext cx="242316" cy="225526"/>
            </a:xfrm>
            <a:prstGeom prst="rect">
              <a:avLst/>
            </a:prstGeom>
            <a:blipFill rotWithShape="1">
              <a:blip r:embed="rId8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8" name="Google Shape;1148;p16"/>
            <p:cNvSpPr/>
            <p:nvPr/>
          </p:nvSpPr>
          <p:spPr>
            <a:xfrm>
              <a:off x="6845808" y="5137404"/>
              <a:ext cx="152400" cy="135890"/>
            </a:xfrm>
            <a:custGeom>
              <a:rect b="b" l="l" r="r" t="t"/>
              <a:pathLst>
                <a:path extrusionOk="0" h="135889" w="152400">
                  <a:moveTo>
                    <a:pt x="0" y="67818"/>
                  </a:moveTo>
                  <a:lnTo>
                    <a:pt x="5994" y="41415"/>
                  </a:lnTo>
                  <a:lnTo>
                    <a:pt x="22336" y="19859"/>
                  </a:lnTo>
                  <a:lnTo>
                    <a:pt x="46559" y="5328"/>
                  </a:lnTo>
                  <a:lnTo>
                    <a:pt x="76200" y="0"/>
                  </a:lnTo>
                  <a:lnTo>
                    <a:pt x="105840" y="5328"/>
                  </a:lnTo>
                  <a:lnTo>
                    <a:pt x="130063" y="19859"/>
                  </a:lnTo>
                  <a:lnTo>
                    <a:pt x="146405" y="41415"/>
                  </a:lnTo>
                  <a:lnTo>
                    <a:pt x="152400" y="67818"/>
                  </a:lnTo>
                  <a:lnTo>
                    <a:pt x="146405" y="94220"/>
                  </a:lnTo>
                  <a:lnTo>
                    <a:pt x="130063" y="115776"/>
                  </a:lnTo>
                  <a:lnTo>
                    <a:pt x="105840" y="130307"/>
                  </a:lnTo>
                  <a:lnTo>
                    <a:pt x="76200" y="135636"/>
                  </a:lnTo>
                  <a:lnTo>
                    <a:pt x="46559" y="130307"/>
                  </a:lnTo>
                  <a:lnTo>
                    <a:pt x="22336" y="115776"/>
                  </a:lnTo>
                  <a:lnTo>
                    <a:pt x="5994" y="94220"/>
                  </a:lnTo>
                  <a:lnTo>
                    <a:pt x="0" y="67818"/>
                  </a:lnTo>
                  <a:close/>
                </a:path>
              </a:pathLst>
            </a:custGeom>
            <a:noFill/>
            <a:ln cap="flat" cmpd="sng" w="9525">
              <a:solidFill>
                <a:srgbClr val="497DB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9" name="Google Shape;1149;p16"/>
            <p:cNvSpPr/>
            <p:nvPr/>
          </p:nvSpPr>
          <p:spPr>
            <a:xfrm>
              <a:off x="6793992" y="5128260"/>
              <a:ext cx="152400" cy="177165"/>
            </a:xfrm>
            <a:custGeom>
              <a:rect b="b" l="l" r="r" t="t"/>
              <a:pathLst>
                <a:path extrusionOk="0" h="177164" w="152400">
                  <a:moveTo>
                    <a:pt x="152400" y="0"/>
                  </a:moveTo>
                  <a:lnTo>
                    <a:pt x="0" y="0"/>
                  </a:lnTo>
                  <a:lnTo>
                    <a:pt x="0" y="176783"/>
                  </a:lnTo>
                  <a:lnTo>
                    <a:pt x="152400" y="176783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C5D9F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0" name="Google Shape;1150;p16"/>
            <p:cNvSpPr/>
            <p:nvPr/>
          </p:nvSpPr>
          <p:spPr>
            <a:xfrm>
              <a:off x="6955535" y="5173980"/>
              <a:ext cx="387108" cy="96011"/>
            </a:xfrm>
            <a:prstGeom prst="rect">
              <a:avLst/>
            </a:prstGeom>
            <a:blipFill rotWithShape="1">
              <a:blip r:embed="rId18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1" name="Google Shape;1151;p16"/>
            <p:cNvSpPr/>
            <p:nvPr/>
          </p:nvSpPr>
          <p:spPr>
            <a:xfrm>
              <a:off x="6754367" y="5119052"/>
              <a:ext cx="242316" cy="211899"/>
            </a:xfrm>
            <a:prstGeom prst="rect">
              <a:avLst/>
            </a:prstGeom>
            <a:blipFill rotWithShape="1">
              <a:blip r:embed="rId89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2" name="Google Shape;1152;p16"/>
            <p:cNvSpPr/>
            <p:nvPr/>
          </p:nvSpPr>
          <p:spPr>
            <a:xfrm>
              <a:off x="6796849" y="5138737"/>
              <a:ext cx="161925" cy="131444"/>
            </a:xfrm>
            <a:prstGeom prst="rect">
              <a:avLst/>
            </a:prstGeom>
            <a:blipFill rotWithShape="1">
              <a:blip r:embed="rId90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3" name="Google Shape;1153;p16"/>
            <p:cNvSpPr/>
            <p:nvPr/>
          </p:nvSpPr>
          <p:spPr>
            <a:xfrm>
              <a:off x="6473952" y="5177016"/>
              <a:ext cx="371843" cy="93102"/>
            </a:xfrm>
            <a:prstGeom prst="rect">
              <a:avLst/>
            </a:prstGeom>
            <a:blipFill rotWithShape="1">
              <a:blip r:embed="rId88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4" name="Google Shape;1154;p16"/>
            <p:cNvSpPr/>
            <p:nvPr/>
          </p:nvSpPr>
          <p:spPr>
            <a:xfrm>
              <a:off x="5228844" y="3017507"/>
              <a:ext cx="1290827" cy="1027188"/>
            </a:xfrm>
            <a:prstGeom prst="rect">
              <a:avLst/>
            </a:prstGeom>
            <a:blipFill rotWithShape="1">
              <a:blip r:embed="rId91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5" name="Google Shape;1155;p16"/>
            <p:cNvSpPr/>
            <p:nvPr/>
          </p:nvSpPr>
          <p:spPr>
            <a:xfrm>
              <a:off x="5309616" y="3075432"/>
              <a:ext cx="1134110" cy="870585"/>
            </a:xfrm>
            <a:custGeom>
              <a:rect b="b" l="l" r="r" t="t"/>
              <a:pathLst>
                <a:path extrusionOk="0" h="870585" w="1134110">
                  <a:moveTo>
                    <a:pt x="0" y="435101"/>
                  </a:moveTo>
                  <a:lnTo>
                    <a:pt x="217550" y="0"/>
                  </a:lnTo>
                  <a:lnTo>
                    <a:pt x="916305" y="0"/>
                  </a:lnTo>
                  <a:lnTo>
                    <a:pt x="1133856" y="435101"/>
                  </a:lnTo>
                  <a:lnTo>
                    <a:pt x="916305" y="870203"/>
                  </a:lnTo>
                  <a:lnTo>
                    <a:pt x="217550" y="870203"/>
                  </a:lnTo>
                  <a:lnTo>
                    <a:pt x="0" y="435101"/>
                  </a:lnTo>
                  <a:close/>
                </a:path>
              </a:pathLst>
            </a:custGeom>
            <a:noFill/>
            <a:ln cap="flat" cmpd="sng" w="76200">
              <a:solidFill>
                <a:srgbClr val="F7954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6" name="Google Shape;1156;p16"/>
            <p:cNvSpPr/>
            <p:nvPr/>
          </p:nvSpPr>
          <p:spPr>
            <a:xfrm>
              <a:off x="4319016" y="2601480"/>
              <a:ext cx="579132" cy="876287"/>
            </a:xfrm>
            <a:prstGeom prst="rect">
              <a:avLst/>
            </a:prstGeom>
            <a:blipFill rotWithShape="1">
              <a:blip r:embed="rId9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7" name="Google Shape;1157;p16"/>
            <p:cNvSpPr/>
            <p:nvPr/>
          </p:nvSpPr>
          <p:spPr>
            <a:xfrm>
              <a:off x="4374642" y="2637282"/>
              <a:ext cx="485775" cy="782955"/>
            </a:xfrm>
            <a:custGeom>
              <a:rect b="b" l="l" r="r" t="t"/>
              <a:pathLst>
                <a:path extrusionOk="0" h="782954" w="485775">
                  <a:moveTo>
                    <a:pt x="485775" y="0"/>
                  </a:moveTo>
                  <a:lnTo>
                    <a:pt x="0" y="0"/>
                  </a:lnTo>
                  <a:lnTo>
                    <a:pt x="0" y="782573"/>
                  </a:lnTo>
                </a:path>
              </a:pathLst>
            </a:custGeom>
            <a:noFill/>
            <a:ln cap="flat" cmpd="sng" w="25400">
              <a:solidFill>
                <a:srgbClr val="F7954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8" name="Google Shape;1158;p16"/>
            <p:cNvSpPr/>
            <p:nvPr/>
          </p:nvSpPr>
          <p:spPr>
            <a:xfrm>
              <a:off x="3090672" y="3569195"/>
              <a:ext cx="688860" cy="1107960"/>
            </a:xfrm>
            <a:prstGeom prst="rect">
              <a:avLst/>
            </a:prstGeom>
            <a:blipFill rotWithShape="1">
              <a:blip r:embed="rId9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9" name="Google Shape;1159;p16"/>
            <p:cNvSpPr/>
            <p:nvPr/>
          </p:nvSpPr>
          <p:spPr>
            <a:xfrm>
              <a:off x="3132582" y="3605022"/>
              <a:ext cx="609600" cy="1002030"/>
            </a:xfrm>
            <a:custGeom>
              <a:rect b="b" l="l" r="r" t="t"/>
              <a:pathLst>
                <a:path extrusionOk="0" h="1002029" w="609600">
                  <a:moveTo>
                    <a:pt x="609600" y="0"/>
                  </a:moveTo>
                  <a:lnTo>
                    <a:pt x="304800" y="0"/>
                  </a:lnTo>
                  <a:lnTo>
                    <a:pt x="304800" y="1001776"/>
                  </a:lnTo>
                  <a:lnTo>
                    <a:pt x="0" y="1001776"/>
                  </a:lnTo>
                </a:path>
              </a:pathLst>
            </a:custGeom>
            <a:noFill/>
            <a:ln cap="flat" cmpd="sng" w="25400">
              <a:solidFill>
                <a:srgbClr val="F7954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0" name="Google Shape;1160;p16"/>
            <p:cNvSpPr/>
            <p:nvPr/>
          </p:nvSpPr>
          <p:spPr>
            <a:xfrm>
              <a:off x="4319016" y="3767302"/>
              <a:ext cx="1261884" cy="477037"/>
            </a:xfrm>
            <a:prstGeom prst="rect">
              <a:avLst/>
            </a:prstGeom>
            <a:blipFill rotWithShape="1">
              <a:blip r:embed="rId9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1" name="Google Shape;1161;p16"/>
            <p:cNvSpPr/>
            <p:nvPr/>
          </p:nvSpPr>
          <p:spPr>
            <a:xfrm>
              <a:off x="4374642" y="3789426"/>
              <a:ext cx="1155700" cy="384810"/>
            </a:xfrm>
            <a:custGeom>
              <a:rect b="b" l="l" r="r" t="t"/>
              <a:pathLst>
                <a:path extrusionOk="0" h="384810" w="1155700">
                  <a:moveTo>
                    <a:pt x="0" y="0"/>
                  </a:moveTo>
                  <a:lnTo>
                    <a:pt x="0" y="384682"/>
                  </a:lnTo>
                  <a:lnTo>
                    <a:pt x="1155700" y="384682"/>
                  </a:lnTo>
                  <a:lnTo>
                    <a:pt x="1155700" y="155575"/>
                  </a:lnTo>
                </a:path>
              </a:pathLst>
            </a:custGeom>
            <a:noFill/>
            <a:ln cap="flat" cmpd="sng" w="25400">
              <a:solidFill>
                <a:srgbClr val="F7954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2" name="Google Shape;1162;p16"/>
            <p:cNvSpPr/>
            <p:nvPr/>
          </p:nvSpPr>
          <p:spPr>
            <a:xfrm>
              <a:off x="3742182" y="3420618"/>
              <a:ext cx="1262380" cy="368935"/>
            </a:xfrm>
            <a:custGeom>
              <a:rect b="b" l="l" r="r" t="t"/>
              <a:pathLst>
                <a:path extrusionOk="0" h="368935" w="1262379">
                  <a:moveTo>
                    <a:pt x="1261872" y="0"/>
                  </a:moveTo>
                  <a:lnTo>
                    <a:pt x="0" y="0"/>
                  </a:lnTo>
                  <a:lnTo>
                    <a:pt x="0" y="368808"/>
                  </a:lnTo>
                  <a:lnTo>
                    <a:pt x="1261872" y="368808"/>
                  </a:lnTo>
                  <a:lnTo>
                    <a:pt x="12618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3" name="Google Shape;1163;p16"/>
            <p:cNvSpPr/>
            <p:nvPr/>
          </p:nvSpPr>
          <p:spPr>
            <a:xfrm>
              <a:off x="3742182" y="3420618"/>
              <a:ext cx="1262380" cy="368935"/>
            </a:xfrm>
            <a:custGeom>
              <a:rect b="b" l="l" r="r" t="t"/>
              <a:pathLst>
                <a:path extrusionOk="0" h="368935" w="1262379">
                  <a:moveTo>
                    <a:pt x="0" y="368808"/>
                  </a:moveTo>
                  <a:lnTo>
                    <a:pt x="1261872" y="368808"/>
                  </a:lnTo>
                  <a:lnTo>
                    <a:pt x="1261872" y="0"/>
                  </a:lnTo>
                  <a:lnTo>
                    <a:pt x="0" y="0"/>
                  </a:lnTo>
                  <a:lnTo>
                    <a:pt x="0" y="368808"/>
                  </a:lnTo>
                  <a:close/>
                </a:path>
              </a:pathLst>
            </a:custGeom>
            <a:noFill/>
            <a:ln cap="flat" cmpd="sng" w="25400">
              <a:solidFill>
                <a:srgbClr val="F7954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64" name="Google Shape;1164;p16"/>
          <p:cNvSpPr txBox="1"/>
          <p:nvPr/>
        </p:nvSpPr>
        <p:spPr>
          <a:xfrm>
            <a:off x="3833748" y="3438270"/>
            <a:ext cx="1157605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Component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65" name="Google Shape;1165;p16"/>
          <p:cNvGrpSpPr/>
          <p:nvPr/>
        </p:nvGrpSpPr>
        <p:grpSpPr>
          <a:xfrm>
            <a:off x="4812791" y="5682996"/>
            <a:ext cx="4122419" cy="560844"/>
            <a:chOff x="4812791" y="5682996"/>
            <a:chExt cx="4122419" cy="560844"/>
          </a:xfrm>
        </p:grpSpPr>
        <p:sp>
          <p:nvSpPr>
            <p:cNvPr id="1166" name="Google Shape;1166;p16"/>
            <p:cNvSpPr/>
            <p:nvPr/>
          </p:nvSpPr>
          <p:spPr>
            <a:xfrm>
              <a:off x="4812791" y="5704332"/>
              <a:ext cx="4122419" cy="451116"/>
            </a:xfrm>
            <a:prstGeom prst="rect">
              <a:avLst/>
            </a:prstGeom>
            <a:blipFill rotWithShape="1">
              <a:blip r:embed="rId9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7" name="Google Shape;1167;p16"/>
            <p:cNvSpPr/>
            <p:nvPr/>
          </p:nvSpPr>
          <p:spPr>
            <a:xfrm>
              <a:off x="5465063" y="5682996"/>
              <a:ext cx="2816351" cy="560844"/>
            </a:xfrm>
            <a:prstGeom prst="rect">
              <a:avLst/>
            </a:prstGeom>
            <a:blipFill rotWithShape="1">
              <a:blip r:embed="rId9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8" name="Google Shape;1168;p16"/>
            <p:cNvSpPr/>
            <p:nvPr/>
          </p:nvSpPr>
          <p:spPr>
            <a:xfrm>
              <a:off x="4860035" y="5731764"/>
              <a:ext cx="4032504" cy="361188"/>
            </a:xfrm>
            <a:prstGeom prst="rect">
              <a:avLst/>
            </a:prstGeom>
            <a:blipFill rotWithShape="1">
              <a:blip r:embed="rId97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9" name="Google Shape;1169;p16"/>
            <p:cNvSpPr/>
            <p:nvPr/>
          </p:nvSpPr>
          <p:spPr>
            <a:xfrm>
              <a:off x="4860035" y="5731764"/>
              <a:ext cx="4032885" cy="361315"/>
            </a:xfrm>
            <a:custGeom>
              <a:rect b="b" l="l" r="r" t="t"/>
              <a:pathLst>
                <a:path extrusionOk="0" h="361314" w="4032884">
                  <a:moveTo>
                    <a:pt x="0" y="101930"/>
                  </a:moveTo>
                  <a:lnTo>
                    <a:pt x="8004" y="62252"/>
                  </a:lnTo>
                  <a:lnTo>
                    <a:pt x="29844" y="29852"/>
                  </a:lnTo>
                  <a:lnTo>
                    <a:pt x="62257" y="8009"/>
                  </a:lnTo>
                  <a:lnTo>
                    <a:pt x="101980" y="0"/>
                  </a:lnTo>
                  <a:lnTo>
                    <a:pt x="3930522" y="0"/>
                  </a:lnTo>
                  <a:lnTo>
                    <a:pt x="3970246" y="8009"/>
                  </a:lnTo>
                  <a:lnTo>
                    <a:pt x="4002659" y="29852"/>
                  </a:lnTo>
                  <a:lnTo>
                    <a:pt x="4024499" y="62252"/>
                  </a:lnTo>
                  <a:lnTo>
                    <a:pt x="4032504" y="101930"/>
                  </a:lnTo>
                  <a:lnTo>
                    <a:pt x="4032504" y="259257"/>
                  </a:lnTo>
                  <a:lnTo>
                    <a:pt x="4024499" y="298935"/>
                  </a:lnTo>
                  <a:lnTo>
                    <a:pt x="4002659" y="331335"/>
                  </a:lnTo>
                  <a:lnTo>
                    <a:pt x="3970246" y="353178"/>
                  </a:lnTo>
                  <a:lnTo>
                    <a:pt x="3930522" y="361188"/>
                  </a:lnTo>
                  <a:lnTo>
                    <a:pt x="101980" y="361188"/>
                  </a:lnTo>
                  <a:lnTo>
                    <a:pt x="62257" y="353178"/>
                  </a:lnTo>
                  <a:lnTo>
                    <a:pt x="29844" y="331335"/>
                  </a:lnTo>
                  <a:lnTo>
                    <a:pt x="8004" y="298935"/>
                  </a:lnTo>
                  <a:lnTo>
                    <a:pt x="0" y="259257"/>
                  </a:lnTo>
                  <a:lnTo>
                    <a:pt x="0" y="101930"/>
                  </a:lnTo>
                  <a:close/>
                </a:path>
              </a:pathLst>
            </a:custGeom>
            <a:noFill/>
            <a:ln cap="flat" cmpd="sng" w="9525">
              <a:solidFill>
                <a:srgbClr val="497DB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70" name="Google Shape;1170;p16"/>
          <p:cNvSpPr txBox="1"/>
          <p:nvPr/>
        </p:nvSpPr>
        <p:spPr>
          <a:xfrm>
            <a:off x="5633465" y="5748934"/>
            <a:ext cx="2485390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Micro-service Architecture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1" name="Google Shape;1171;p16"/>
          <p:cNvSpPr txBox="1"/>
          <p:nvPr>
            <p:ph idx="12" type="sldNum"/>
          </p:nvPr>
        </p:nvSpPr>
        <p:spPr>
          <a:xfrm>
            <a:off x="8347836" y="6539415"/>
            <a:ext cx="228600" cy="1943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38100" rtl="0" algn="l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5" name="Shape 1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6" name="Google Shape;1176;p17"/>
          <p:cNvSpPr txBox="1"/>
          <p:nvPr>
            <p:ph type="title"/>
          </p:nvPr>
        </p:nvSpPr>
        <p:spPr>
          <a:xfrm>
            <a:off x="880059" y="541400"/>
            <a:ext cx="2866390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專案使用工具套件</a:t>
            </a:r>
            <a:endParaRPr sz="2800"/>
          </a:p>
        </p:txBody>
      </p:sp>
      <p:sp>
        <p:nvSpPr>
          <p:cNvPr id="1177" name="Google Shape;1177;p17"/>
          <p:cNvSpPr/>
          <p:nvPr/>
        </p:nvSpPr>
        <p:spPr>
          <a:xfrm>
            <a:off x="4413122" y="4831334"/>
            <a:ext cx="3312795" cy="370840"/>
          </a:xfrm>
          <a:custGeom>
            <a:rect b="b" l="l" r="r" t="t"/>
            <a:pathLst>
              <a:path extrusionOk="0" h="370839" w="3312795">
                <a:moveTo>
                  <a:pt x="3312413" y="0"/>
                </a:moveTo>
                <a:lnTo>
                  <a:pt x="0" y="0"/>
                </a:lnTo>
                <a:lnTo>
                  <a:pt x="0" y="370839"/>
                </a:lnTo>
                <a:lnTo>
                  <a:pt x="3312413" y="370839"/>
                </a:lnTo>
                <a:lnTo>
                  <a:pt x="3312413" y="0"/>
                </a:lnTo>
                <a:close/>
              </a:path>
            </a:pathLst>
          </a:custGeom>
          <a:solidFill>
            <a:srgbClr val="D7D2D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178" name="Google Shape;1178;p17"/>
          <p:cNvGraphicFramePr/>
          <p:nvPr/>
        </p:nvGraphicFramePr>
        <p:xfrm>
          <a:off x="1742439" y="148742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{F8636212-B687-4B62-A966-A67A2F0B4600}</a:tableStyleId>
              </a:tblPr>
              <a:tblGrid>
                <a:gridCol w="2664450"/>
                <a:gridCol w="3312150"/>
              </a:tblGrid>
              <a:tr h="370850">
                <a:tc>
                  <a:txBody>
                    <a:bodyPr/>
                    <a:lstStyle/>
                    <a:p>
                      <a:pPr indent="0" lvl="0" marL="914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項目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237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063A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920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使用工具套件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237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063A1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914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Micro services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112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D2D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920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Docker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112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D2DF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914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管理Micro services工具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237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EA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920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Kubernates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047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EAEF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914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LOG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112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D2D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920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ELK / Splunk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112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D2DF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914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MADP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112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EA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920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Cordorva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112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EAEF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914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BUILD TOOL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112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D2D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920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Gradle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112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D2DF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914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持續整合工具(CI)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302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EA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920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Jenkins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112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EAEF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914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ALM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112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D2D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920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Team Fundation(optional)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112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D2DF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914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Version Control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17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EA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920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Git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17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EAEF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914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ETL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17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D2D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920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Pent</a:t>
                      </a:r>
                      <a:r>
                        <a:rPr lang="en-US" sz="1800" u="sng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  <a:hlinkClick action="ppaction://hlinksldjump" r:id="rId3"/>
                        </a:rPr>
                        <a:t>aho </a:t>
                      </a:r>
                      <a:r>
                        <a:rPr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/ Informatica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17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179" name="Google Shape;1179;p17"/>
          <p:cNvSpPr/>
          <p:nvPr/>
        </p:nvSpPr>
        <p:spPr>
          <a:xfrm>
            <a:off x="5047297" y="4910137"/>
            <a:ext cx="189356" cy="189356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0" name="Google Shape;1180;p17"/>
          <p:cNvSpPr txBox="1"/>
          <p:nvPr>
            <p:ph idx="12" type="sldNum"/>
          </p:nvPr>
        </p:nvSpPr>
        <p:spPr>
          <a:xfrm>
            <a:off x="8347836" y="6539415"/>
            <a:ext cx="228600" cy="1943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38100" rtl="0" algn="l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4" name="Shape 1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5" name="Google Shape;1185;p18"/>
          <p:cNvSpPr txBox="1"/>
          <p:nvPr>
            <p:ph type="title"/>
          </p:nvPr>
        </p:nvSpPr>
        <p:spPr>
          <a:xfrm>
            <a:off x="882497" y="510667"/>
            <a:ext cx="1242060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Docker</a:t>
            </a:r>
            <a:endParaRPr sz="2800"/>
          </a:p>
        </p:txBody>
      </p:sp>
      <p:sp>
        <p:nvSpPr>
          <p:cNvPr id="1186" name="Google Shape;1186;p18"/>
          <p:cNvSpPr/>
          <p:nvPr/>
        </p:nvSpPr>
        <p:spPr>
          <a:xfrm>
            <a:off x="589140" y="1600200"/>
            <a:ext cx="2304415" cy="1188720"/>
          </a:xfrm>
          <a:custGeom>
            <a:rect b="b" l="l" r="r" t="t"/>
            <a:pathLst>
              <a:path extrusionOk="0" h="1188720" w="2304415">
                <a:moveTo>
                  <a:pt x="2304288" y="0"/>
                </a:moveTo>
                <a:lnTo>
                  <a:pt x="0" y="0"/>
                </a:lnTo>
                <a:lnTo>
                  <a:pt x="0" y="1188720"/>
                </a:lnTo>
                <a:lnTo>
                  <a:pt x="2304288" y="1188720"/>
                </a:lnTo>
                <a:lnTo>
                  <a:pt x="2304288" y="0"/>
                </a:lnTo>
                <a:close/>
              </a:path>
            </a:pathLst>
          </a:custGeom>
          <a:solidFill>
            <a:srgbClr val="D7D2D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187" name="Google Shape;1187;p18"/>
          <p:cNvGraphicFramePr/>
          <p:nvPr/>
        </p:nvGraphicFramePr>
        <p:xfrm>
          <a:off x="582790" y="122301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{F8636212-B687-4B62-A966-A67A2F0B4600}</a:tableStyleId>
              </a:tblPr>
              <a:tblGrid>
                <a:gridCol w="2304425"/>
                <a:gridCol w="56165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063A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063A1"/>
                    </a:solidFill>
                  </a:tcPr>
                </a:tc>
              </a:tr>
              <a:tr h="1188725">
                <a:tc>
                  <a:txBody>
                    <a:bodyPr/>
                    <a:lstStyle/>
                    <a:p>
                      <a:pPr indent="0" lvl="0" marL="914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Docker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047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914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Docker從2013年發展出來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914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輕量化的虛擬層級以及易於移植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914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Linux商業用kernel版本不能低於4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237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D2DF"/>
                    </a:solidFill>
                  </a:tcPr>
                </a:tc>
              </a:tr>
            </a:tbl>
          </a:graphicData>
        </a:graphic>
      </p:graphicFrame>
      <p:grpSp>
        <p:nvGrpSpPr>
          <p:cNvPr id="1188" name="Google Shape;1188;p18"/>
          <p:cNvGrpSpPr/>
          <p:nvPr/>
        </p:nvGrpSpPr>
        <p:grpSpPr>
          <a:xfrm>
            <a:off x="1527047" y="1769364"/>
            <a:ext cx="6478524" cy="4512564"/>
            <a:chOff x="1527047" y="1769364"/>
            <a:chExt cx="6478524" cy="4512564"/>
          </a:xfrm>
        </p:grpSpPr>
        <p:sp>
          <p:nvSpPr>
            <p:cNvPr id="1189" name="Google Shape;1189;p18"/>
            <p:cNvSpPr/>
            <p:nvPr/>
          </p:nvSpPr>
          <p:spPr>
            <a:xfrm>
              <a:off x="1813559" y="1769364"/>
              <a:ext cx="896112" cy="792479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0" name="Google Shape;1190;p18"/>
            <p:cNvSpPr/>
            <p:nvPr/>
          </p:nvSpPr>
          <p:spPr>
            <a:xfrm>
              <a:off x="1527047" y="2801112"/>
              <a:ext cx="6478524" cy="3480816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91" name="Google Shape;1191;p18"/>
          <p:cNvSpPr txBox="1"/>
          <p:nvPr>
            <p:ph idx="12" type="sldNum"/>
          </p:nvPr>
        </p:nvSpPr>
        <p:spPr>
          <a:xfrm>
            <a:off x="8347836" y="6539415"/>
            <a:ext cx="228600" cy="1943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38100" rtl="0" algn="l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5" name="Shape 1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6" name="Google Shape;1196;p19"/>
          <p:cNvSpPr txBox="1"/>
          <p:nvPr>
            <p:ph type="title"/>
          </p:nvPr>
        </p:nvSpPr>
        <p:spPr>
          <a:xfrm>
            <a:off x="818489" y="528319"/>
            <a:ext cx="7702550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使用微服務/Docker/Google Kubernetes的優勢</a:t>
            </a:r>
            <a:endParaRPr sz="2800"/>
          </a:p>
        </p:txBody>
      </p:sp>
      <p:graphicFrame>
        <p:nvGraphicFramePr>
          <p:cNvPr id="1197" name="Google Shape;1197;p19"/>
          <p:cNvGraphicFramePr/>
          <p:nvPr/>
        </p:nvGraphicFramePr>
        <p:xfrm>
          <a:off x="105171" y="143814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{F8636212-B687-4B62-A966-A67A2F0B4600}</a:tableStyleId>
              </a:tblPr>
              <a:tblGrid>
                <a:gridCol w="2172975"/>
                <a:gridCol w="2543175"/>
                <a:gridCol w="2696850"/>
                <a:gridCol w="1495425"/>
              </a:tblGrid>
              <a:tr h="266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AACC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未來架構</a:t>
                      </a:r>
                      <a:endParaRPr sz="1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09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AACC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現行架構</a:t>
                      </a:r>
                      <a:endParaRPr sz="1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09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AACC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63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使用技術</a:t>
                      </a:r>
                      <a:endParaRPr sz="1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09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AACC5"/>
                    </a:solidFill>
                  </a:tcPr>
                </a:tc>
              </a:tr>
              <a:tr h="467350">
                <a:tc>
                  <a:txBody>
                    <a:bodyPr/>
                    <a:lstStyle/>
                    <a:p>
                      <a:pPr indent="0" lvl="0" marL="127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敏捷開發</a:t>
                      </a:r>
                      <a:endParaRPr sz="1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2127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AACC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服務規模小，適用敏捷開發與部署</a:t>
                      </a:r>
                      <a:endParaRPr sz="1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2127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服務規模大，不易敏捷開發與部署</a:t>
                      </a:r>
                      <a:endParaRPr sz="1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2127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63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微服務</a:t>
                      </a:r>
                      <a:endParaRPr sz="1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2127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4"/>
                    </a:solidFill>
                  </a:tcPr>
                </a:tc>
              </a:tr>
              <a:tr h="467475">
                <a:tc>
                  <a:txBody>
                    <a:bodyPr/>
                    <a:lstStyle/>
                    <a:p>
                      <a:pPr indent="0" lvl="0" marL="127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重啟服務</a:t>
                      </a:r>
                      <a:endParaRPr sz="1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2127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AACC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快</a:t>
                      </a:r>
                      <a:endParaRPr sz="1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2127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慢</a:t>
                      </a:r>
                      <a:endParaRPr sz="1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2127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63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微服務</a:t>
                      </a:r>
                      <a:endParaRPr sz="1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2127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4"/>
                    </a:solidFill>
                  </a:tcPr>
                </a:tc>
              </a:tr>
              <a:tr h="260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單一服務功能增修</a:t>
                      </a:r>
                      <a:endParaRPr sz="1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77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AACC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只需要重啟單一服務</a:t>
                      </a:r>
                      <a:endParaRPr sz="1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77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需要全部服務重啟</a:t>
                      </a:r>
                      <a:endParaRPr sz="1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77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63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微服務</a:t>
                      </a:r>
                      <a:endParaRPr sz="1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77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4"/>
                    </a:solidFill>
                  </a:tcPr>
                </a:tc>
              </a:tr>
              <a:tr h="237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單一服務異常處理</a:t>
                      </a:r>
                      <a:endParaRPr sz="1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AACC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只需要重啟單一服務</a:t>
                      </a:r>
                      <a:endParaRPr sz="1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需要全部服務重啟</a:t>
                      </a:r>
                      <a:endParaRPr sz="1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63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微服務</a:t>
                      </a:r>
                      <a:endParaRPr sz="1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4"/>
                    </a:solidFill>
                  </a:tcPr>
                </a:tc>
              </a:tr>
              <a:tr h="487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容量擴充</a:t>
                      </a:r>
                      <a:endParaRPr sz="1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2827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AACC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63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每個服務可視需要獨立水平擴充</a:t>
                      </a:r>
                      <a:endParaRPr sz="1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635" marR="0" rtl="0" algn="ctr">
                        <a:lnSpc>
                          <a:spcPct val="100000"/>
                        </a:lnSpc>
                        <a:spcBef>
                          <a:spcPts val="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baseline="30000" lang="en-US" sz="195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擴充簡單</a:t>
                      </a:r>
                      <a:r>
                        <a:rPr lang="en-US" sz="1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 sz="1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920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整個應用系統做水平擴充</a:t>
                      </a:r>
                      <a:endParaRPr sz="1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baseline="30000" lang="en-US" sz="195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擴充不易</a:t>
                      </a:r>
                      <a:r>
                        <a:rPr lang="en-US" sz="1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 sz="1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920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63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微服務</a:t>
                      </a:r>
                      <a:endParaRPr sz="1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3207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4"/>
                    </a:solidFill>
                  </a:tcPr>
                </a:tc>
              </a:tr>
              <a:tr h="475100">
                <a:tc>
                  <a:txBody>
                    <a:bodyPr/>
                    <a:lstStyle/>
                    <a:p>
                      <a:pPr indent="0" lvl="0" marL="127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擴充方式</a:t>
                      </a:r>
                      <a:endParaRPr sz="1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2510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AACC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aseline="30000" lang="en-US" sz="195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容器擴充</a:t>
                      </a:r>
                      <a:r>
                        <a:rPr lang="en-US" sz="1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baseline="30000" lang="en-US" sz="195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快、自動調配系統資源</a:t>
                      </a:r>
                      <a:r>
                        <a:rPr lang="en-US" sz="1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 sz="1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333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63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aseline="30000" lang="en-US" sz="195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硬體或</a:t>
                      </a:r>
                      <a:r>
                        <a:rPr lang="en-US" sz="1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VM</a:t>
                      </a:r>
                      <a:r>
                        <a:rPr baseline="30000" lang="en-US" sz="195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擴充</a:t>
                      </a:r>
                      <a:r>
                        <a:rPr lang="en-US" sz="1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baseline="30000" lang="en-US" sz="195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慢</a:t>
                      </a:r>
                      <a:r>
                        <a:rPr lang="en-US" sz="1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 sz="1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333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27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Docker</a:t>
                      </a:r>
                      <a:endParaRPr sz="1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333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4"/>
                    </a:solidFill>
                  </a:tcPr>
                </a:tc>
              </a:tr>
              <a:tr h="237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硬體資源成本</a:t>
                      </a:r>
                      <a:endParaRPr sz="1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97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AACC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低</a:t>
                      </a:r>
                      <a:endParaRPr sz="1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97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高</a:t>
                      </a:r>
                      <a:endParaRPr sz="1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97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27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Docker</a:t>
                      </a:r>
                      <a:endParaRPr sz="1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460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4"/>
                    </a:solidFill>
                  </a:tcPr>
                </a:tc>
              </a:tr>
              <a:tr h="650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5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服務層級偵測及負載平衡</a:t>
                      </a:r>
                      <a:endParaRPr sz="1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90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AACC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5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有</a:t>
                      </a:r>
                      <a:endParaRPr sz="1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90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5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無</a:t>
                      </a:r>
                      <a:endParaRPr sz="1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90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indent="346075" lvl="0" marL="107950" marR="99695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Docker +  Google Kubernetes</a:t>
                      </a:r>
                      <a:endParaRPr sz="1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2192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4"/>
                    </a:solidFill>
                  </a:tcPr>
                </a:tc>
              </a:tr>
              <a:tr h="650475">
                <a:tc>
                  <a:txBody>
                    <a:bodyPr/>
                    <a:lstStyle/>
                    <a:p>
                      <a:pPr indent="-741045" lvl="0" marL="756920" marR="8255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服務層級動態資源調度及動態 擴縮容器</a:t>
                      </a:r>
                      <a:endParaRPr sz="1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1430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AACC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5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有</a:t>
                      </a:r>
                      <a:endParaRPr sz="1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27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5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無</a:t>
                      </a:r>
                      <a:endParaRPr sz="1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27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indent="346075" lvl="0" marL="107950" marR="99695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Docker +  Google Kubernetes</a:t>
                      </a:r>
                      <a:endParaRPr sz="1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2192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4"/>
                    </a:solidFill>
                  </a:tcPr>
                </a:tc>
              </a:tr>
              <a:tr h="403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服務層級自動發佈</a:t>
                      </a:r>
                      <a:endParaRPr sz="1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017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AACC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有</a:t>
                      </a:r>
                      <a:endParaRPr sz="1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017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無</a:t>
                      </a:r>
                      <a:endParaRPr sz="1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017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indent="346075" lvl="0" marL="107950" marR="99695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Docker +  Google Kubernetes</a:t>
                      </a:r>
                      <a:endParaRPr sz="1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07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4"/>
                    </a:solidFill>
                  </a:tcPr>
                </a:tc>
              </a:tr>
            </a:tbl>
          </a:graphicData>
        </a:graphic>
      </p:graphicFrame>
      <p:sp>
        <p:nvSpPr>
          <p:cNvPr id="1198" name="Google Shape;1198;p19"/>
          <p:cNvSpPr/>
          <p:nvPr/>
        </p:nvSpPr>
        <p:spPr>
          <a:xfrm>
            <a:off x="3764279" y="1164336"/>
            <a:ext cx="576072" cy="51053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9" name="Google Shape;1199;p19"/>
          <p:cNvSpPr/>
          <p:nvPr/>
        </p:nvSpPr>
        <p:spPr>
          <a:xfrm>
            <a:off x="8459723" y="1164336"/>
            <a:ext cx="576072" cy="51053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0" name="Google Shape;1200;p19"/>
          <p:cNvSpPr txBox="1"/>
          <p:nvPr>
            <p:ph idx="12" type="sldNum"/>
          </p:nvPr>
        </p:nvSpPr>
        <p:spPr>
          <a:xfrm>
            <a:off x="8347836" y="6539415"/>
            <a:ext cx="228600" cy="1943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38100" rtl="0" algn="l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4" name="Shape 1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5" name="Google Shape;1205;p20"/>
          <p:cNvSpPr txBox="1"/>
          <p:nvPr>
            <p:ph type="title"/>
          </p:nvPr>
        </p:nvSpPr>
        <p:spPr>
          <a:xfrm>
            <a:off x="906881" y="548462"/>
            <a:ext cx="5266055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ELK 架構 (Log蒐集、索引、報表)</a:t>
            </a:r>
            <a:endParaRPr sz="2800"/>
          </a:p>
        </p:txBody>
      </p:sp>
      <p:sp>
        <p:nvSpPr>
          <p:cNvPr id="1206" name="Google Shape;1206;p20"/>
          <p:cNvSpPr/>
          <p:nvPr/>
        </p:nvSpPr>
        <p:spPr>
          <a:xfrm>
            <a:off x="108204" y="1341119"/>
            <a:ext cx="8933688" cy="352958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7" name="Google Shape;1207;p20"/>
          <p:cNvSpPr txBox="1"/>
          <p:nvPr/>
        </p:nvSpPr>
        <p:spPr>
          <a:xfrm>
            <a:off x="97942" y="5025897"/>
            <a:ext cx="655955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ibana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8" name="Google Shape;1208;p20"/>
          <p:cNvSpPr txBox="1"/>
          <p:nvPr>
            <p:ph idx="12" type="sldNum"/>
          </p:nvPr>
        </p:nvSpPr>
        <p:spPr>
          <a:xfrm>
            <a:off x="8347836" y="6539415"/>
            <a:ext cx="228600" cy="1943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38100" rtl="0" algn="l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09" name="Google Shape;1209;p20"/>
          <p:cNvSpPr txBox="1"/>
          <p:nvPr/>
        </p:nvSpPr>
        <p:spPr>
          <a:xfrm>
            <a:off x="2037333" y="5025897"/>
            <a:ext cx="1214755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lasticsearch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0" name="Google Shape;1210;p20"/>
          <p:cNvSpPr txBox="1"/>
          <p:nvPr/>
        </p:nvSpPr>
        <p:spPr>
          <a:xfrm>
            <a:off x="4849114" y="5014086"/>
            <a:ext cx="829310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L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ogstash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1" name="Google Shape;1211;p20"/>
          <p:cNvSpPr txBox="1"/>
          <p:nvPr/>
        </p:nvSpPr>
        <p:spPr>
          <a:xfrm>
            <a:off x="270154" y="5512714"/>
            <a:ext cx="482600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報表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2" name="Google Shape;1212;p20"/>
          <p:cNvSpPr txBox="1"/>
          <p:nvPr/>
        </p:nvSpPr>
        <p:spPr>
          <a:xfrm>
            <a:off x="2626867" y="5491378"/>
            <a:ext cx="482600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索引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3" name="Google Shape;1213;p20"/>
          <p:cNvSpPr txBox="1"/>
          <p:nvPr/>
        </p:nvSpPr>
        <p:spPr>
          <a:xfrm>
            <a:off x="5166486" y="5510276"/>
            <a:ext cx="482600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蒐集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4" name="Google Shape;1214;p20"/>
          <p:cNvSpPr txBox="1"/>
          <p:nvPr/>
        </p:nvSpPr>
        <p:spPr>
          <a:xfrm>
            <a:off x="7676133" y="4993385"/>
            <a:ext cx="829944" cy="574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L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ogstash  Agent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8" name="Shape 1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9" name="Google Shape;1219;p21"/>
          <p:cNvSpPr txBox="1"/>
          <p:nvPr>
            <p:ph type="title"/>
          </p:nvPr>
        </p:nvSpPr>
        <p:spPr>
          <a:xfrm>
            <a:off x="906576" y="400558"/>
            <a:ext cx="4498975" cy="7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/>
              <a:t>Continuous Integration</a:t>
            </a:r>
            <a:endParaRPr sz="2500"/>
          </a:p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/>
              <a:t>已在 2016 被 Gartner 認為主流</a:t>
            </a:r>
            <a:endParaRPr sz="2500"/>
          </a:p>
        </p:txBody>
      </p:sp>
      <p:sp>
        <p:nvSpPr>
          <p:cNvPr id="1220" name="Google Shape;1220;p21"/>
          <p:cNvSpPr/>
          <p:nvPr/>
        </p:nvSpPr>
        <p:spPr>
          <a:xfrm>
            <a:off x="632464" y="1436204"/>
            <a:ext cx="7937176" cy="112199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21" name="Google Shape;1221;p21"/>
          <p:cNvGrpSpPr/>
          <p:nvPr/>
        </p:nvGrpSpPr>
        <p:grpSpPr>
          <a:xfrm>
            <a:off x="670559" y="2755392"/>
            <a:ext cx="8066152" cy="3717036"/>
            <a:chOff x="670559" y="2755392"/>
            <a:chExt cx="8066152" cy="3717036"/>
          </a:xfrm>
        </p:grpSpPr>
        <p:sp>
          <p:nvSpPr>
            <p:cNvPr id="1222" name="Google Shape;1222;p21"/>
            <p:cNvSpPr/>
            <p:nvPr/>
          </p:nvSpPr>
          <p:spPr>
            <a:xfrm>
              <a:off x="670559" y="2772156"/>
              <a:ext cx="7933943" cy="3700272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3" name="Google Shape;1223;p21"/>
            <p:cNvSpPr/>
            <p:nvPr/>
          </p:nvSpPr>
          <p:spPr>
            <a:xfrm>
              <a:off x="3235452" y="2755392"/>
              <a:ext cx="2272283" cy="242315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4" name="Google Shape;1224;p21"/>
            <p:cNvSpPr/>
            <p:nvPr/>
          </p:nvSpPr>
          <p:spPr>
            <a:xfrm>
              <a:off x="6936486" y="4068318"/>
              <a:ext cx="1800225" cy="368935"/>
            </a:xfrm>
            <a:custGeom>
              <a:rect b="b" l="l" r="r" t="t"/>
              <a:pathLst>
                <a:path extrusionOk="0" h="368935" w="1800225">
                  <a:moveTo>
                    <a:pt x="0" y="368807"/>
                  </a:moveTo>
                  <a:lnTo>
                    <a:pt x="1799844" y="368807"/>
                  </a:lnTo>
                  <a:lnTo>
                    <a:pt x="1799844" y="0"/>
                  </a:lnTo>
                  <a:lnTo>
                    <a:pt x="0" y="0"/>
                  </a:lnTo>
                  <a:lnTo>
                    <a:pt x="0" y="368807"/>
                  </a:lnTo>
                  <a:close/>
                </a:path>
              </a:pathLst>
            </a:custGeom>
            <a:noFill/>
            <a:ln cap="flat" cmpd="sng" w="285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25" name="Google Shape;1225;p21"/>
          <p:cNvSpPr txBox="1"/>
          <p:nvPr>
            <p:ph idx="12" type="sldNum"/>
          </p:nvPr>
        </p:nvSpPr>
        <p:spPr>
          <a:xfrm>
            <a:off x="8347836" y="6539415"/>
            <a:ext cx="228600" cy="1943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38100" rtl="0" algn="l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9" name="Shape 1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" name="Google Shape;1230;p22"/>
          <p:cNvSpPr txBox="1"/>
          <p:nvPr>
            <p:ph type="title"/>
          </p:nvPr>
        </p:nvSpPr>
        <p:spPr>
          <a:xfrm>
            <a:off x="905967" y="400558"/>
            <a:ext cx="3595370" cy="7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/>
              <a:t>Continuous Integration</a:t>
            </a:r>
            <a:endParaRPr sz="2500"/>
          </a:p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/>
              <a:t>執行原則與效益</a:t>
            </a:r>
            <a:endParaRPr sz="2500"/>
          </a:p>
        </p:txBody>
      </p:sp>
      <p:sp>
        <p:nvSpPr>
          <p:cNvPr id="1231" name="Google Shape;1231;p22"/>
          <p:cNvSpPr txBox="1"/>
          <p:nvPr>
            <p:ph idx="12" type="sldNum"/>
          </p:nvPr>
        </p:nvSpPr>
        <p:spPr>
          <a:xfrm>
            <a:off x="8347836" y="6539415"/>
            <a:ext cx="228600" cy="1943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38100" rtl="0" algn="l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32" name="Google Shape;1232;p22"/>
          <p:cNvSpPr txBox="1"/>
          <p:nvPr/>
        </p:nvSpPr>
        <p:spPr>
          <a:xfrm>
            <a:off x="928522" y="1519670"/>
            <a:ext cx="3436620" cy="43351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0625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執行原則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3535" lvl="0" marL="3556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維護一個程式碼庫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3535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自動建置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3535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讓建置時會自我測試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3535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所有人每天至少提交一次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3535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應該要建置每一個提交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3535" lvl="0" marL="355600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讓建置維持快速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3535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用線上環境的複本測試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3535" lvl="0" marL="355600" marR="0" rtl="0" algn="l">
              <a:lnSpc>
                <a:spcPct val="10795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讓取得最新發布版本更容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55600" marR="0" rtl="0" algn="l">
              <a:lnSpc>
                <a:spcPct val="1079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易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3535" lvl="0" marL="355600" marR="5080" rtl="0" algn="l">
              <a:lnSpc>
                <a:spcPct val="80000"/>
              </a:lnSpc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任何人都可以檢視最後建 置的結果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3535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自動部署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3" name="Google Shape;1233;p22"/>
          <p:cNvSpPr txBox="1"/>
          <p:nvPr/>
        </p:nvSpPr>
        <p:spPr>
          <a:xfrm>
            <a:off x="4917440" y="1547621"/>
            <a:ext cx="635000" cy="391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效益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4" name="Google Shape;1234;p22"/>
          <p:cNvSpPr txBox="1"/>
          <p:nvPr/>
        </p:nvSpPr>
        <p:spPr>
          <a:xfrm>
            <a:off x="4917440" y="1931924"/>
            <a:ext cx="3590290" cy="36106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5725">
            <a:noAutofit/>
          </a:bodyPr>
          <a:lstStyle/>
          <a:p>
            <a:pPr indent="-3429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及早發現整合錯誤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179705" rtl="0" algn="l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避免發佈的前一分鐘發 生混亂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5080" rtl="0" algn="l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可順利還原回一個沒有 問題的前一版本 (整合的 次數頻繁)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76200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讓"最新" 的程式可保持 可用的狀態供測試、展 示或發布用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8" name="Shape 1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" name="Google Shape;1239;p23"/>
          <p:cNvSpPr/>
          <p:nvPr/>
        </p:nvSpPr>
        <p:spPr>
          <a:xfrm>
            <a:off x="467868" y="121920"/>
            <a:ext cx="1004316" cy="138683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0" name="Google Shape;1240;p23"/>
          <p:cNvSpPr txBox="1"/>
          <p:nvPr>
            <p:ph type="title"/>
          </p:nvPr>
        </p:nvSpPr>
        <p:spPr>
          <a:xfrm>
            <a:off x="2152269" y="396367"/>
            <a:ext cx="4840605" cy="878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noAutofit/>
          </a:bodyPr>
          <a:lstStyle/>
          <a:p>
            <a:pPr indent="1999614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Jenkins  Continuous Integration Tool</a:t>
            </a:r>
            <a:endParaRPr sz="2800"/>
          </a:p>
        </p:txBody>
      </p:sp>
      <p:sp>
        <p:nvSpPr>
          <p:cNvPr id="1241" name="Google Shape;1241;p23"/>
          <p:cNvSpPr txBox="1"/>
          <p:nvPr/>
        </p:nvSpPr>
        <p:spPr>
          <a:xfrm>
            <a:off x="547217" y="1556355"/>
            <a:ext cx="4971415" cy="28105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250">
            <a:noAutofit/>
          </a:bodyPr>
          <a:lstStyle/>
          <a:p>
            <a:pPr indent="-3429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Current - v2.23.1- 12/24/2016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7654" lvl="1" marL="756285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前身是Hudson (Initial release 2005)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License: MIT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特點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7654" lvl="1" marL="756285" marR="0" rtl="0" algn="l">
              <a:lnSpc>
                <a:spcPct val="100000"/>
              </a:lnSpc>
              <a:spcBef>
                <a:spcPts val="49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使用人多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7654" lvl="1" marL="756285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plugins 多(300+)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7654" lvl="1" marL="756285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網路參考資源多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2" name="Google Shape;1242;p23"/>
          <p:cNvSpPr/>
          <p:nvPr/>
        </p:nvSpPr>
        <p:spPr>
          <a:xfrm>
            <a:off x="4428744" y="2359151"/>
            <a:ext cx="4030979" cy="3529584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3" name="Google Shape;1243;p23"/>
          <p:cNvSpPr txBox="1"/>
          <p:nvPr/>
        </p:nvSpPr>
        <p:spPr>
          <a:xfrm>
            <a:off x="1158036" y="6071108"/>
            <a:ext cx="5726430" cy="269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Source: Java Tools and Technologies Landscape Report 2016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4" name="Google Shape;1244;p23"/>
          <p:cNvSpPr/>
          <p:nvPr/>
        </p:nvSpPr>
        <p:spPr>
          <a:xfrm>
            <a:off x="550163" y="4541520"/>
            <a:ext cx="1726692" cy="12954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5" name="Google Shape;1245;p23"/>
          <p:cNvSpPr/>
          <p:nvPr/>
        </p:nvSpPr>
        <p:spPr>
          <a:xfrm>
            <a:off x="2491739" y="4509515"/>
            <a:ext cx="1360932" cy="1359408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6" name="Google Shape;1246;p23"/>
          <p:cNvSpPr txBox="1"/>
          <p:nvPr>
            <p:ph idx="12" type="sldNum"/>
          </p:nvPr>
        </p:nvSpPr>
        <p:spPr>
          <a:xfrm>
            <a:off x="8347836" y="6539415"/>
            <a:ext cx="228600" cy="1943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38100" rtl="0" algn="l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0" name="Shape 1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1" name="Google Shape;1251;p24"/>
          <p:cNvSpPr/>
          <p:nvPr/>
        </p:nvSpPr>
        <p:spPr>
          <a:xfrm>
            <a:off x="327659" y="489204"/>
            <a:ext cx="716280" cy="98907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2" name="Google Shape;1252;p24"/>
          <p:cNvSpPr txBox="1"/>
          <p:nvPr>
            <p:ph type="title"/>
          </p:nvPr>
        </p:nvSpPr>
        <p:spPr>
          <a:xfrm>
            <a:off x="1266571" y="499363"/>
            <a:ext cx="5739130" cy="878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noAutofit/>
          </a:bodyPr>
          <a:lstStyle/>
          <a:p>
            <a:pPr indent="-1422400" lvl="0" marL="1434465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Jenkins–自動化整合開發與測試工具 讓開發者專心開發程式</a:t>
            </a:r>
            <a:endParaRPr sz="2800"/>
          </a:p>
        </p:txBody>
      </p:sp>
      <p:grpSp>
        <p:nvGrpSpPr>
          <p:cNvPr id="1253" name="Google Shape;1253;p24"/>
          <p:cNvGrpSpPr/>
          <p:nvPr/>
        </p:nvGrpSpPr>
        <p:grpSpPr>
          <a:xfrm>
            <a:off x="388620" y="2958083"/>
            <a:ext cx="5766943" cy="3368040"/>
            <a:chOff x="388620" y="2958083"/>
            <a:chExt cx="5766943" cy="3368040"/>
          </a:xfrm>
        </p:grpSpPr>
        <p:sp>
          <p:nvSpPr>
            <p:cNvPr id="1254" name="Google Shape;1254;p24"/>
            <p:cNvSpPr/>
            <p:nvPr/>
          </p:nvSpPr>
          <p:spPr>
            <a:xfrm>
              <a:off x="388620" y="3357371"/>
              <a:ext cx="5099304" cy="2968752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5" name="Google Shape;1255;p24"/>
            <p:cNvSpPr/>
            <p:nvPr/>
          </p:nvSpPr>
          <p:spPr>
            <a:xfrm>
              <a:off x="5474208" y="2958083"/>
              <a:ext cx="681355" cy="495300"/>
            </a:xfrm>
            <a:custGeom>
              <a:rect b="b" l="l" r="r" t="t"/>
              <a:pathLst>
                <a:path extrusionOk="0" h="495300" w="681354">
                  <a:moveTo>
                    <a:pt x="433577" y="0"/>
                  </a:moveTo>
                  <a:lnTo>
                    <a:pt x="433577" y="123825"/>
                  </a:lnTo>
                  <a:lnTo>
                    <a:pt x="0" y="123825"/>
                  </a:lnTo>
                  <a:lnTo>
                    <a:pt x="0" y="371475"/>
                  </a:lnTo>
                  <a:lnTo>
                    <a:pt x="433577" y="371475"/>
                  </a:lnTo>
                  <a:lnTo>
                    <a:pt x="433577" y="495300"/>
                  </a:lnTo>
                  <a:lnTo>
                    <a:pt x="681227" y="247650"/>
                  </a:lnTo>
                  <a:lnTo>
                    <a:pt x="433577" y="0"/>
                  </a:lnTo>
                  <a:close/>
                </a:path>
              </a:pathLst>
            </a:custGeom>
            <a:solidFill>
              <a:srgbClr val="4F81B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6" name="Google Shape;1256;p24"/>
            <p:cNvSpPr/>
            <p:nvPr/>
          </p:nvSpPr>
          <p:spPr>
            <a:xfrm>
              <a:off x="5474208" y="2958083"/>
              <a:ext cx="681355" cy="495300"/>
            </a:xfrm>
            <a:custGeom>
              <a:rect b="b" l="l" r="r" t="t"/>
              <a:pathLst>
                <a:path extrusionOk="0" h="495300" w="681354">
                  <a:moveTo>
                    <a:pt x="0" y="123825"/>
                  </a:moveTo>
                  <a:lnTo>
                    <a:pt x="433577" y="123825"/>
                  </a:lnTo>
                  <a:lnTo>
                    <a:pt x="433577" y="0"/>
                  </a:lnTo>
                  <a:lnTo>
                    <a:pt x="681227" y="247650"/>
                  </a:lnTo>
                  <a:lnTo>
                    <a:pt x="433577" y="495300"/>
                  </a:lnTo>
                  <a:lnTo>
                    <a:pt x="433577" y="371475"/>
                  </a:lnTo>
                  <a:lnTo>
                    <a:pt x="0" y="371475"/>
                  </a:lnTo>
                  <a:lnTo>
                    <a:pt x="0" y="123825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7" name="Google Shape;1257;p24"/>
            <p:cNvSpPr/>
            <p:nvPr/>
          </p:nvSpPr>
          <p:spPr>
            <a:xfrm>
              <a:off x="1808480" y="3206495"/>
              <a:ext cx="3664585" cy="469265"/>
            </a:xfrm>
            <a:custGeom>
              <a:rect b="b" l="l" r="r" t="t"/>
              <a:pathLst>
                <a:path extrusionOk="0" h="469264" w="3664585">
                  <a:moveTo>
                    <a:pt x="20319" y="469010"/>
                  </a:moveTo>
                  <a:lnTo>
                    <a:pt x="0" y="469010"/>
                  </a:lnTo>
                  <a:lnTo>
                    <a:pt x="0" y="0"/>
                  </a:lnTo>
                  <a:lnTo>
                    <a:pt x="3664584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8" name="Google Shape;1258;p24"/>
            <p:cNvSpPr/>
            <p:nvPr/>
          </p:nvSpPr>
          <p:spPr>
            <a:xfrm>
              <a:off x="2325624" y="4373880"/>
              <a:ext cx="1312545" cy="506095"/>
            </a:xfrm>
            <a:custGeom>
              <a:rect b="b" l="l" r="r" t="t"/>
              <a:pathLst>
                <a:path extrusionOk="0" h="506095" w="1312545">
                  <a:moveTo>
                    <a:pt x="1312164" y="0"/>
                  </a:moveTo>
                  <a:lnTo>
                    <a:pt x="0" y="0"/>
                  </a:lnTo>
                  <a:lnTo>
                    <a:pt x="0" y="505968"/>
                  </a:lnTo>
                  <a:lnTo>
                    <a:pt x="1312164" y="505968"/>
                  </a:lnTo>
                  <a:lnTo>
                    <a:pt x="1312164" y="0"/>
                  </a:lnTo>
                  <a:close/>
                </a:path>
              </a:pathLst>
            </a:custGeom>
            <a:solidFill>
              <a:srgbClr val="4F81B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9" name="Google Shape;1259;p24"/>
            <p:cNvSpPr/>
            <p:nvPr/>
          </p:nvSpPr>
          <p:spPr>
            <a:xfrm>
              <a:off x="2325624" y="4373880"/>
              <a:ext cx="1312545" cy="506095"/>
            </a:xfrm>
            <a:custGeom>
              <a:rect b="b" l="l" r="r" t="t"/>
              <a:pathLst>
                <a:path extrusionOk="0" h="506095" w="1312545">
                  <a:moveTo>
                    <a:pt x="0" y="505968"/>
                  </a:moveTo>
                  <a:lnTo>
                    <a:pt x="1312164" y="505968"/>
                  </a:lnTo>
                  <a:lnTo>
                    <a:pt x="1312164" y="0"/>
                  </a:lnTo>
                  <a:lnTo>
                    <a:pt x="0" y="0"/>
                  </a:lnTo>
                  <a:lnTo>
                    <a:pt x="0" y="505968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60" name="Google Shape;1260;p24"/>
          <p:cNvSpPr txBox="1"/>
          <p:nvPr/>
        </p:nvSpPr>
        <p:spPr>
          <a:xfrm>
            <a:off x="6446520" y="2852927"/>
            <a:ext cx="1653539" cy="716280"/>
          </a:xfrm>
          <a:prstGeom prst="rect">
            <a:avLst/>
          </a:prstGeom>
          <a:solidFill>
            <a:srgbClr val="4F81B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168275">
            <a:noAutofit/>
          </a:bodyPr>
          <a:lstStyle/>
          <a:p>
            <a:pPr indent="0" lvl="0" marL="920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BuildForge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1" name="Google Shape;1261;p24"/>
          <p:cNvSpPr txBox="1"/>
          <p:nvPr/>
        </p:nvSpPr>
        <p:spPr>
          <a:xfrm>
            <a:off x="616102" y="1822195"/>
            <a:ext cx="3743960" cy="10706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Jenkins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應用於【開發與測試】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69900" marR="0" rtl="0" algn="l">
              <a:lnSpc>
                <a:spcPct val="100000"/>
              </a:lnSpc>
              <a:spcBef>
                <a:spcPts val="6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可與開發工具整合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69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可與測試工具整合(含HP ALM)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2" name="Google Shape;1262;p24"/>
          <p:cNvSpPr txBox="1"/>
          <p:nvPr/>
        </p:nvSpPr>
        <p:spPr>
          <a:xfrm>
            <a:off x="5587746" y="1855165"/>
            <a:ext cx="3340735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BuildForge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應用於【營運】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3" name="Google Shape;1263;p24"/>
          <p:cNvSpPr txBox="1"/>
          <p:nvPr/>
        </p:nvSpPr>
        <p:spPr>
          <a:xfrm>
            <a:off x="6486144" y="4756403"/>
            <a:ext cx="1655445" cy="76073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187325">
            <a:noAutofit/>
          </a:bodyPr>
          <a:lstStyle/>
          <a:p>
            <a:pPr indent="0" lvl="0" marL="2184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營運環境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64" name="Google Shape;1264;p24"/>
          <p:cNvGrpSpPr/>
          <p:nvPr/>
        </p:nvGrpSpPr>
        <p:grpSpPr>
          <a:xfrm>
            <a:off x="7066788" y="3860291"/>
            <a:ext cx="494030" cy="646430"/>
            <a:chOff x="7066788" y="3860291"/>
            <a:chExt cx="494030" cy="646430"/>
          </a:xfrm>
        </p:grpSpPr>
        <p:sp>
          <p:nvSpPr>
            <p:cNvPr id="1265" name="Google Shape;1265;p24"/>
            <p:cNvSpPr/>
            <p:nvPr/>
          </p:nvSpPr>
          <p:spPr>
            <a:xfrm>
              <a:off x="7066788" y="3860291"/>
              <a:ext cx="494030" cy="646430"/>
            </a:xfrm>
            <a:custGeom>
              <a:rect b="b" l="l" r="r" t="t"/>
              <a:pathLst>
                <a:path extrusionOk="0" h="646429" w="494029">
                  <a:moveTo>
                    <a:pt x="370331" y="0"/>
                  </a:moveTo>
                  <a:lnTo>
                    <a:pt x="123443" y="0"/>
                  </a:lnTo>
                  <a:lnTo>
                    <a:pt x="123443" y="399287"/>
                  </a:lnTo>
                  <a:lnTo>
                    <a:pt x="0" y="399287"/>
                  </a:lnTo>
                  <a:lnTo>
                    <a:pt x="246887" y="646175"/>
                  </a:lnTo>
                  <a:lnTo>
                    <a:pt x="493775" y="399287"/>
                  </a:lnTo>
                  <a:lnTo>
                    <a:pt x="370331" y="399287"/>
                  </a:lnTo>
                  <a:lnTo>
                    <a:pt x="370331" y="0"/>
                  </a:lnTo>
                  <a:close/>
                </a:path>
              </a:pathLst>
            </a:custGeom>
            <a:solidFill>
              <a:srgbClr val="4F81B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6" name="Google Shape;1266;p24"/>
            <p:cNvSpPr/>
            <p:nvPr/>
          </p:nvSpPr>
          <p:spPr>
            <a:xfrm>
              <a:off x="7066788" y="3860291"/>
              <a:ext cx="494030" cy="646430"/>
            </a:xfrm>
            <a:custGeom>
              <a:rect b="b" l="l" r="r" t="t"/>
              <a:pathLst>
                <a:path extrusionOk="0" h="646429" w="494029">
                  <a:moveTo>
                    <a:pt x="370331" y="0"/>
                  </a:moveTo>
                  <a:lnTo>
                    <a:pt x="370331" y="399287"/>
                  </a:lnTo>
                  <a:lnTo>
                    <a:pt x="493775" y="399287"/>
                  </a:lnTo>
                  <a:lnTo>
                    <a:pt x="246887" y="646175"/>
                  </a:lnTo>
                  <a:lnTo>
                    <a:pt x="0" y="399287"/>
                  </a:lnTo>
                  <a:lnTo>
                    <a:pt x="123443" y="399287"/>
                  </a:lnTo>
                  <a:lnTo>
                    <a:pt x="123443" y="0"/>
                  </a:lnTo>
                  <a:lnTo>
                    <a:pt x="37033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67" name="Google Shape;1267;p24"/>
          <p:cNvSpPr txBox="1"/>
          <p:nvPr/>
        </p:nvSpPr>
        <p:spPr>
          <a:xfrm>
            <a:off x="2325623" y="4373879"/>
            <a:ext cx="1312545" cy="5060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0">
            <a:noAutofit/>
          </a:bodyPr>
          <a:lstStyle/>
          <a:p>
            <a:pPr indent="0" lvl="0" marL="139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Jenkins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8" name="Google Shape;1268;p24"/>
          <p:cNvSpPr txBox="1"/>
          <p:nvPr>
            <p:ph idx="12" type="sldNum"/>
          </p:nvPr>
        </p:nvSpPr>
        <p:spPr>
          <a:xfrm>
            <a:off x="8347836" y="6539415"/>
            <a:ext cx="228600" cy="1943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38100" rtl="0" algn="l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69" name="Google Shape;1269;p24"/>
          <p:cNvSpPr txBox="1"/>
          <p:nvPr/>
        </p:nvSpPr>
        <p:spPr>
          <a:xfrm>
            <a:off x="230124" y="3008376"/>
            <a:ext cx="1403985" cy="666115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140325">
            <a:noAutofit/>
          </a:bodyPr>
          <a:lstStyle/>
          <a:p>
            <a:pPr indent="0" lvl="0" marL="914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開發環境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3" name="Shape 1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4" name="Google Shape;1274;p25"/>
          <p:cNvSpPr txBox="1"/>
          <p:nvPr>
            <p:ph idx="12" type="sldNum"/>
          </p:nvPr>
        </p:nvSpPr>
        <p:spPr>
          <a:xfrm>
            <a:off x="8347836" y="6539415"/>
            <a:ext cx="228600" cy="1943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38100" rtl="0" algn="l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8"/>
          <p:cNvSpPr txBox="1"/>
          <p:nvPr>
            <p:ph type="title"/>
          </p:nvPr>
        </p:nvSpPr>
        <p:spPr>
          <a:xfrm>
            <a:off x="906576" y="566673"/>
            <a:ext cx="5330190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淺談應用系統開發生命週期(ALM)</a:t>
            </a:r>
            <a:endParaRPr sz="2800"/>
          </a:p>
        </p:txBody>
      </p:sp>
      <p:grpSp>
        <p:nvGrpSpPr>
          <p:cNvPr id="76" name="Google Shape;76;p8"/>
          <p:cNvGrpSpPr/>
          <p:nvPr/>
        </p:nvGrpSpPr>
        <p:grpSpPr>
          <a:xfrm>
            <a:off x="429757" y="1113846"/>
            <a:ext cx="8275340" cy="562553"/>
            <a:chOff x="429757" y="1113846"/>
            <a:chExt cx="8275340" cy="562553"/>
          </a:xfrm>
        </p:grpSpPr>
        <p:sp>
          <p:nvSpPr>
            <p:cNvPr id="77" name="Google Shape;77;p8"/>
            <p:cNvSpPr/>
            <p:nvPr/>
          </p:nvSpPr>
          <p:spPr>
            <a:xfrm>
              <a:off x="429757" y="1113846"/>
              <a:ext cx="8275340" cy="494133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8"/>
            <p:cNvSpPr/>
            <p:nvPr/>
          </p:nvSpPr>
          <p:spPr>
            <a:xfrm>
              <a:off x="2909316" y="1115555"/>
              <a:ext cx="3314700" cy="560844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9" name="Google Shape;79;p8"/>
          <p:cNvSpPr txBox="1"/>
          <p:nvPr/>
        </p:nvSpPr>
        <p:spPr>
          <a:xfrm>
            <a:off x="467868" y="1129283"/>
            <a:ext cx="8204200" cy="422275"/>
          </a:xfrm>
          <a:prstGeom prst="rect">
            <a:avLst/>
          </a:prstGeom>
          <a:solidFill>
            <a:srgbClr val="0080FF"/>
          </a:solidFill>
          <a:ln cap="flat" cmpd="sng" w="9525">
            <a:solidFill>
              <a:srgbClr val="497DB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679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應用系統開發生命週期(ALM)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0" name="Google Shape;80;p8"/>
          <p:cNvGrpSpPr/>
          <p:nvPr/>
        </p:nvGrpSpPr>
        <p:grpSpPr>
          <a:xfrm>
            <a:off x="429741" y="1581899"/>
            <a:ext cx="2060501" cy="560844"/>
            <a:chOff x="429741" y="1581899"/>
            <a:chExt cx="2060501" cy="560844"/>
          </a:xfrm>
        </p:grpSpPr>
        <p:sp>
          <p:nvSpPr>
            <p:cNvPr id="81" name="Google Shape;81;p8"/>
            <p:cNvSpPr/>
            <p:nvPr/>
          </p:nvSpPr>
          <p:spPr>
            <a:xfrm>
              <a:off x="429741" y="1616827"/>
              <a:ext cx="2060501" cy="423932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1053083" y="1581899"/>
              <a:ext cx="812279" cy="560844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467867" y="1632203"/>
              <a:ext cx="1988820" cy="352044"/>
            </a:xfrm>
            <a:prstGeom prst="rect">
              <a:avLst/>
            </a:prstGeom>
            <a:blipFill rotWithShape="1">
              <a:blip r:embed="rId7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4" name="Google Shape;84;p8"/>
          <p:cNvSpPr txBox="1"/>
          <p:nvPr/>
        </p:nvSpPr>
        <p:spPr>
          <a:xfrm>
            <a:off x="467868" y="1632204"/>
            <a:ext cx="1988820" cy="352425"/>
          </a:xfrm>
          <a:prstGeom prst="rect">
            <a:avLst/>
          </a:prstGeom>
          <a:noFill/>
          <a:ln cap="flat" cmpd="sng" w="9525">
            <a:solidFill>
              <a:srgbClr val="46AAC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323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開發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5" name="Google Shape;85;p8"/>
          <p:cNvGrpSpPr/>
          <p:nvPr/>
        </p:nvGrpSpPr>
        <p:grpSpPr>
          <a:xfrm>
            <a:off x="2491739" y="1581899"/>
            <a:ext cx="2080260" cy="560844"/>
            <a:chOff x="2491739" y="1581899"/>
            <a:chExt cx="2080260" cy="560844"/>
          </a:xfrm>
        </p:grpSpPr>
        <p:sp>
          <p:nvSpPr>
            <p:cNvPr id="86" name="Google Shape;86;p8"/>
            <p:cNvSpPr/>
            <p:nvPr/>
          </p:nvSpPr>
          <p:spPr>
            <a:xfrm>
              <a:off x="2491739" y="1607807"/>
              <a:ext cx="2080260" cy="441972"/>
            </a:xfrm>
            <a:prstGeom prst="rect">
              <a:avLst/>
            </a:prstGeom>
            <a:blipFill rotWithShape="1">
              <a:blip r:embed="rId8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3124199" y="1581899"/>
              <a:ext cx="812279" cy="560844"/>
            </a:xfrm>
            <a:prstGeom prst="rect">
              <a:avLst/>
            </a:prstGeom>
            <a:blipFill rotWithShape="1">
              <a:blip r:embed="rId9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2538983" y="1632203"/>
              <a:ext cx="1990344" cy="352044"/>
            </a:xfrm>
            <a:prstGeom prst="rect">
              <a:avLst/>
            </a:prstGeom>
            <a:blipFill rotWithShape="1">
              <a:blip r:embed="rId10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9" name="Google Shape;89;p8"/>
          <p:cNvSpPr txBox="1"/>
          <p:nvPr/>
        </p:nvSpPr>
        <p:spPr>
          <a:xfrm>
            <a:off x="2538983" y="1632204"/>
            <a:ext cx="1990725" cy="352425"/>
          </a:xfrm>
          <a:prstGeom prst="rect">
            <a:avLst/>
          </a:prstGeom>
          <a:noFill/>
          <a:ln cap="flat" cmpd="sng" w="9525">
            <a:solidFill>
              <a:srgbClr val="46AAC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323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測試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0" name="Google Shape;90;p8"/>
          <p:cNvGrpSpPr/>
          <p:nvPr/>
        </p:nvGrpSpPr>
        <p:grpSpPr>
          <a:xfrm>
            <a:off x="4562855" y="1581899"/>
            <a:ext cx="2080259" cy="560844"/>
            <a:chOff x="4562855" y="1581899"/>
            <a:chExt cx="2080259" cy="560844"/>
          </a:xfrm>
        </p:grpSpPr>
        <p:sp>
          <p:nvSpPr>
            <p:cNvPr id="91" name="Google Shape;91;p8"/>
            <p:cNvSpPr/>
            <p:nvPr/>
          </p:nvSpPr>
          <p:spPr>
            <a:xfrm>
              <a:off x="4562855" y="1607807"/>
              <a:ext cx="2080259" cy="441972"/>
            </a:xfrm>
            <a:prstGeom prst="rect">
              <a:avLst/>
            </a:prstGeom>
            <a:blipFill rotWithShape="1">
              <a:blip r:embed="rId8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5196839" y="1581899"/>
              <a:ext cx="812279" cy="560844"/>
            </a:xfrm>
            <a:prstGeom prst="rect">
              <a:avLst/>
            </a:prstGeom>
            <a:blipFill rotWithShape="1">
              <a:blip r:embed="rId11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8"/>
            <p:cNvSpPr/>
            <p:nvPr/>
          </p:nvSpPr>
          <p:spPr>
            <a:xfrm>
              <a:off x="4610099" y="1632203"/>
              <a:ext cx="1990344" cy="352044"/>
            </a:xfrm>
            <a:prstGeom prst="rect">
              <a:avLst/>
            </a:prstGeom>
            <a:blipFill rotWithShape="1">
              <a:blip r:embed="rId10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4" name="Google Shape;94;p8"/>
          <p:cNvSpPr txBox="1"/>
          <p:nvPr/>
        </p:nvSpPr>
        <p:spPr>
          <a:xfrm>
            <a:off x="4610100" y="1632204"/>
            <a:ext cx="1990725" cy="352425"/>
          </a:xfrm>
          <a:prstGeom prst="rect">
            <a:avLst/>
          </a:prstGeom>
          <a:noFill/>
          <a:ln cap="flat" cmpd="sng" w="9525">
            <a:solidFill>
              <a:srgbClr val="46AAC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323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部署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5" name="Google Shape;95;p8"/>
          <p:cNvGrpSpPr/>
          <p:nvPr/>
        </p:nvGrpSpPr>
        <p:grpSpPr>
          <a:xfrm>
            <a:off x="6635495" y="1581899"/>
            <a:ext cx="2078736" cy="560844"/>
            <a:chOff x="6635495" y="1581899"/>
            <a:chExt cx="2078736" cy="560844"/>
          </a:xfrm>
        </p:grpSpPr>
        <p:sp>
          <p:nvSpPr>
            <p:cNvPr id="96" name="Google Shape;96;p8"/>
            <p:cNvSpPr/>
            <p:nvPr/>
          </p:nvSpPr>
          <p:spPr>
            <a:xfrm>
              <a:off x="6635495" y="1607807"/>
              <a:ext cx="2078736" cy="441972"/>
            </a:xfrm>
            <a:prstGeom prst="rect">
              <a:avLst/>
            </a:prstGeom>
            <a:blipFill rotWithShape="1">
              <a:blip r:embed="rId1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8"/>
            <p:cNvSpPr/>
            <p:nvPr/>
          </p:nvSpPr>
          <p:spPr>
            <a:xfrm>
              <a:off x="7039355" y="1581899"/>
              <a:ext cx="1269479" cy="560844"/>
            </a:xfrm>
            <a:prstGeom prst="rect">
              <a:avLst/>
            </a:prstGeom>
            <a:blipFill rotWithShape="1">
              <a:blip r:embed="rId1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8"/>
            <p:cNvSpPr/>
            <p:nvPr/>
          </p:nvSpPr>
          <p:spPr>
            <a:xfrm>
              <a:off x="6682739" y="1632203"/>
              <a:ext cx="1988820" cy="352044"/>
            </a:xfrm>
            <a:prstGeom prst="rect">
              <a:avLst/>
            </a:prstGeom>
            <a:blipFill rotWithShape="1">
              <a:blip r:embed="rId1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9" name="Google Shape;99;p8"/>
          <p:cNvSpPr txBox="1"/>
          <p:nvPr/>
        </p:nvSpPr>
        <p:spPr>
          <a:xfrm>
            <a:off x="6682740" y="1632204"/>
            <a:ext cx="1988820" cy="352425"/>
          </a:xfrm>
          <a:prstGeom prst="rect">
            <a:avLst/>
          </a:prstGeom>
          <a:noFill/>
          <a:ln cap="flat" cmpd="sng" w="9525">
            <a:solidFill>
              <a:srgbClr val="46AAC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32375">
            <a:noAutofit/>
          </a:bodyPr>
          <a:lstStyle/>
          <a:p>
            <a:pPr indent="0" lvl="0" marL="53721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上線維運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8"/>
          <p:cNvSpPr/>
          <p:nvPr/>
        </p:nvSpPr>
        <p:spPr>
          <a:xfrm>
            <a:off x="467868" y="2060447"/>
            <a:ext cx="4142740" cy="358140"/>
          </a:xfrm>
          <a:custGeom>
            <a:rect b="b" l="l" r="r" t="t"/>
            <a:pathLst>
              <a:path extrusionOk="0" h="358139" w="4142740">
                <a:moveTo>
                  <a:pt x="1106424" y="182880"/>
                </a:moveTo>
                <a:lnTo>
                  <a:pt x="931164" y="7620"/>
                </a:lnTo>
                <a:lnTo>
                  <a:pt x="0" y="7620"/>
                </a:lnTo>
                <a:lnTo>
                  <a:pt x="0" y="358140"/>
                </a:lnTo>
                <a:lnTo>
                  <a:pt x="931164" y="358140"/>
                </a:lnTo>
                <a:lnTo>
                  <a:pt x="1106424" y="182880"/>
                </a:lnTo>
                <a:close/>
              </a:path>
              <a:path extrusionOk="0" h="358139" w="4142740">
                <a:moveTo>
                  <a:pt x="2101596" y="182880"/>
                </a:moveTo>
                <a:lnTo>
                  <a:pt x="1926336" y="7620"/>
                </a:lnTo>
                <a:lnTo>
                  <a:pt x="1024128" y="7620"/>
                </a:lnTo>
                <a:lnTo>
                  <a:pt x="1199388" y="182880"/>
                </a:lnTo>
                <a:lnTo>
                  <a:pt x="1024128" y="358140"/>
                </a:lnTo>
                <a:lnTo>
                  <a:pt x="1926336" y="358140"/>
                </a:lnTo>
                <a:lnTo>
                  <a:pt x="2101596" y="182880"/>
                </a:lnTo>
                <a:close/>
              </a:path>
              <a:path extrusionOk="0" h="358139" w="4142740">
                <a:moveTo>
                  <a:pt x="3125724" y="179070"/>
                </a:moveTo>
                <a:lnTo>
                  <a:pt x="2949702" y="3048"/>
                </a:lnTo>
                <a:lnTo>
                  <a:pt x="2049780" y="3048"/>
                </a:lnTo>
                <a:lnTo>
                  <a:pt x="2225802" y="179070"/>
                </a:lnTo>
                <a:lnTo>
                  <a:pt x="2049780" y="355092"/>
                </a:lnTo>
                <a:lnTo>
                  <a:pt x="2949702" y="355092"/>
                </a:lnTo>
                <a:lnTo>
                  <a:pt x="3125724" y="179070"/>
                </a:lnTo>
                <a:close/>
              </a:path>
              <a:path extrusionOk="0" h="358139" w="4142740">
                <a:moveTo>
                  <a:pt x="4142232" y="176022"/>
                </a:moveTo>
                <a:lnTo>
                  <a:pt x="3966210" y="0"/>
                </a:lnTo>
                <a:lnTo>
                  <a:pt x="3066288" y="0"/>
                </a:lnTo>
                <a:lnTo>
                  <a:pt x="3242310" y="176022"/>
                </a:lnTo>
                <a:lnTo>
                  <a:pt x="3066288" y="352044"/>
                </a:lnTo>
                <a:lnTo>
                  <a:pt x="3966210" y="352044"/>
                </a:lnTo>
                <a:lnTo>
                  <a:pt x="4142232" y="176022"/>
                </a:lnTo>
                <a:close/>
              </a:path>
            </a:pathLst>
          </a:custGeom>
          <a:solidFill>
            <a:srgbClr val="92CDDD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8"/>
          <p:cNvSpPr txBox="1"/>
          <p:nvPr/>
        </p:nvSpPr>
        <p:spPr>
          <a:xfrm>
            <a:off x="763320" y="2078863"/>
            <a:ext cx="3497579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plan	code	</a:t>
            </a:r>
            <a:r>
              <a:rPr baseline="30000" lang="en-US" sz="2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build	test</a:t>
            </a:r>
            <a:endParaRPr/>
          </a:p>
        </p:txBody>
      </p:sp>
      <p:sp>
        <p:nvSpPr>
          <p:cNvPr id="102" name="Google Shape;102;p8"/>
          <p:cNvSpPr/>
          <p:nvPr/>
        </p:nvSpPr>
        <p:spPr>
          <a:xfrm>
            <a:off x="4558284" y="2063495"/>
            <a:ext cx="2094230" cy="355600"/>
          </a:xfrm>
          <a:custGeom>
            <a:rect b="b" l="l" r="r" t="t"/>
            <a:pathLst>
              <a:path extrusionOk="0" h="355600" w="2094229">
                <a:moveTo>
                  <a:pt x="1077468" y="179832"/>
                </a:moveTo>
                <a:lnTo>
                  <a:pt x="902208" y="4572"/>
                </a:lnTo>
                <a:lnTo>
                  <a:pt x="0" y="4572"/>
                </a:lnTo>
                <a:lnTo>
                  <a:pt x="175260" y="179832"/>
                </a:lnTo>
                <a:lnTo>
                  <a:pt x="0" y="355092"/>
                </a:lnTo>
                <a:lnTo>
                  <a:pt x="902208" y="355092"/>
                </a:lnTo>
                <a:lnTo>
                  <a:pt x="1077468" y="179832"/>
                </a:lnTo>
                <a:close/>
              </a:path>
              <a:path extrusionOk="0" h="355600" w="2094229">
                <a:moveTo>
                  <a:pt x="2093963" y="176022"/>
                </a:moveTo>
                <a:lnTo>
                  <a:pt x="1917954" y="0"/>
                </a:lnTo>
                <a:lnTo>
                  <a:pt x="1016508" y="0"/>
                </a:lnTo>
                <a:lnTo>
                  <a:pt x="1192530" y="176022"/>
                </a:lnTo>
                <a:lnTo>
                  <a:pt x="1016508" y="352044"/>
                </a:lnTo>
                <a:lnTo>
                  <a:pt x="1917954" y="352044"/>
                </a:lnTo>
                <a:lnTo>
                  <a:pt x="2093963" y="176022"/>
                </a:lnTo>
                <a:close/>
              </a:path>
            </a:pathLst>
          </a:custGeom>
          <a:solidFill>
            <a:srgbClr val="92CDDD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8"/>
          <p:cNvSpPr txBox="1"/>
          <p:nvPr/>
        </p:nvSpPr>
        <p:spPr>
          <a:xfrm>
            <a:off x="4823840" y="2112391"/>
            <a:ext cx="1548765" cy="2393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release	</a:t>
            </a:r>
            <a:r>
              <a:rPr baseline="30000" lang="en-US"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deploy</a:t>
            </a:r>
            <a:endParaRPr/>
          </a:p>
        </p:txBody>
      </p:sp>
      <p:sp>
        <p:nvSpPr>
          <p:cNvPr id="104" name="Google Shape;104;p8"/>
          <p:cNvSpPr/>
          <p:nvPr/>
        </p:nvSpPr>
        <p:spPr>
          <a:xfrm>
            <a:off x="7595616" y="2063495"/>
            <a:ext cx="1076325" cy="352425"/>
          </a:xfrm>
          <a:custGeom>
            <a:rect b="b" l="l" r="r" t="t"/>
            <a:pathLst>
              <a:path extrusionOk="0" h="352425" w="1076325">
                <a:moveTo>
                  <a:pt x="899922" y="0"/>
                </a:moveTo>
                <a:lnTo>
                  <a:pt x="0" y="0"/>
                </a:lnTo>
                <a:lnTo>
                  <a:pt x="176022" y="176021"/>
                </a:lnTo>
                <a:lnTo>
                  <a:pt x="0" y="352043"/>
                </a:lnTo>
                <a:lnTo>
                  <a:pt x="899922" y="352043"/>
                </a:lnTo>
                <a:lnTo>
                  <a:pt x="1075943" y="176021"/>
                </a:lnTo>
                <a:lnTo>
                  <a:pt x="899922" y="0"/>
                </a:lnTo>
                <a:close/>
              </a:path>
            </a:pathLst>
          </a:custGeom>
          <a:solidFill>
            <a:srgbClr val="92CDDD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8"/>
          <p:cNvSpPr txBox="1"/>
          <p:nvPr/>
        </p:nvSpPr>
        <p:spPr>
          <a:xfrm>
            <a:off x="7869681" y="2127250"/>
            <a:ext cx="527685" cy="2082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monitor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8"/>
          <p:cNvSpPr/>
          <p:nvPr/>
        </p:nvSpPr>
        <p:spPr>
          <a:xfrm>
            <a:off x="6579107" y="2068067"/>
            <a:ext cx="1089660" cy="350520"/>
          </a:xfrm>
          <a:custGeom>
            <a:rect b="b" l="l" r="r" t="t"/>
            <a:pathLst>
              <a:path extrusionOk="0" h="350519" w="1089659">
                <a:moveTo>
                  <a:pt x="914400" y="0"/>
                </a:moveTo>
                <a:lnTo>
                  <a:pt x="0" y="0"/>
                </a:lnTo>
                <a:lnTo>
                  <a:pt x="175260" y="175260"/>
                </a:lnTo>
                <a:lnTo>
                  <a:pt x="0" y="350520"/>
                </a:lnTo>
                <a:lnTo>
                  <a:pt x="914400" y="350520"/>
                </a:lnTo>
                <a:lnTo>
                  <a:pt x="1089660" y="175260"/>
                </a:lnTo>
                <a:lnTo>
                  <a:pt x="914400" y="0"/>
                </a:lnTo>
                <a:close/>
              </a:path>
            </a:pathLst>
          </a:custGeom>
          <a:solidFill>
            <a:srgbClr val="92CDDD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8"/>
          <p:cNvSpPr txBox="1"/>
          <p:nvPr/>
        </p:nvSpPr>
        <p:spPr>
          <a:xfrm>
            <a:off x="6849618" y="2121535"/>
            <a:ext cx="549275" cy="223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operate</a:t>
            </a:r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8" name="Google Shape;108;p8"/>
          <p:cNvGrpSpPr/>
          <p:nvPr/>
        </p:nvGrpSpPr>
        <p:grpSpPr>
          <a:xfrm>
            <a:off x="419088" y="2406421"/>
            <a:ext cx="6091450" cy="720826"/>
            <a:chOff x="419088" y="2406421"/>
            <a:chExt cx="6091450" cy="720826"/>
          </a:xfrm>
        </p:grpSpPr>
        <p:sp>
          <p:nvSpPr>
            <p:cNvPr id="109" name="Google Shape;109;p8"/>
            <p:cNvSpPr/>
            <p:nvPr/>
          </p:nvSpPr>
          <p:spPr>
            <a:xfrm>
              <a:off x="419088" y="2474973"/>
              <a:ext cx="6091450" cy="492281"/>
            </a:xfrm>
            <a:prstGeom prst="rect">
              <a:avLst/>
            </a:prstGeom>
            <a:blipFill rotWithShape="1">
              <a:blip r:embed="rId1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8"/>
            <p:cNvSpPr/>
            <p:nvPr/>
          </p:nvSpPr>
          <p:spPr>
            <a:xfrm>
              <a:off x="2996184" y="2406421"/>
              <a:ext cx="935748" cy="720826"/>
            </a:xfrm>
            <a:prstGeom prst="rect">
              <a:avLst/>
            </a:prstGeom>
            <a:blipFill rotWithShape="1">
              <a:blip r:embed="rId1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1" name="Google Shape;111;p8"/>
          <p:cNvSpPr txBox="1"/>
          <p:nvPr/>
        </p:nvSpPr>
        <p:spPr>
          <a:xfrm>
            <a:off x="457200" y="2490216"/>
            <a:ext cx="6019800" cy="421005"/>
          </a:xfrm>
          <a:prstGeom prst="rect">
            <a:avLst/>
          </a:prstGeom>
          <a:solidFill>
            <a:srgbClr val="92D050"/>
          </a:solidFill>
          <a:ln cap="flat" cmpd="sng" w="9525">
            <a:solidFill>
              <a:srgbClr val="97B85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82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Dev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2" name="Google Shape;112;p8"/>
          <p:cNvGrpSpPr/>
          <p:nvPr/>
        </p:nvGrpSpPr>
        <p:grpSpPr>
          <a:xfrm>
            <a:off x="6522707" y="2406421"/>
            <a:ext cx="2182393" cy="720826"/>
            <a:chOff x="6522707" y="2406421"/>
            <a:chExt cx="2182393" cy="720826"/>
          </a:xfrm>
        </p:grpSpPr>
        <p:sp>
          <p:nvSpPr>
            <p:cNvPr id="113" name="Google Shape;113;p8"/>
            <p:cNvSpPr/>
            <p:nvPr/>
          </p:nvSpPr>
          <p:spPr>
            <a:xfrm>
              <a:off x="6522707" y="2474973"/>
              <a:ext cx="2182393" cy="492281"/>
            </a:xfrm>
            <a:prstGeom prst="rect">
              <a:avLst/>
            </a:prstGeom>
            <a:blipFill rotWithShape="1">
              <a:blip r:embed="rId17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114;p8"/>
            <p:cNvSpPr/>
            <p:nvPr/>
          </p:nvSpPr>
          <p:spPr>
            <a:xfrm>
              <a:off x="7146035" y="2406421"/>
              <a:ext cx="935748" cy="720826"/>
            </a:xfrm>
            <a:prstGeom prst="rect">
              <a:avLst/>
            </a:prstGeom>
            <a:blipFill rotWithShape="1">
              <a:blip r:embed="rId18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5" name="Google Shape;115;p8"/>
          <p:cNvSpPr txBox="1"/>
          <p:nvPr/>
        </p:nvSpPr>
        <p:spPr>
          <a:xfrm>
            <a:off x="6560819" y="2490216"/>
            <a:ext cx="2110740" cy="421005"/>
          </a:xfrm>
          <a:prstGeom prst="rect">
            <a:avLst/>
          </a:prstGeom>
          <a:solidFill>
            <a:srgbClr val="92D050"/>
          </a:solidFill>
          <a:ln cap="flat" cmpd="sng" w="9525">
            <a:solidFill>
              <a:srgbClr val="97B85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8250">
            <a:noAutofit/>
          </a:bodyPr>
          <a:lstStyle/>
          <a:p>
            <a:pPr indent="0" lvl="0" marL="63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Ops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6" name="Google Shape;116;p8"/>
          <p:cNvGrpSpPr/>
          <p:nvPr/>
        </p:nvGrpSpPr>
        <p:grpSpPr>
          <a:xfrm>
            <a:off x="288036" y="2884932"/>
            <a:ext cx="8680704" cy="3299433"/>
            <a:chOff x="288036" y="2884932"/>
            <a:chExt cx="8680704" cy="3299433"/>
          </a:xfrm>
        </p:grpSpPr>
        <p:sp>
          <p:nvSpPr>
            <p:cNvPr id="117" name="Google Shape;117;p8"/>
            <p:cNvSpPr/>
            <p:nvPr/>
          </p:nvSpPr>
          <p:spPr>
            <a:xfrm>
              <a:off x="288036" y="2884932"/>
              <a:ext cx="335254" cy="3172968"/>
            </a:xfrm>
            <a:prstGeom prst="rect">
              <a:avLst/>
            </a:prstGeom>
            <a:blipFill rotWithShape="1">
              <a:blip r:embed="rId19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8"/>
            <p:cNvSpPr/>
            <p:nvPr/>
          </p:nvSpPr>
          <p:spPr>
            <a:xfrm>
              <a:off x="394931" y="3035046"/>
              <a:ext cx="127000" cy="2964815"/>
            </a:xfrm>
            <a:custGeom>
              <a:rect b="b" l="l" r="r" t="t"/>
              <a:pathLst>
                <a:path extrusionOk="0" h="2964815" w="127000">
                  <a:moveTo>
                    <a:pt x="63309" y="76200"/>
                  </a:moveTo>
                  <a:lnTo>
                    <a:pt x="50646" y="86411"/>
                  </a:lnTo>
                  <a:lnTo>
                    <a:pt x="61214" y="2964306"/>
                  </a:lnTo>
                  <a:lnTo>
                    <a:pt x="86614" y="2964218"/>
                  </a:lnTo>
                  <a:lnTo>
                    <a:pt x="76046" y="86308"/>
                  </a:lnTo>
                  <a:lnTo>
                    <a:pt x="63309" y="76200"/>
                  </a:lnTo>
                  <a:close/>
                </a:path>
                <a:path extrusionOk="0" h="2964815" w="127000">
                  <a:moveTo>
                    <a:pt x="63030" y="0"/>
                  </a:moveTo>
                  <a:lnTo>
                    <a:pt x="0" y="127253"/>
                  </a:lnTo>
                  <a:lnTo>
                    <a:pt x="50646" y="86411"/>
                  </a:lnTo>
                  <a:lnTo>
                    <a:pt x="50609" y="76200"/>
                  </a:lnTo>
                  <a:lnTo>
                    <a:pt x="101488" y="76200"/>
                  </a:lnTo>
                  <a:lnTo>
                    <a:pt x="63030" y="0"/>
                  </a:lnTo>
                  <a:close/>
                </a:path>
                <a:path extrusionOk="0" h="2964815" w="127000">
                  <a:moveTo>
                    <a:pt x="101488" y="76200"/>
                  </a:moveTo>
                  <a:lnTo>
                    <a:pt x="76009" y="76200"/>
                  </a:lnTo>
                  <a:lnTo>
                    <a:pt x="76046" y="86308"/>
                  </a:lnTo>
                  <a:lnTo>
                    <a:pt x="127000" y="126745"/>
                  </a:lnTo>
                  <a:lnTo>
                    <a:pt x="101488" y="76200"/>
                  </a:lnTo>
                  <a:close/>
                </a:path>
                <a:path extrusionOk="0" h="2964815" w="127000">
                  <a:moveTo>
                    <a:pt x="63309" y="76200"/>
                  </a:moveTo>
                  <a:lnTo>
                    <a:pt x="50609" y="76200"/>
                  </a:lnTo>
                  <a:lnTo>
                    <a:pt x="50646" y="86411"/>
                  </a:lnTo>
                  <a:lnTo>
                    <a:pt x="63309" y="76200"/>
                  </a:lnTo>
                  <a:close/>
                </a:path>
                <a:path extrusionOk="0" h="2964815" w="127000">
                  <a:moveTo>
                    <a:pt x="76009" y="76200"/>
                  </a:moveTo>
                  <a:lnTo>
                    <a:pt x="63309" y="76200"/>
                  </a:lnTo>
                  <a:lnTo>
                    <a:pt x="76046" y="86308"/>
                  </a:lnTo>
                  <a:lnTo>
                    <a:pt x="76009" y="76200"/>
                  </a:lnTo>
                  <a:close/>
                </a:path>
              </a:pathLst>
            </a:custGeom>
            <a:solidFill>
              <a:srgbClr val="C0504D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8"/>
            <p:cNvSpPr/>
            <p:nvPr/>
          </p:nvSpPr>
          <p:spPr>
            <a:xfrm>
              <a:off x="425196" y="5849111"/>
              <a:ext cx="8543544" cy="335254"/>
            </a:xfrm>
            <a:prstGeom prst="rect">
              <a:avLst/>
            </a:prstGeom>
            <a:blipFill rotWithShape="1">
              <a:blip r:embed="rId20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8"/>
            <p:cNvSpPr/>
            <p:nvPr/>
          </p:nvSpPr>
          <p:spPr>
            <a:xfrm>
              <a:off x="468630" y="5935726"/>
              <a:ext cx="8335009" cy="127000"/>
            </a:xfrm>
            <a:custGeom>
              <a:rect b="b" l="l" r="r" t="t"/>
              <a:pathLst>
                <a:path extrusionOk="0" h="127000" w="8335009">
                  <a:moveTo>
                    <a:pt x="8207756" y="0"/>
                  </a:moveTo>
                  <a:lnTo>
                    <a:pt x="8258556" y="63500"/>
                  </a:lnTo>
                  <a:lnTo>
                    <a:pt x="8207756" y="127000"/>
                  </a:lnTo>
                  <a:lnTo>
                    <a:pt x="8309356" y="76200"/>
                  </a:lnTo>
                  <a:lnTo>
                    <a:pt x="8258683" y="76200"/>
                  </a:lnTo>
                  <a:lnTo>
                    <a:pt x="8258683" y="50800"/>
                  </a:lnTo>
                  <a:lnTo>
                    <a:pt x="8309356" y="50800"/>
                  </a:lnTo>
                  <a:lnTo>
                    <a:pt x="8207756" y="0"/>
                  </a:lnTo>
                  <a:close/>
                </a:path>
                <a:path extrusionOk="0" h="127000" w="8335009">
                  <a:moveTo>
                    <a:pt x="8248396" y="50800"/>
                  </a:moveTo>
                  <a:lnTo>
                    <a:pt x="0" y="50800"/>
                  </a:lnTo>
                  <a:lnTo>
                    <a:pt x="0" y="76200"/>
                  </a:lnTo>
                  <a:lnTo>
                    <a:pt x="8248396" y="76200"/>
                  </a:lnTo>
                  <a:lnTo>
                    <a:pt x="8258556" y="63500"/>
                  </a:lnTo>
                  <a:lnTo>
                    <a:pt x="8248396" y="50800"/>
                  </a:lnTo>
                  <a:close/>
                </a:path>
                <a:path extrusionOk="0" h="127000" w="8335009">
                  <a:moveTo>
                    <a:pt x="8309356" y="50800"/>
                  </a:moveTo>
                  <a:lnTo>
                    <a:pt x="8258683" y="50800"/>
                  </a:lnTo>
                  <a:lnTo>
                    <a:pt x="8258683" y="76200"/>
                  </a:lnTo>
                  <a:lnTo>
                    <a:pt x="8309356" y="76200"/>
                  </a:lnTo>
                  <a:lnTo>
                    <a:pt x="8334756" y="63500"/>
                  </a:lnTo>
                  <a:lnTo>
                    <a:pt x="8309356" y="50800"/>
                  </a:lnTo>
                  <a:close/>
                </a:path>
              </a:pathLst>
            </a:custGeom>
            <a:solidFill>
              <a:srgbClr val="C0504D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8"/>
            <p:cNvSpPr/>
            <p:nvPr/>
          </p:nvSpPr>
          <p:spPr>
            <a:xfrm>
              <a:off x="2819400" y="3012948"/>
              <a:ext cx="106616" cy="3057144"/>
            </a:xfrm>
            <a:prstGeom prst="rect">
              <a:avLst/>
            </a:prstGeom>
            <a:blipFill rotWithShape="1">
              <a:blip r:embed="rId21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8"/>
            <p:cNvSpPr/>
            <p:nvPr/>
          </p:nvSpPr>
          <p:spPr>
            <a:xfrm>
              <a:off x="2875025" y="3035046"/>
              <a:ext cx="0" cy="2964815"/>
            </a:xfrm>
            <a:custGeom>
              <a:rect b="b" l="l" r="r" t="t"/>
              <a:pathLst>
                <a:path extrusionOk="0" h="2964815" w="120000">
                  <a:moveTo>
                    <a:pt x="0" y="0"/>
                  </a:moveTo>
                  <a:lnTo>
                    <a:pt x="0" y="2964268"/>
                  </a:lnTo>
                </a:path>
              </a:pathLst>
            </a:custGeom>
            <a:noFill/>
            <a:ln cap="flat" cmpd="sng" w="25400">
              <a:solidFill>
                <a:srgbClr val="C0504D"/>
              </a:solidFill>
              <a:prstDash val="lgDash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8"/>
            <p:cNvSpPr/>
            <p:nvPr/>
          </p:nvSpPr>
          <p:spPr>
            <a:xfrm>
              <a:off x="4960620" y="3012948"/>
              <a:ext cx="106616" cy="3057144"/>
            </a:xfrm>
            <a:prstGeom prst="rect">
              <a:avLst/>
            </a:prstGeom>
            <a:blipFill rotWithShape="1">
              <a:blip r:embed="rId21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8"/>
            <p:cNvSpPr/>
            <p:nvPr/>
          </p:nvSpPr>
          <p:spPr>
            <a:xfrm>
              <a:off x="5016245" y="3035046"/>
              <a:ext cx="0" cy="2964815"/>
            </a:xfrm>
            <a:custGeom>
              <a:rect b="b" l="l" r="r" t="t"/>
              <a:pathLst>
                <a:path extrusionOk="0" h="2964815" w="120000">
                  <a:moveTo>
                    <a:pt x="0" y="0"/>
                  </a:moveTo>
                  <a:lnTo>
                    <a:pt x="0" y="2964268"/>
                  </a:lnTo>
                </a:path>
              </a:pathLst>
            </a:custGeom>
            <a:noFill/>
            <a:ln cap="flat" cmpd="sng" w="25400">
              <a:solidFill>
                <a:srgbClr val="C0504D"/>
              </a:solidFill>
              <a:prstDash val="lgDash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8"/>
            <p:cNvSpPr/>
            <p:nvPr/>
          </p:nvSpPr>
          <p:spPr>
            <a:xfrm>
              <a:off x="6417564" y="3012948"/>
              <a:ext cx="106616" cy="3057144"/>
            </a:xfrm>
            <a:prstGeom prst="rect">
              <a:avLst/>
            </a:prstGeom>
            <a:blipFill rotWithShape="1">
              <a:blip r:embed="rId21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8"/>
            <p:cNvSpPr/>
            <p:nvPr/>
          </p:nvSpPr>
          <p:spPr>
            <a:xfrm>
              <a:off x="6473189" y="3035046"/>
              <a:ext cx="0" cy="2964815"/>
            </a:xfrm>
            <a:custGeom>
              <a:rect b="b" l="l" r="r" t="t"/>
              <a:pathLst>
                <a:path extrusionOk="0" h="2964815" w="120000">
                  <a:moveTo>
                    <a:pt x="0" y="0"/>
                  </a:moveTo>
                  <a:lnTo>
                    <a:pt x="0" y="2964268"/>
                  </a:lnTo>
                </a:path>
              </a:pathLst>
            </a:custGeom>
            <a:noFill/>
            <a:ln cap="flat" cmpd="sng" w="25400">
              <a:solidFill>
                <a:srgbClr val="C0504D"/>
              </a:solidFill>
              <a:prstDash val="lgDash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8"/>
            <p:cNvSpPr/>
            <p:nvPr/>
          </p:nvSpPr>
          <p:spPr>
            <a:xfrm>
              <a:off x="1669229" y="5024927"/>
              <a:ext cx="399937" cy="497823"/>
            </a:xfrm>
            <a:prstGeom prst="rect">
              <a:avLst/>
            </a:prstGeom>
            <a:blipFill rotWithShape="1">
              <a:blip r:embed="rId2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8"/>
            <p:cNvSpPr/>
            <p:nvPr/>
          </p:nvSpPr>
          <p:spPr>
            <a:xfrm>
              <a:off x="4128515" y="4721426"/>
              <a:ext cx="560832" cy="537847"/>
            </a:xfrm>
            <a:prstGeom prst="rect">
              <a:avLst/>
            </a:prstGeom>
            <a:blipFill rotWithShape="1">
              <a:blip r:embed="rId2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8"/>
            <p:cNvSpPr/>
            <p:nvPr/>
          </p:nvSpPr>
          <p:spPr>
            <a:xfrm>
              <a:off x="3373286" y="4714031"/>
              <a:ext cx="401024" cy="497823"/>
            </a:xfrm>
            <a:prstGeom prst="rect">
              <a:avLst/>
            </a:prstGeom>
            <a:blipFill rotWithShape="1">
              <a:blip r:embed="rId2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8"/>
            <p:cNvSpPr/>
            <p:nvPr/>
          </p:nvSpPr>
          <p:spPr>
            <a:xfrm>
              <a:off x="5824727" y="3989832"/>
              <a:ext cx="562355" cy="539495"/>
            </a:xfrm>
            <a:prstGeom prst="rect">
              <a:avLst/>
            </a:prstGeom>
            <a:blipFill rotWithShape="1">
              <a:blip r:embed="rId2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8"/>
            <p:cNvSpPr/>
            <p:nvPr/>
          </p:nvSpPr>
          <p:spPr>
            <a:xfrm>
              <a:off x="5174654" y="3983935"/>
              <a:ext cx="401024" cy="496474"/>
            </a:xfrm>
            <a:prstGeom prst="rect">
              <a:avLst/>
            </a:prstGeom>
            <a:blipFill rotWithShape="1">
              <a:blip r:embed="rId2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8"/>
            <p:cNvSpPr/>
            <p:nvPr/>
          </p:nvSpPr>
          <p:spPr>
            <a:xfrm>
              <a:off x="5128259" y="4735217"/>
              <a:ext cx="562356" cy="510265"/>
            </a:xfrm>
            <a:prstGeom prst="rect">
              <a:avLst/>
            </a:prstGeom>
            <a:blipFill rotWithShape="1">
              <a:blip r:embed="rId2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8"/>
            <p:cNvSpPr/>
            <p:nvPr/>
          </p:nvSpPr>
          <p:spPr>
            <a:xfrm>
              <a:off x="5794247" y="4701539"/>
              <a:ext cx="573024" cy="562356"/>
            </a:xfrm>
            <a:prstGeom prst="rect">
              <a:avLst/>
            </a:prstGeom>
            <a:blipFill rotWithShape="1">
              <a:blip r:embed="rId2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8"/>
            <p:cNvSpPr/>
            <p:nvPr/>
          </p:nvSpPr>
          <p:spPr>
            <a:xfrm>
              <a:off x="7668767" y="3343656"/>
              <a:ext cx="562355" cy="539496"/>
            </a:xfrm>
            <a:prstGeom prst="rect">
              <a:avLst/>
            </a:prstGeom>
            <a:blipFill rotWithShape="1">
              <a:blip r:embed="rId2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8"/>
            <p:cNvSpPr/>
            <p:nvPr/>
          </p:nvSpPr>
          <p:spPr>
            <a:xfrm>
              <a:off x="7018694" y="3336335"/>
              <a:ext cx="401024" cy="497823"/>
            </a:xfrm>
            <a:prstGeom prst="rect">
              <a:avLst/>
            </a:prstGeom>
            <a:blipFill rotWithShape="1">
              <a:blip r:embed="rId2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8"/>
            <p:cNvSpPr/>
            <p:nvPr/>
          </p:nvSpPr>
          <p:spPr>
            <a:xfrm>
              <a:off x="6972300" y="4191149"/>
              <a:ext cx="562355" cy="510265"/>
            </a:xfrm>
            <a:prstGeom prst="rect">
              <a:avLst/>
            </a:prstGeom>
            <a:blipFill rotWithShape="1">
              <a:blip r:embed="rId2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8"/>
            <p:cNvSpPr/>
            <p:nvPr/>
          </p:nvSpPr>
          <p:spPr>
            <a:xfrm>
              <a:off x="7665819" y="4162044"/>
              <a:ext cx="528653" cy="562356"/>
            </a:xfrm>
            <a:prstGeom prst="rect">
              <a:avLst/>
            </a:prstGeom>
            <a:blipFill rotWithShape="1">
              <a:blip r:embed="rId27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8" name="Google Shape;138;p8"/>
          <p:cNvSpPr txBox="1"/>
          <p:nvPr/>
        </p:nvSpPr>
        <p:spPr>
          <a:xfrm>
            <a:off x="1597913" y="5499608"/>
            <a:ext cx="598805" cy="1866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Developer</a:t>
            </a:r>
            <a:endParaRPr sz="10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8"/>
          <p:cNvSpPr txBox="1"/>
          <p:nvPr/>
        </p:nvSpPr>
        <p:spPr>
          <a:xfrm>
            <a:off x="3258439" y="5197855"/>
            <a:ext cx="598805" cy="1866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Developer</a:t>
            </a:r>
            <a:endParaRPr sz="10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8"/>
          <p:cNvSpPr txBox="1"/>
          <p:nvPr/>
        </p:nvSpPr>
        <p:spPr>
          <a:xfrm>
            <a:off x="5078348" y="4478273"/>
            <a:ext cx="598805" cy="1866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Developer</a:t>
            </a:r>
            <a:endParaRPr sz="10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8"/>
          <p:cNvSpPr txBox="1"/>
          <p:nvPr/>
        </p:nvSpPr>
        <p:spPr>
          <a:xfrm>
            <a:off x="4243832" y="5245353"/>
            <a:ext cx="198120" cy="1866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QA</a:t>
            </a:r>
            <a:endParaRPr sz="10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8"/>
          <p:cNvSpPr txBox="1"/>
          <p:nvPr/>
        </p:nvSpPr>
        <p:spPr>
          <a:xfrm>
            <a:off x="5947028" y="4490720"/>
            <a:ext cx="198120" cy="1866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QA</a:t>
            </a:r>
            <a:endParaRPr sz="10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8"/>
          <p:cNvSpPr txBox="1"/>
          <p:nvPr/>
        </p:nvSpPr>
        <p:spPr>
          <a:xfrm>
            <a:off x="7784972" y="3838702"/>
            <a:ext cx="198120" cy="1866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QA</a:t>
            </a:r>
            <a:endParaRPr sz="10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8"/>
          <p:cNvSpPr txBox="1"/>
          <p:nvPr/>
        </p:nvSpPr>
        <p:spPr>
          <a:xfrm>
            <a:off x="6917817" y="3838702"/>
            <a:ext cx="598805" cy="1866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Developer</a:t>
            </a:r>
            <a:endParaRPr sz="10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8"/>
          <p:cNvSpPr txBox="1"/>
          <p:nvPr/>
        </p:nvSpPr>
        <p:spPr>
          <a:xfrm>
            <a:off x="7048627" y="4736972"/>
            <a:ext cx="417195" cy="1866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Deploy</a:t>
            </a:r>
            <a:endParaRPr sz="10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8"/>
          <p:cNvSpPr txBox="1"/>
          <p:nvPr/>
        </p:nvSpPr>
        <p:spPr>
          <a:xfrm>
            <a:off x="7668894" y="4687570"/>
            <a:ext cx="592455" cy="346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</a:t>
            </a:r>
            <a:endParaRPr sz="10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Operation</a:t>
            </a:r>
            <a:endParaRPr sz="10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8"/>
          <p:cNvSpPr txBox="1"/>
          <p:nvPr/>
        </p:nvSpPr>
        <p:spPr>
          <a:xfrm>
            <a:off x="78739" y="4106113"/>
            <a:ext cx="254635" cy="5746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943735"/>
                </a:solidFill>
                <a:latin typeface="Arial"/>
                <a:ea typeface="Arial"/>
                <a:cs typeface="Arial"/>
                <a:sym typeface="Arial"/>
              </a:rPr>
              <a:t>價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943735"/>
                </a:solidFill>
                <a:latin typeface="Arial"/>
                <a:ea typeface="Arial"/>
                <a:cs typeface="Arial"/>
                <a:sym typeface="Arial"/>
              </a:rPr>
              <a:t>值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8" name="Google Shape;148;p8"/>
          <p:cNvGrpSpPr/>
          <p:nvPr/>
        </p:nvGrpSpPr>
        <p:grpSpPr>
          <a:xfrm>
            <a:off x="385572" y="2996222"/>
            <a:ext cx="8446008" cy="2028405"/>
            <a:chOff x="385572" y="2996222"/>
            <a:chExt cx="8446008" cy="2028405"/>
          </a:xfrm>
        </p:grpSpPr>
        <p:sp>
          <p:nvSpPr>
            <p:cNvPr id="149" name="Google Shape;149;p8"/>
            <p:cNvSpPr/>
            <p:nvPr/>
          </p:nvSpPr>
          <p:spPr>
            <a:xfrm>
              <a:off x="400812" y="4689373"/>
              <a:ext cx="2519172" cy="335254"/>
            </a:xfrm>
            <a:prstGeom prst="rect">
              <a:avLst/>
            </a:prstGeom>
            <a:blipFill rotWithShape="1">
              <a:blip r:embed="rId28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150;p8"/>
            <p:cNvSpPr/>
            <p:nvPr/>
          </p:nvSpPr>
          <p:spPr>
            <a:xfrm>
              <a:off x="570738" y="4775961"/>
              <a:ext cx="2183765" cy="127000"/>
            </a:xfrm>
            <a:custGeom>
              <a:rect b="b" l="l" r="r" t="t"/>
              <a:pathLst>
                <a:path extrusionOk="0" h="127000" w="2183765">
                  <a:moveTo>
                    <a:pt x="127000" y="0"/>
                  </a:moveTo>
                  <a:lnTo>
                    <a:pt x="0" y="63500"/>
                  </a:lnTo>
                  <a:lnTo>
                    <a:pt x="127000" y="127000"/>
                  </a:lnTo>
                  <a:lnTo>
                    <a:pt x="86359" y="76200"/>
                  </a:lnTo>
                  <a:lnTo>
                    <a:pt x="76200" y="76200"/>
                  </a:lnTo>
                  <a:lnTo>
                    <a:pt x="76200" y="50800"/>
                  </a:lnTo>
                  <a:lnTo>
                    <a:pt x="86359" y="50800"/>
                  </a:lnTo>
                  <a:lnTo>
                    <a:pt x="127000" y="0"/>
                  </a:lnTo>
                  <a:close/>
                </a:path>
                <a:path extrusionOk="0" h="127000" w="2183765">
                  <a:moveTo>
                    <a:pt x="2107565" y="63500"/>
                  </a:moveTo>
                  <a:lnTo>
                    <a:pt x="2056764" y="127000"/>
                  </a:lnTo>
                  <a:lnTo>
                    <a:pt x="2158365" y="76200"/>
                  </a:lnTo>
                  <a:lnTo>
                    <a:pt x="2107565" y="76200"/>
                  </a:lnTo>
                  <a:lnTo>
                    <a:pt x="2107565" y="63500"/>
                  </a:lnTo>
                  <a:close/>
                </a:path>
                <a:path extrusionOk="0" h="127000" w="2183765">
                  <a:moveTo>
                    <a:pt x="76200" y="63500"/>
                  </a:moveTo>
                  <a:lnTo>
                    <a:pt x="76200" y="76200"/>
                  </a:lnTo>
                  <a:lnTo>
                    <a:pt x="86359" y="76200"/>
                  </a:lnTo>
                  <a:lnTo>
                    <a:pt x="76200" y="63500"/>
                  </a:lnTo>
                  <a:close/>
                </a:path>
                <a:path extrusionOk="0" h="127000" w="2183765">
                  <a:moveTo>
                    <a:pt x="2097404" y="50800"/>
                  </a:moveTo>
                  <a:lnTo>
                    <a:pt x="86359" y="50800"/>
                  </a:lnTo>
                  <a:lnTo>
                    <a:pt x="76200" y="63500"/>
                  </a:lnTo>
                  <a:lnTo>
                    <a:pt x="86359" y="76200"/>
                  </a:lnTo>
                  <a:lnTo>
                    <a:pt x="2097404" y="76200"/>
                  </a:lnTo>
                  <a:lnTo>
                    <a:pt x="2107565" y="63500"/>
                  </a:lnTo>
                  <a:lnTo>
                    <a:pt x="2097404" y="50800"/>
                  </a:lnTo>
                  <a:close/>
                </a:path>
                <a:path extrusionOk="0" h="127000" w="2183765">
                  <a:moveTo>
                    <a:pt x="2158365" y="50800"/>
                  </a:moveTo>
                  <a:lnTo>
                    <a:pt x="2107565" y="50800"/>
                  </a:lnTo>
                  <a:lnTo>
                    <a:pt x="2107565" y="76200"/>
                  </a:lnTo>
                  <a:lnTo>
                    <a:pt x="2158365" y="76200"/>
                  </a:lnTo>
                  <a:lnTo>
                    <a:pt x="2183765" y="63500"/>
                  </a:lnTo>
                  <a:lnTo>
                    <a:pt x="2158365" y="50800"/>
                  </a:lnTo>
                  <a:close/>
                </a:path>
                <a:path extrusionOk="0" h="127000" w="2183765">
                  <a:moveTo>
                    <a:pt x="86359" y="50800"/>
                  </a:moveTo>
                  <a:lnTo>
                    <a:pt x="76200" y="50800"/>
                  </a:lnTo>
                  <a:lnTo>
                    <a:pt x="76200" y="63500"/>
                  </a:lnTo>
                  <a:lnTo>
                    <a:pt x="86359" y="50800"/>
                  </a:lnTo>
                  <a:close/>
                </a:path>
                <a:path extrusionOk="0" h="127000" w="2183765">
                  <a:moveTo>
                    <a:pt x="2056764" y="0"/>
                  </a:moveTo>
                  <a:lnTo>
                    <a:pt x="2107565" y="63500"/>
                  </a:lnTo>
                  <a:lnTo>
                    <a:pt x="2107565" y="50800"/>
                  </a:lnTo>
                  <a:lnTo>
                    <a:pt x="2158365" y="50800"/>
                  </a:lnTo>
                  <a:lnTo>
                    <a:pt x="2056764" y="0"/>
                  </a:lnTo>
                  <a:close/>
                </a:path>
              </a:pathLst>
            </a:custGeom>
            <a:solidFill>
              <a:srgbClr val="F79546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151;p8"/>
            <p:cNvSpPr/>
            <p:nvPr/>
          </p:nvSpPr>
          <p:spPr>
            <a:xfrm>
              <a:off x="419100" y="4130001"/>
              <a:ext cx="4619244" cy="358178"/>
            </a:xfrm>
            <a:prstGeom prst="rect">
              <a:avLst/>
            </a:prstGeom>
            <a:blipFill rotWithShape="1">
              <a:blip r:embed="rId29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8"/>
            <p:cNvSpPr/>
            <p:nvPr/>
          </p:nvSpPr>
          <p:spPr>
            <a:xfrm>
              <a:off x="589026" y="4217289"/>
              <a:ext cx="4284345" cy="147955"/>
            </a:xfrm>
            <a:custGeom>
              <a:rect b="b" l="l" r="r" t="t"/>
              <a:pathLst>
                <a:path extrusionOk="0" h="147954" w="4284345">
                  <a:moveTo>
                    <a:pt x="126669" y="20700"/>
                  </a:moveTo>
                  <a:lnTo>
                    <a:pt x="0" y="84836"/>
                  </a:lnTo>
                  <a:lnTo>
                    <a:pt x="127330" y="147700"/>
                  </a:lnTo>
                  <a:lnTo>
                    <a:pt x="86467" y="97155"/>
                  </a:lnTo>
                  <a:lnTo>
                    <a:pt x="76263" y="97155"/>
                  </a:lnTo>
                  <a:lnTo>
                    <a:pt x="76136" y="71755"/>
                  </a:lnTo>
                  <a:lnTo>
                    <a:pt x="86295" y="71702"/>
                  </a:lnTo>
                  <a:lnTo>
                    <a:pt x="126669" y="20700"/>
                  </a:lnTo>
                  <a:close/>
                </a:path>
                <a:path extrusionOk="0" h="147954" w="4284345">
                  <a:moveTo>
                    <a:pt x="4258875" y="50546"/>
                  </a:moveTo>
                  <a:lnTo>
                    <a:pt x="4207510" y="50546"/>
                  </a:lnTo>
                  <a:lnTo>
                    <a:pt x="4207764" y="75946"/>
                  </a:lnTo>
                  <a:lnTo>
                    <a:pt x="4197551" y="75998"/>
                  </a:lnTo>
                  <a:lnTo>
                    <a:pt x="4157218" y="127000"/>
                  </a:lnTo>
                  <a:lnTo>
                    <a:pt x="4283837" y="62865"/>
                  </a:lnTo>
                  <a:lnTo>
                    <a:pt x="4258875" y="50546"/>
                  </a:lnTo>
                  <a:close/>
                </a:path>
                <a:path extrusionOk="0" h="147954" w="4284345">
                  <a:moveTo>
                    <a:pt x="76200" y="84455"/>
                  </a:moveTo>
                  <a:lnTo>
                    <a:pt x="76263" y="97155"/>
                  </a:lnTo>
                  <a:lnTo>
                    <a:pt x="86424" y="97102"/>
                  </a:lnTo>
                  <a:lnTo>
                    <a:pt x="76200" y="84455"/>
                  </a:lnTo>
                  <a:close/>
                </a:path>
                <a:path extrusionOk="0" h="147954" w="4284345">
                  <a:moveTo>
                    <a:pt x="86424" y="97102"/>
                  </a:moveTo>
                  <a:lnTo>
                    <a:pt x="76263" y="97155"/>
                  </a:lnTo>
                  <a:lnTo>
                    <a:pt x="86467" y="97155"/>
                  </a:lnTo>
                  <a:close/>
                </a:path>
                <a:path extrusionOk="0" h="147954" w="4284345">
                  <a:moveTo>
                    <a:pt x="4197401" y="50597"/>
                  </a:moveTo>
                  <a:lnTo>
                    <a:pt x="86295" y="71702"/>
                  </a:lnTo>
                  <a:lnTo>
                    <a:pt x="76200" y="84455"/>
                  </a:lnTo>
                  <a:lnTo>
                    <a:pt x="86424" y="97102"/>
                  </a:lnTo>
                  <a:lnTo>
                    <a:pt x="4197551" y="75998"/>
                  </a:lnTo>
                  <a:lnTo>
                    <a:pt x="4207637" y="63246"/>
                  </a:lnTo>
                  <a:lnTo>
                    <a:pt x="4197401" y="50597"/>
                  </a:lnTo>
                  <a:close/>
                </a:path>
                <a:path extrusionOk="0" h="147954" w="4284345">
                  <a:moveTo>
                    <a:pt x="86295" y="71702"/>
                  </a:moveTo>
                  <a:lnTo>
                    <a:pt x="76136" y="71755"/>
                  </a:lnTo>
                  <a:lnTo>
                    <a:pt x="76200" y="84455"/>
                  </a:lnTo>
                  <a:lnTo>
                    <a:pt x="86295" y="71702"/>
                  </a:lnTo>
                  <a:close/>
                </a:path>
                <a:path extrusionOk="0" h="147954" w="4284345">
                  <a:moveTo>
                    <a:pt x="4207637" y="63246"/>
                  </a:moveTo>
                  <a:lnTo>
                    <a:pt x="4197551" y="75998"/>
                  </a:lnTo>
                  <a:lnTo>
                    <a:pt x="4207764" y="75946"/>
                  </a:lnTo>
                  <a:lnTo>
                    <a:pt x="4207637" y="63246"/>
                  </a:lnTo>
                  <a:close/>
                </a:path>
                <a:path extrusionOk="0" h="147954" w="4284345">
                  <a:moveTo>
                    <a:pt x="4207510" y="50546"/>
                  </a:moveTo>
                  <a:lnTo>
                    <a:pt x="4197401" y="50597"/>
                  </a:lnTo>
                  <a:lnTo>
                    <a:pt x="4207637" y="63246"/>
                  </a:lnTo>
                  <a:lnTo>
                    <a:pt x="4207510" y="50546"/>
                  </a:lnTo>
                  <a:close/>
                </a:path>
                <a:path extrusionOk="0" h="147954" w="4284345">
                  <a:moveTo>
                    <a:pt x="4156456" y="0"/>
                  </a:moveTo>
                  <a:lnTo>
                    <a:pt x="4197401" y="50597"/>
                  </a:lnTo>
                  <a:lnTo>
                    <a:pt x="4258875" y="50546"/>
                  </a:lnTo>
                  <a:lnTo>
                    <a:pt x="4156456" y="0"/>
                  </a:lnTo>
                  <a:close/>
                </a:path>
              </a:pathLst>
            </a:custGeom>
            <a:solidFill>
              <a:srgbClr val="F79546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8"/>
            <p:cNvSpPr/>
            <p:nvPr/>
          </p:nvSpPr>
          <p:spPr>
            <a:xfrm>
              <a:off x="408432" y="3520478"/>
              <a:ext cx="6161532" cy="364197"/>
            </a:xfrm>
            <a:prstGeom prst="rect">
              <a:avLst/>
            </a:prstGeom>
            <a:blipFill rotWithShape="1">
              <a:blip r:embed="rId30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8"/>
            <p:cNvSpPr/>
            <p:nvPr/>
          </p:nvSpPr>
          <p:spPr>
            <a:xfrm>
              <a:off x="578358" y="3607689"/>
              <a:ext cx="5825490" cy="154305"/>
            </a:xfrm>
            <a:custGeom>
              <a:rect b="b" l="l" r="r" t="t"/>
              <a:pathLst>
                <a:path extrusionOk="0" h="154304" w="5825490">
                  <a:moveTo>
                    <a:pt x="126695" y="27050"/>
                  </a:moveTo>
                  <a:lnTo>
                    <a:pt x="0" y="91059"/>
                  </a:lnTo>
                  <a:lnTo>
                    <a:pt x="127304" y="154050"/>
                  </a:lnTo>
                  <a:lnTo>
                    <a:pt x="86462" y="103505"/>
                  </a:lnTo>
                  <a:lnTo>
                    <a:pt x="76263" y="103505"/>
                  </a:lnTo>
                  <a:lnTo>
                    <a:pt x="76149" y="78105"/>
                  </a:lnTo>
                  <a:lnTo>
                    <a:pt x="86297" y="78055"/>
                  </a:lnTo>
                  <a:lnTo>
                    <a:pt x="126695" y="27050"/>
                  </a:lnTo>
                  <a:close/>
                </a:path>
                <a:path extrusionOk="0" h="154304" w="5825490">
                  <a:moveTo>
                    <a:pt x="5800172" y="50546"/>
                  </a:moveTo>
                  <a:lnTo>
                    <a:pt x="5748908" y="50546"/>
                  </a:lnTo>
                  <a:lnTo>
                    <a:pt x="5749036" y="75946"/>
                  </a:lnTo>
                  <a:lnTo>
                    <a:pt x="5738826" y="75995"/>
                  </a:lnTo>
                  <a:lnTo>
                    <a:pt x="5698490" y="127000"/>
                  </a:lnTo>
                  <a:lnTo>
                    <a:pt x="5825108" y="62865"/>
                  </a:lnTo>
                  <a:lnTo>
                    <a:pt x="5800172" y="50546"/>
                  </a:lnTo>
                  <a:close/>
                </a:path>
                <a:path extrusionOk="0" h="154304" w="5825490">
                  <a:moveTo>
                    <a:pt x="76206" y="90812"/>
                  </a:moveTo>
                  <a:lnTo>
                    <a:pt x="76263" y="103505"/>
                  </a:lnTo>
                  <a:lnTo>
                    <a:pt x="86422" y="103455"/>
                  </a:lnTo>
                  <a:lnTo>
                    <a:pt x="76206" y="90812"/>
                  </a:lnTo>
                  <a:close/>
                </a:path>
                <a:path extrusionOk="0" h="154304" w="5825490">
                  <a:moveTo>
                    <a:pt x="86422" y="103455"/>
                  </a:moveTo>
                  <a:lnTo>
                    <a:pt x="76263" y="103505"/>
                  </a:lnTo>
                  <a:lnTo>
                    <a:pt x="86462" y="103505"/>
                  </a:lnTo>
                  <a:close/>
                </a:path>
                <a:path extrusionOk="0" h="154304" w="5825490">
                  <a:moveTo>
                    <a:pt x="5738697" y="50595"/>
                  </a:moveTo>
                  <a:lnTo>
                    <a:pt x="86297" y="78055"/>
                  </a:lnTo>
                  <a:lnTo>
                    <a:pt x="76206" y="90812"/>
                  </a:lnTo>
                  <a:lnTo>
                    <a:pt x="86422" y="103455"/>
                  </a:lnTo>
                  <a:lnTo>
                    <a:pt x="5738826" y="75995"/>
                  </a:lnTo>
                  <a:lnTo>
                    <a:pt x="5748908" y="63246"/>
                  </a:lnTo>
                  <a:lnTo>
                    <a:pt x="5738697" y="50595"/>
                  </a:lnTo>
                  <a:close/>
                </a:path>
                <a:path extrusionOk="0" h="154304" w="5825490">
                  <a:moveTo>
                    <a:pt x="86297" y="78055"/>
                  </a:moveTo>
                  <a:lnTo>
                    <a:pt x="76149" y="78105"/>
                  </a:lnTo>
                  <a:lnTo>
                    <a:pt x="76206" y="90797"/>
                  </a:lnTo>
                  <a:lnTo>
                    <a:pt x="86297" y="78055"/>
                  </a:lnTo>
                  <a:close/>
                </a:path>
                <a:path extrusionOk="0" h="154304" w="5825490">
                  <a:moveTo>
                    <a:pt x="5748908" y="50546"/>
                  </a:moveTo>
                  <a:lnTo>
                    <a:pt x="5738697" y="50595"/>
                  </a:lnTo>
                  <a:lnTo>
                    <a:pt x="5748908" y="63246"/>
                  </a:lnTo>
                  <a:lnTo>
                    <a:pt x="5738826" y="75995"/>
                  </a:lnTo>
                  <a:lnTo>
                    <a:pt x="5749036" y="75946"/>
                  </a:lnTo>
                  <a:lnTo>
                    <a:pt x="5748908" y="50546"/>
                  </a:lnTo>
                  <a:close/>
                </a:path>
                <a:path extrusionOk="0" h="154304" w="5825490">
                  <a:moveTo>
                    <a:pt x="5697855" y="0"/>
                  </a:moveTo>
                  <a:lnTo>
                    <a:pt x="5738697" y="50595"/>
                  </a:lnTo>
                  <a:lnTo>
                    <a:pt x="5800172" y="50546"/>
                  </a:lnTo>
                  <a:lnTo>
                    <a:pt x="5697855" y="0"/>
                  </a:lnTo>
                  <a:close/>
                </a:path>
              </a:pathLst>
            </a:custGeom>
            <a:solidFill>
              <a:srgbClr val="F79546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p8"/>
            <p:cNvSpPr/>
            <p:nvPr/>
          </p:nvSpPr>
          <p:spPr>
            <a:xfrm>
              <a:off x="385572" y="2996222"/>
              <a:ext cx="8446008" cy="355053"/>
            </a:xfrm>
            <a:prstGeom prst="rect">
              <a:avLst/>
            </a:prstGeom>
            <a:blipFill rotWithShape="1">
              <a:blip r:embed="rId31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8"/>
            <p:cNvSpPr/>
            <p:nvPr/>
          </p:nvSpPr>
          <p:spPr>
            <a:xfrm>
              <a:off x="555498" y="3083052"/>
              <a:ext cx="8110855" cy="144780"/>
            </a:xfrm>
            <a:custGeom>
              <a:rect b="b" l="l" r="r" t="t"/>
              <a:pathLst>
                <a:path extrusionOk="0" h="144780" w="8110855">
                  <a:moveTo>
                    <a:pt x="126860" y="17780"/>
                  </a:moveTo>
                  <a:lnTo>
                    <a:pt x="0" y="81534"/>
                  </a:lnTo>
                  <a:lnTo>
                    <a:pt x="127139" y="144780"/>
                  </a:lnTo>
                  <a:lnTo>
                    <a:pt x="86408" y="94107"/>
                  </a:lnTo>
                  <a:lnTo>
                    <a:pt x="76276" y="94107"/>
                  </a:lnTo>
                  <a:lnTo>
                    <a:pt x="76212" y="68707"/>
                  </a:lnTo>
                  <a:lnTo>
                    <a:pt x="86330" y="68684"/>
                  </a:lnTo>
                  <a:lnTo>
                    <a:pt x="126860" y="17780"/>
                  </a:lnTo>
                  <a:close/>
                </a:path>
                <a:path extrusionOk="0" h="144780" w="8110855">
                  <a:moveTo>
                    <a:pt x="8085582" y="50673"/>
                  </a:moveTo>
                  <a:lnTo>
                    <a:pt x="8034655" y="50673"/>
                  </a:lnTo>
                  <a:lnTo>
                    <a:pt x="8034782" y="76073"/>
                  </a:lnTo>
                  <a:lnTo>
                    <a:pt x="8024522" y="76096"/>
                  </a:lnTo>
                  <a:lnTo>
                    <a:pt x="7983982" y="127000"/>
                  </a:lnTo>
                  <a:lnTo>
                    <a:pt x="8110855" y="63246"/>
                  </a:lnTo>
                  <a:lnTo>
                    <a:pt x="8085582" y="50673"/>
                  </a:lnTo>
                  <a:close/>
                </a:path>
                <a:path extrusionOk="0" h="144780" w="8110855">
                  <a:moveTo>
                    <a:pt x="76244" y="81462"/>
                  </a:moveTo>
                  <a:lnTo>
                    <a:pt x="76276" y="94107"/>
                  </a:lnTo>
                  <a:lnTo>
                    <a:pt x="86389" y="94084"/>
                  </a:lnTo>
                  <a:lnTo>
                    <a:pt x="76244" y="81462"/>
                  </a:lnTo>
                  <a:close/>
                </a:path>
                <a:path extrusionOk="0" h="144780" w="8110855">
                  <a:moveTo>
                    <a:pt x="86389" y="94084"/>
                  </a:moveTo>
                  <a:lnTo>
                    <a:pt x="76276" y="94107"/>
                  </a:lnTo>
                  <a:lnTo>
                    <a:pt x="86408" y="94107"/>
                  </a:lnTo>
                  <a:close/>
                </a:path>
                <a:path extrusionOk="0" h="144780" w="8110855">
                  <a:moveTo>
                    <a:pt x="8024467" y="50696"/>
                  </a:moveTo>
                  <a:lnTo>
                    <a:pt x="86330" y="68684"/>
                  </a:lnTo>
                  <a:lnTo>
                    <a:pt x="76244" y="81351"/>
                  </a:lnTo>
                  <a:lnTo>
                    <a:pt x="76302" y="81534"/>
                  </a:lnTo>
                  <a:lnTo>
                    <a:pt x="86389" y="94084"/>
                  </a:lnTo>
                  <a:lnTo>
                    <a:pt x="8024522" y="76096"/>
                  </a:lnTo>
                  <a:lnTo>
                    <a:pt x="8034655" y="63373"/>
                  </a:lnTo>
                  <a:lnTo>
                    <a:pt x="8024467" y="50696"/>
                  </a:lnTo>
                  <a:close/>
                </a:path>
                <a:path extrusionOk="0" h="144780" w="8110855">
                  <a:moveTo>
                    <a:pt x="86330" y="68684"/>
                  </a:moveTo>
                  <a:lnTo>
                    <a:pt x="76212" y="68707"/>
                  </a:lnTo>
                  <a:lnTo>
                    <a:pt x="76244" y="81351"/>
                  </a:lnTo>
                  <a:lnTo>
                    <a:pt x="86330" y="68684"/>
                  </a:lnTo>
                  <a:close/>
                </a:path>
                <a:path extrusionOk="0" h="144780" w="8110855">
                  <a:moveTo>
                    <a:pt x="8034655" y="50673"/>
                  </a:moveTo>
                  <a:lnTo>
                    <a:pt x="8024467" y="50696"/>
                  </a:lnTo>
                  <a:lnTo>
                    <a:pt x="8034655" y="63373"/>
                  </a:lnTo>
                  <a:lnTo>
                    <a:pt x="8024522" y="76096"/>
                  </a:lnTo>
                  <a:lnTo>
                    <a:pt x="8034782" y="76073"/>
                  </a:lnTo>
                  <a:lnTo>
                    <a:pt x="8034655" y="50673"/>
                  </a:lnTo>
                  <a:close/>
                </a:path>
                <a:path extrusionOk="0" h="144780" w="8110855">
                  <a:moveTo>
                    <a:pt x="7983728" y="0"/>
                  </a:moveTo>
                  <a:lnTo>
                    <a:pt x="8024467" y="50696"/>
                  </a:lnTo>
                  <a:lnTo>
                    <a:pt x="8085582" y="50673"/>
                  </a:lnTo>
                  <a:lnTo>
                    <a:pt x="7983728" y="0"/>
                  </a:lnTo>
                  <a:close/>
                </a:path>
              </a:pathLst>
            </a:custGeom>
            <a:solidFill>
              <a:srgbClr val="F79546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7" name="Google Shape;157;p8"/>
          <p:cNvSpPr txBox="1"/>
          <p:nvPr/>
        </p:nvSpPr>
        <p:spPr>
          <a:xfrm>
            <a:off x="1086103" y="4547997"/>
            <a:ext cx="837565" cy="269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敏捷開發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8"/>
          <p:cNvSpPr txBox="1"/>
          <p:nvPr/>
        </p:nvSpPr>
        <p:spPr>
          <a:xfrm>
            <a:off x="1911476" y="3993260"/>
            <a:ext cx="836294" cy="269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持續整合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8"/>
          <p:cNvSpPr/>
          <p:nvPr/>
        </p:nvSpPr>
        <p:spPr>
          <a:xfrm>
            <a:off x="678941" y="3093493"/>
            <a:ext cx="7658100" cy="1939925"/>
          </a:xfrm>
          <a:custGeom>
            <a:rect b="b" l="l" r="r" t="t"/>
            <a:pathLst>
              <a:path extrusionOk="0" h="1939925" w="7658100">
                <a:moveTo>
                  <a:pt x="0" y="1930372"/>
                </a:moveTo>
                <a:lnTo>
                  <a:pt x="44907" y="1931734"/>
                </a:lnTo>
                <a:lnTo>
                  <a:pt x="89840" y="1933070"/>
                </a:lnTo>
                <a:lnTo>
                  <a:pt x="134826" y="1934351"/>
                </a:lnTo>
                <a:lnTo>
                  <a:pt x="179890" y="1935551"/>
                </a:lnTo>
                <a:lnTo>
                  <a:pt x="225060" y="1936642"/>
                </a:lnTo>
                <a:lnTo>
                  <a:pt x="270360" y="1937597"/>
                </a:lnTo>
                <a:lnTo>
                  <a:pt x="315817" y="1938390"/>
                </a:lnTo>
                <a:lnTo>
                  <a:pt x="361457" y="1938993"/>
                </a:lnTo>
                <a:lnTo>
                  <a:pt x="407307" y="1939378"/>
                </a:lnTo>
                <a:lnTo>
                  <a:pt x="453393" y="1939519"/>
                </a:lnTo>
                <a:lnTo>
                  <a:pt x="499741" y="1939389"/>
                </a:lnTo>
                <a:lnTo>
                  <a:pt x="546378" y="1938960"/>
                </a:lnTo>
                <a:lnTo>
                  <a:pt x="593329" y="1938206"/>
                </a:lnTo>
                <a:lnTo>
                  <a:pt x="640620" y="1937098"/>
                </a:lnTo>
                <a:lnTo>
                  <a:pt x="688278" y="1935611"/>
                </a:lnTo>
                <a:lnTo>
                  <a:pt x="736330" y="1933716"/>
                </a:lnTo>
                <a:lnTo>
                  <a:pt x="784801" y="1931388"/>
                </a:lnTo>
                <a:lnTo>
                  <a:pt x="833717" y="1928598"/>
                </a:lnTo>
                <a:lnTo>
                  <a:pt x="883105" y="1925319"/>
                </a:lnTo>
                <a:lnTo>
                  <a:pt x="932992" y="1921524"/>
                </a:lnTo>
                <a:lnTo>
                  <a:pt x="983402" y="1917187"/>
                </a:lnTo>
                <a:lnTo>
                  <a:pt x="1034363" y="1912280"/>
                </a:lnTo>
                <a:lnTo>
                  <a:pt x="1085900" y="1906775"/>
                </a:lnTo>
                <a:lnTo>
                  <a:pt x="1138041" y="1900647"/>
                </a:lnTo>
                <a:lnTo>
                  <a:pt x="1190810" y="1893867"/>
                </a:lnTo>
                <a:lnTo>
                  <a:pt x="1244235" y="1886408"/>
                </a:lnTo>
                <a:lnTo>
                  <a:pt x="1298341" y="1878244"/>
                </a:lnTo>
                <a:lnTo>
                  <a:pt x="1353155" y="1869346"/>
                </a:lnTo>
                <a:lnTo>
                  <a:pt x="1408703" y="1859689"/>
                </a:lnTo>
                <a:lnTo>
                  <a:pt x="1465012" y="1849245"/>
                </a:lnTo>
                <a:lnTo>
                  <a:pt x="1522106" y="1837986"/>
                </a:lnTo>
                <a:lnTo>
                  <a:pt x="1580013" y="1825886"/>
                </a:lnTo>
                <a:lnTo>
                  <a:pt x="1638759" y="1812918"/>
                </a:lnTo>
                <a:lnTo>
                  <a:pt x="1698370" y="1799054"/>
                </a:lnTo>
                <a:lnTo>
                  <a:pt x="1739537" y="1789027"/>
                </a:lnTo>
                <a:lnTo>
                  <a:pt x="1781364" y="1778434"/>
                </a:lnTo>
                <a:lnTo>
                  <a:pt x="1823827" y="1767294"/>
                </a:lnTo>
                <a:lnTo>
                  <a:pt x="1866901" y="1755624"/>
                </a:lnTo>
                <a:lnTo>
                  <a:pt x="1910562" y="1743443"/>
                </a:lnTo>
                <a:lnTo>
                  <a:pt x="1954785" y="1730768"/>
                </a:lnTo>
                <a:lnTo>
                  <a:pt x="1999545" y="1717616"/>
                </a:lnTo>
                <a:lnTo>
                  <a:pt x="2044818" y="1704007"/>
                </a:lnTo>
                <a:lnTo>
                  <a:pt x="2090579" y="1689958"/>
                </a:lnTo>
                <a:lnTo>
                  <a:pt x="2136804" y="1675487"/>
                </a:lnTo>
                <a:lnTo>
                  <a:pt x="2183467" y="1660611"/>
                </a:lnTo>
                <a:lnTo>
                  <a:pt x="2230545" y="1645349"/>
                </a:lnTo>
                <a:lnTo>
                  <a:pt x="2278012" y="1629719"/>
                </a:lnTo>
                <a:lnTo>
                  <a:pt x="2325845" y="1613738"/>
                </a:lnTo>
                <a:lnTo>
                  <a:pt x="2374017" y="1597425"/>
                </a:lnTo>
                <a:lnTo>
                  <a:pt x="2422505" y="1580797"/>
                </a:lnTo>
                <a:lnTo>
                  <a:pt x="2471285" y="1563872"/>
                </a:lnTo>
                <a:lnTo>
                  <a:pt x="2520330" y="1546669"/>
                </a:lnTo>
                <a:lnTo>
                  <a:pt x="2569618" y="1529205"/>
                </a:lnTo>
                <a:lnTo>
                  <a:pt x="2619123" y="1511497"/>
                </a:lnTo>
                <a:lnTo>
                  <a:pt x="2668820" y="1493565"/>
                </a:lnTo>
                <a:lnTo>
                  <a:pt x="2718685" y="1475425"/>
                </a:lnTo>
                <a:lnTo>
                  <a:pt x="2768693" y="1457096"/>
                </a:lnTo>
                <a:lnTo>
                  <a:pt x="2818820" y="1438596"/>
                </a:lnTo>
                <a:lnTo>
                  <a:pt x="2869041" y="1419943"/>
                </a:lnTo>
                <a:lnTo>
                  <a:pt x="2919331" y="1401154"/>
                </a:lnTo>
                <a:lnTo>
                  <a:pt x="2969666" y="1382247"/>
                </a:lnTo>
                <a:lnTo>
                  <a:pt x="3020021" y="1363241"/>
                </a:lnTo>
                <a:lnTo>
                  <a:pt x="3070371" y="1344153"/>
                </a:lnTo>
                <a:lnTo>
                  <a:pt x="3120692" y="1325001"/>
                </a:lnTo>
                <a:lnTo>
                  <a:pt x="3170960" y="1305804"/>
                </a:lnTo>
                <a:lnTo>
                  <a:pt x="3221149" y="1286578"/>
                </a:lnTo>
                <a:lnTo>
                  <a:pt x="3271234" y="1267342"/>
                </a:lnTo>
                <a:lnTo>
                  <a:pt x="3321192" y="1248114"/>
                </a:lnTo>
                <a:lnTo>
                  <a:pt x="3370998" y="1228912"/>
                </a:lnTo>
                <a:lnTo>
                  <a:pt x="3420627" y="1209754"/>
                </a:lnTo>
                <a:lnTo>
                  <a:pt x="3470054" y="1190657"/>
                </a:lnTo>
                <a:lnTo>
                  <a:pt x="3519255" y="1171640"/>
                </a:lnTo>
                <a:lnTo>
                  <a:pt x="3568205" y="1152720"/>
                </a:lnTo>
                <a:lnTo>
                  <a:pt x="3616879" y="1133915"/>
                </a:lnTo>
                <a:lnTo>
                  <a:pt x="3665253" y="1115244"/>
                </a:lnTo>
                <a:lnTo>
                  <a:pt x="3713303" y="1096724"/>
                </a:lnTo>
                <a:lnTo>
                  <a:pt x="3761003" y="1078373"/>
                </a:lnTo>
                <a:lnTo>
                  <a:pt x="3808329" y="1060209"/>
                </a:lnTo>
                <a:lnTo>
                  <a:pt x="3855256" y="1042249"/>
                </a:lnTo>
                <a:lnTo>
                  <a:pt x="3901760" y="1024513"/>
                </a:lnTo>
                <a:lnTo>
                  <a:pt x="3947816" y="1007018"/>
                </a:lnTo>
                <a:lnTo>
                  <a:pt x="3993399" y="989781"/>
                </a:lnTo>
                <a:lnTo>
                  <a:pt x="4038485" y="972820"/>
                </a:lnTo>
                <a:lnTo>
                  <a:pt x="4083050" y="956155"/>
                </a:lnTo>
                <a:lnTo>
                  <a:pt x="4134550" y="936796"/>
                </a:lnTo>
                <a:lnTo>
                  <a:pt x="4186030" y="917136"/>
                </a:lnTo>
                <a:lnTo>
                  <a:pt x="4237478" y="897199"/>
                </a:lnTo>
                <a:lnTo>
                  <a:pt x="4288883" y="877010"/>
                </a:lnTo>
                <a:lnTo>
                  <a:pt x="4340230" y="856592"/>
                </a:lnTo>
                <a:lnTo>
                  <a:pt x="4391509" y="835968"/>
                </a:lnTo>
                <a:lnTo>
                  <a:pt x="4442707" y="815164"/>
                </a:lnTo>
                <a:lnTo>
                  <a:pt x="4493811" y="794203"/>
                </a:lnTo>
                <a:lnTo>
                  <a:pt x="4544809" y="773109"/>
                </a:lnTo>
                <a:lnTo>
                  <a:pt x="4595690" y="751906"/>
                </a:lnTo>
                <a:lnTo>
                  <a:pt x="4646440" y="730618"/>
                </a:lnTo>
                <a:lnTo>
                  <a:pt x="4697047" y="709269"/>
                </a:lnTo>
                <a:lnTo>
                  <a:pt x="4747500" y="687882"/>
                </a:lnTo>
                <a:lnTo>
                  <a:pt x="4797786" y="666483"/>
                </a:lnTo>
                <a:lnTo>
                  <a:pt x="4847892" y="645094"/>
                </a:lnTo>
                <a:lnTo>
                  <a:pt x="4897806" y="623740"/>
                </a:lnTo>
                <a:lnTo>
                  <a:pt x="4947517" y="602445"/>
                </a:lnTo>
                <a:lnTo>
                  <a:pt x="4997011" y="581233"/>
                </a:lnTo>
                <a:lnTo>
                  <a:pt x="5046277" y="560127"/>
                </a:lnTo>
                <a:lnTo>
                  <a:pt x="5095301" y="539153"/>
                </a:lnTo>
                <a:lnTo>
                  <a:pt x="5144073" y="518332"/>
                </a:lnTo>
                <a:lnTo>
                  <a:pt x="5192579" y="497691"/>
                </a:lnTo>
                <a:lnTo>
                  <a:pt x="5240807" y="477252"/>
                </a:lnTo>
                <a:lnTo>
                  <a:pt x="5288746" y="457039"/>
                </a:lnTo>
                <a:lnTo>
                  <a:pt x="5336382" y="437077"/>
                </a:lnTo>
                <a:lnTo>
                  <a:pt x="5383703" y="417389"/>
                </a:lnTo>
                <a:lnTo>
                  <a:pt x="5430698" y="398000"/>
                </a:lnTo>
                <a:lnTo>
                  <a:pt x="5477353" y="378934"/>
                </a:lnTo>
                <a:lnTo>
                  <a:pt x="5523657" y="360214"/>
                </a:lnTo>
                <a:lnTo>
                  <a:pt x="5569597" y="341864"/>
                </a:lnTo>
                <a:lnTo>
                  <a:pt x="5615162" y="323908"/>
                </a:lnTo>
                <a:lnTo>
                  <a:pt x="5660338" y="306371"/>
                </a:lnTo>
                <a:lnTo>
                  <a:pt x="5705113" y="289276"/>
                </a:lnTo>
                <a:lnTo>
                  <a:pt x="5749475" y="272648"/>
                </a:lnTo>
                <a:lnTo>
                  <a:pt x="5793413" y="256509"/>
                </a:lnTo>
                <a:lnTo>
                  <a:pt x="5836913" y="240885"/>
                </a:lnTo>
                <a:lnTo>
                  <a:pt x="5879963" y="225799"/>
                </a:lnTo>
                <a:lnTo>
                  <a:pt x="5922551" y="211275"/>
                </a:lnTo>
                <a:lnTo>
                  <a:pt x="5964664" y="197337"/>
                </a:lnTo>
                <a:lnTo>
                  <a:pt x="6006292" y="184010"/>
                </a:lnTo>
                <a:lnTo>
                  <a:pt x="6047420" y="171316"/>
                </a:lnTo>
                <a:lnTo>
                  <a:pt x="6088037" y="159280"/>
                </a:lnTo>
                <a:lnTo>
                  <a:pt x="6128131" y="147927"/>
                </a:lnTo>
                <a:lnTo>
                  <a:pt x="6189227" y="131768"/>
                </a:lnTo>
                <a:lnTo>
                  <a:pt x="6250162" y="117072"/>
                </a:lnTo>
                <a:lnTo>
                  <a:pt x="6310853" y="103764"/>
                </a:lnTo>
                <a:lnTo>
                  <a:pt x="6371217" y="91773"/>
                </a:lnTo>
                <a:lnTo>
                  <a:pt x="6431172" y="81026"/>
                </a:lnTo>
                <a:lnTo>
                  <a:pt x="6490636" y="71450"/>
                </a:lnTo>
                <a:lnTo>
                  <a:pt x="6549526" y="62972"/>
                </a:lnTo>
                <a:lnTo>
                  <a:pt x="6607761" y="55519"/>
                </a:lnTo>
                <a:lnTo>
                  <a:pt x="6665257" y="49019"/>
                </a:lnTo>
                <a:lnTo>
                  <a:pt x="6721933" y="43398"/>
                </a:lnTo>
                <a:lnTo>
                  <a:pt x="6777707" y="38585"/>
                </a:lnTo>
                <a:lnTo>
                  <a:pt x="6832495" y="34506"/>
                </a:lnTo>
                <a:lnTo>
                  <a:pt x="6886216" y="31089"/>
                </a:lnTo>
                <a:lnTo>
                  <a:pt x="6938787" y="28261"/>
                </a:lnTo>
                <a:lnTo>
                  <a:pt x="6990127" y="25949"/>
                </a:lnTo>
                <a:lnTo>
                  <a:pt x="7040152" y="24080"/>
                </a:lnTo>
                <a:lnTo>
                  <a:pt x="7088781" y="22582"/>
                </a:lnTo>
                <a:lnTo>
                  <a:pt x="7135930" y="21381"/>
                </a:lnTo>
                <a:lnTo>
                  <a:pt x="7181519" y="20406"/>
                </a:lnTo>
                <a:lnTo>
                  <a:pt x="7225464" y="19583"/>
                </a:lnTo>
                <a:lnTo>
                  <a:pt x="7267684" y="18839"/>
                </a:lnTo>
                <a:lnTo>
                  <a:pt x="7308095" y="18102"/>
                </a:lnTo>
                <a:lnTo>
                  <a:pt x="7346616" y="17300"/>
                </a:lnTo>
                <a:lnTo>
                  <a:pt x="7417658" y="15206"/>
                </a:lnTo>
                <a:lnTo>
                  <a:pt x="7480151" y="11974"/>
                </a:lnTo>
                <a:lnTo>
                  <a:pt x="7507985" y="9751"/>
                </a:lnTo>
                <a:lnTo>
                  <a:pt x="7630646" y="0"/>
                </a:lnTo>
                <a:lnTo>
                  <a:pt x="7657925" y="1083"/>
                </a:lnTo>
                <a:lnTo>
                  <a:pt x="7638555" y="6500"/>
                </a:lnTo>
                <a:lnTo>
                  <a:pt x="7621269" y="9751"/>
                </a:lnTo>
                <a:lnTo>
                  <a:pt x="7628255" y="9751"/>
                </a:lnTo>
              </a:path>
            </a:pathLst>
          </a:custGeom>
          <a:noFill/>
          <a:ln cap="flat" cmpd="sng" w="25400">
            <a:solidFill>
              <a:srgbClr val="385D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8"/>
          <p:cNvSpPr txBox="1"/>
          <p:nvPr/>
        </p:nvSpPr>
        <p:spPr>
          <a:xfrm>
            <a:off x="3000248" y="2879851"/>
            <a:ext cx="2155825" cy="7962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noAutofit/>
          </a:bodyPr>
          <a:lstStyle/>
          <a:p>
            <a:pPr indent="0" lvl="0" marL="92583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生命週期管理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持續交付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1" name="Google Shape;161;p8"/>
          <p:cNvGrpSpPr/>
          <p:nvPr/>
        </p:nvGrpSpPr>
        <p:grpSpPr>
          <a:xfrm>
            <a:off x="5593079" y="5597652"/>
            <a:ext cx="2468879" cy="702538"/>
            <a:chOff x="5593079" y="5597652"/>
            <a:chExt cx="2468879" cy="702538"/>
          </a:xfrm>
        </p:grpSpPr>
        <p:sp>
          <p:nvSpPr>
            <p:cNvPr id="162" name="Google Shape;162;p8"/>
            <p:cNvSpPr/>
            <p:nvPr/>
          </p:nvSpPr>
          <p:spPr>
            <a:xfrm>
              <a:off x="5593079" y="5597652"/>
              <a:ext cx="2468879" cy="702538"/>
            </a:xfrm>
            <a:prstGeom prst="rect">
              <a:avLst/>
            </a:prstGeom>
            <a:blipFill rotWithShape="1">
              <a:blip r:embed="rId3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p8"/>
            <p:cNvSpPr/>
            <p:nvPr/>
          </p:nvSpPr>
          <p:spPr>
            <a:xfrm>
              <a:off x="5640323" y="5625084"/>
              <a:ext cx="2378964" cy="612648"/>
            </a:xfrm>
            <a:prstGeom prst="rect">
              <a:avLst/>
            </a:prstGeom>
            <a:blipFill rotWithShape="1">
              <a:blip r:embed="rId3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164;p8"/>
            <p:cNvSpPr/>
            <p:nvPr/>
          </p:nvSpPr>
          <p:spPr>
            <a:xfrm>
              <a:off x="5640323" y="5625084"/>
              <a:ext cx="2379345" cy="612775"/>
            </a:xfrm>
            <a:custGeom>
              <a:rect b="b" l="l" r="r" t="t"/>
              <a:pathLst>
                <a:path extrusionOk="0" h="612775" w="2379345">
                  <a:moveTo>
                    <a:pt x="0" y="612648"/>
                  </a:moveTo>
                  <a:lnTo>
                    <a:pt x="2378964" y="612648"/>
                  </a:lnTo>
                  <a:lnTo>
                    <a:pt x="2378964" y="0"/>
                  </a:lnTo>
                  <a:lnTo>
                    <a:pt x="0" y="0"/>
                  </a:lnTo>
                  <a:lnTo>
                    <a:pt x="0" y="612648"/>
                  </a:lnTo>
                  <a:close/>
                </a:path>
              </a:pathLst>
            </a:custGeom>
            <a:noFill/>
            <a:ln cap="flat" cmpd="sng" w="9525">
              <a:solidFill>
                <a:srgbClr val="F6924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5" name="Google Shape;165;p8"/>
          <p:cNvSpPr txBox="1"/>
          <p:nvPr/>
        </p:nvSpPr>
        <p:spPr>
          <a:xfrm>
            <a:off x="5839459" y="5289478"/>
            <a:ext cx="1576705" cy="690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8425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Deploy	</a:t>
            </a:r>
            <a:r>
              <a:rPr b="1" baseline="30000" lang="en-US" sz="15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Release</a:t>
            </a:r>
            <a:endParaRPr baseline="30000" sz="1575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8671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 協同合作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8"/>
          <p:cNvSpPr txBox="1"/>
          <p:nvPr/>
        </p:nvSpPr>
        <p:spPr>
          <a:xfrm>
            <a:off x="8347836" y="6539415"/>
            <a:ext cx="152400" cy="1943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38100" marR="0" rtl="0" algn="l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7" name="Google Shape;167;p8"/>
          <p:cNvSpPr txBox="1"/>
          <p:nvPr/>
        </p:nvSpPr>
        <p:spPr>
          <a:xfrm>
            <a:off x="5724525" y="5965647"/>
            <a:ext cx="2244090" cy="2393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 Development + IT Operation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8" name="Shape 1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9" name="Google Shape;1279;p26"/>
          <p:cNvSpPr txBox="1"/>
          <p:nvPr>
            <p:ph type="title"/>
          </p:nvPr>
        </p:nvSpPr>
        <p:spPr>
          <a:xfrm>
            <a:off x="2666492" y="567690"/>
            <a:ext cx="3221355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分散式版本控制工具</a:t>
            </a:r>
            <a:endParaRPr sz="2800"/>
          </a:p>
        </p:txBody>
      </p:sp>
      <p:sp>
        <p:nvSpPr>
          <p:cNvPr id="1280" name="Google Shape;1280;p26"/>
          <p:cNvSpPr txBox="1"/>
          <p:nvPr/>
        </p:nvSpPr>
        <p:spPr>
          <a:xfrm>
            <a:off x="906576" y="1219962"/>
            <a:ext cx="6948170" cy="33178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5725">
            <a:noAutofit/>
          </a:bodyPr>
          <a:lstStyle/>
          <a:p>
            <a:pPr indent="-3429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Initial release-2005, Current-v2.1 - 11/29/2016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License: GNU GPL v2 &amp; LGPL v2.1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ThoughtWorks 建議採用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特點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7654" lvl="1" marL="756285" marR="0" rtl="0" algn="l">
              <a:lnSpc>
                <a:spcPct val="100000"/>
              </a:lnSpc>
              <a:spcBef>
                <a:spcPts val="49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分散式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7654" lvl="1" marL="756285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快速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7654" lvl="1" marL="756285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feature branch 的成本低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業界廣泛採用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1" name="Google Shape;1281;p26"/>
          <p:cNvSpPr/>
          <p:nvPr/>
        </p:nvSpPr>
        <p:spPr>
          <a:xfrm>
            <a:off x="827532" y="454151"/>
            <a:ext cx="1706880" cy="71932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82" name="Google Shape;1282;p26"/>
          <p:cNvGrpSpPr/>
          <p:nvPr/>
        </p:nvGrpSpPr>
        <p:grpSpPr>
          <a:xfrm>
            <a:off x="3483864" y="2518164"/>
            <a:ext cx="4720410" cy="3315871"/>
            <a:chOff x="3483864" y="2518164"/>
            <a:chExt cx="4720410" cy="3315871"/>
          </a:xfrm>
        </p:grpSpPr>
        <p:sp>
          <p:nvSpPr>
            <p:cNvPr id="1283" name="Google Shape;1283;p26"/>
            <p:cNvSpPr/>
            <p:nvPr/>
          </p:nvSpPr>
          <p:spPr>
            <a:xfrm>
              <a:off x="4817461" y="2518164"/>
              <a:ext cx="3386813" cy="3315871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4" name="Google Shape;1284;p26"/>
            <p:cNvSpPr/>
            <p:nvPr/>
          </p:nvSpPr>
          <p:spPr>
            <a:xfrm>
              <a:off x="3483864" y="4652772"/>
              <a:ext cx="1338072" cy="765048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85" name="Google Shape;1285;p26"/>
          <p:cNvSpPr txBox="1"/>
          <p:nvPr/>
        </p:nvSpPr>
        <p:spPr>
          <a:xfrm>
            <a:off x="474370" y="6118656"/>
            <a:ext cx="5726430" cy="269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Source: Java Tools and Technologies Landscape Report 2016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6" name="Google Shape;1286;p26"/>
          <p:cNvSpPr/>
          <p:nvPr/>
        </p:nvSpPr>
        <p:spPr>
          <a:xfrm>
            <a:off x="539495" y="4680203"/>
            <a:ext cx="594360" cy="595884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7" name="Google Shape;1287;p26"/>
          <p:cNvSpPr/>
          <p:nvPr/>
        </p:nvSpPr>
        <p:spPr>
          <a:xfrm>
            <a:off x="1188719" y="4777324"/>
            <a:ext cx="502919" cy="498763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8" name="Google Shape;1288;p26"/>
          <p:cNvSpPr/>
          <p:nvPr/>
        </p:nvSpPr>
        <p:spPr>
          <a:xfrm>
            <a:off x="1784067" y="4783213"/>
            <a:ext cx="611497" cy="503341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9" name="Google Shape;1289;p26"/>
          <p:cNvSpPr/>
          <p:nvPr/>
        </p:nvSpPr>
        <p:spPr>
          <a:xfrm>
            <a:off x="2555748" y="4739640"/>
            <a:ext cx="871727" cy="489204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0" name="Google Shape;1290;p26"/>
          <p:cNvSpPr txBox="1"/>
          <p:nvPr>
            <p:ph idx="12" type="sldNum"/>
          </p:nvPr>
        </p:nvSpPr>
        <p:spPr>
          <a:xfrm>
            <a:off x="8347836" y="6539415"/>
            <a:ext cx="228600" cy="1943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38100" rtl="0" algn="l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294" name="Shape 1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5" name="Google Shape;1295;p27"/>
          <p:cNvGrpSpPr/>
          <p:nvPr/>
        </p:nvGrpSpPr>
        <p:grpSpPr>
          <a:xfrm>
            <a:off x="0" y="5935979"/>
            <a:ext cx="9144000" cy="922147"/>
            <a:chOff x="0" y="5935979"/>
            <a:chExt cx="9144000" cy="922147"/>
          </a:xfrm>
        </p:grpSpPr>
        <p:sp>
          <p:nvSpPr>
            <p:cNvPr id="1296" name="Google Shape;1296;p27"/>
            <p:cNvSpPr/>
            <p:nvPr/>
          </p:nvSpPr>
          <p:spPr>
            <a:xfrm>
              <a:off x="0" y="6382511"/>
              <a:ext cx="9144000" cy="475615"/>
            </a:xfrm>
            <a:custGeom>
              <a:rect b="b" l="l" r="r" t="t"/>
              <a:pathLst>
                <a:path extrusionOk="0" h="475615" w="9144000">
                  <a:moveTo>
                    <a:pt x="9144000" y="475485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475485"/>
                  </a:lnTo>
                  <a:lnTo>
                    <a:pt x="9144000" y="475485"/>
                  </a:lnTo>
                  <a:close/>
                </a:path>
              </a:pathLst>
            </a:custGeom>
            <a:solidFill>
              <a:srgbClr val="005097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7" name="Google Shape;1297;p27"/>
            <p:cNvSpPr/>
            <p:nvPr/>
          </p:nvSpPr>
          <p:spPr>
            <a:xfrm>
              <a:off x="534923" y="6466331"/>
              <a:ext cx="1662683" cy="306321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8" name="Google Shape;1298;p27"/>
            <p:cNvSpPr/>
            <p:nvPr/>
          </p:nvSpPr>
          <p:spPr>
            <a:xfrm>
              <a:off x="5568696" y="5935979"/>
              <a:ext cx="3575304" cy="516635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99" name="Google Shape;1299;p27"/>
          <p:cNvSpPr/>
          <p:nvPr/>
        </p:nvSpPr>
        <p:spPr>
          <a:xfrm>
            <a:off x="650748" y="626363"/>
            <a:ext cx="80772" cy="355091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0" name="Google Shape;1300;p27"/>
          <p:cNvSpPr txBox="1"/>
          <p:nvPr>
            <p:ph type="title"/>
          </p:nvPr>
        </p:nvSpPr>
        <p:spPr>
          <a:xfrm>
            <a:off x="906576" y="565149"/>
            <a:ext cx="6510655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Git </a:t>
            </a:r>
            <a:r>
              <a:rPr lang="en-US" sz="2800">
                <a:latin typeface="Arial"/>
                <a:ea typeface="Arial"/>
                <a:cs typeface="Arial"/>
                <a:sym typeface="Arial"/>
              </a:rPr>
              <a:t>有助於多</a:t>
            </a:r>
            <a:r>
              <a:rPr lang="en-US" sz="2800"/>
              <a:t>feature branch </a:t>
            </a:r>
            <a:r>
              <a:rPr lang="en-US" sz="2800">
                <a:latin typeface="Arial"/>
                <a:ea typeface="Arial"/>
                <a:cs typeface="Arial"/>
                <a:sym typeface="Arial"/>
              </a:rPr>
              <a:t>式開發模式</a:t>
            </a:r>
            <a:endParaRPr sz="2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1" name="Google Shape;1301;p27"/>
          <p:cNvSpPr/>
          <p:nvPr/>
        </p:nvSpPr>
        <p:spPr>
          <a:xfrm>
            <a:off x="256522" y="1450826"/>
            <a:ext cx="5102895" cy="4783669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2" name="Google Shape;1302;p27"/>
          <p:cNvSpPr txBox="1"/>
          <p:nvPr/>
        </p:nvSpPr>
        <p:spPr>
          <a:xfrm>
            <a:off x="42163" y="6348171"/>
            <a:ext cx="8637905" cy="269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Source: http</a:t>
            </a:r>
            <a:r>
              <a:rPr lang="en-US" sz="16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s://w</a:t>
            </a: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ww.</a:t>
            </a:r>
            <a:r>
              <a:rPr lang="en-US" sz="16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8"/>
              </a:rPr>
              <a:t>gi</a:t>
            </a: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n-US" sz="16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9"/>
              </a:rPr>
              <a:t>-tower.com/learn/git/ebook/en/command-line/appendix/from-subversion-to-git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3" name="Google Shape;1303;p27"/>
          <p:cNvSpPr/>
          <p:nvPr/>
        </p:nvSpPr>
        <p:spPr>
          <a:xfrm>
            <a:off x="6300215" y="1412747"/>
            <a:ext cx="2095499" cy="4927092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4" name="Google Shape;1304;p27"/>
          <p:cNvSpPr txBox="1"/>
          <p:nvPr>
            <p:ph idx="12" type="sldNum"/>
          </p:nvPr>
        </p:nvSpPr>
        <p:spPr>
          <a:xfrm>
            <a:off x="8347836" y="6539415"/>
            <a:ext cx="228600" cy="1943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38100" rtl="0" algn="l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8" name="Shape 1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9" name="Google Shape;1309;p28"/>
          <p:cNvSpPr txBox="1"/>
          <p:nvPr>
            <p:ph type="title"/>
          </p:nvPr>
        </p:nvSpPr>
        <p:spPr>
          <a:xfrm>
            <a:off x="906576" y="429513"/>
            <a:ext cx="6149975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Git 更適合 feature branch 的開發模式</a:t>
            </a:r>
            <a:endParaRPr sz="2800"/>
          </a:p>
        </p:txBody>
      </p:sp>
      <p:sp>
        <p:nvSpPr>
          <p:cNvPr id="1310" name="Google Shape;1310;p28"/>
          <p:cNvSpPr txBox="1"/>
          <p:nvPr/>
        </p:nvSpPr>
        <p:spPr>
          <a:xfrm>
            <a:off x="906576" y="860805"/>
            <a:ext cx="6322060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252525"/>
                </a:solidFill>
                <a:latin typeface="Arial"/>
                <a:ea typeface="Arial"/>
                <a:cs typeface="Arial"/>
                <a:sym typeface="Arial"/>
              </a:rPr>
              <a:t>(1) 開分支省又快 (2) Code review + 合併主線流暢化並易追蹤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11" name="Google Shape;1311;p28"/>
          <p:cNvGrpSpPr/>
          <p:nvPr/>
        </p:nvGrpSpPr>
        <p:grpSpPr>
          <a:xfrm>
            <a:off x="539495" y="1679448"/>
            <a:ext cx="4533901" cy="1050036"/>
            <a:chOff x="539495" y="1679448"/>
            <a:chExt cx="4533901" cy="1050036"/>
          </a:xfrm>
        </p:grpSpPr>
        <p:sp>
          <p:nvSpPr>
            <p:cNvPr id="1312" name="Google Shape;1312;p28"/>
            <p:cNvSpPr/>
            <p:nvPr/>
          </p:nvSpPr>
          <p:spPr>
            <a:xfrm>
              <a:off x="539495" y="1679448"/>
              <a:ext cx="1630680" cy="1050036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3" name="Google Shape;1313;p28"/>
            <p:cNvSpPr/>
            <p:nvPr/>
          </p:nvSpPr>
          <p:spPr>
            <a:xfrm>
              <a:off x="2772156" y="1679448"/>
              <a:ext cx="2301240" cy="609600"/>
            </a:xfrm>
            <a:custGeom>
              <a:rect b="b" l="l" r="r" t="t"/>
              <a:pathLst>
                <a:path extrusionOk="0" h="609600" w="2301240">
                  <a:moveTo>
                    <a:pt x="2199640" y="0"/>
                  </a:moveTo>
                  <a:lnTo>
                    <a:pt x="101600" y="0"/>
                  </a:lnTo>
                  <a:lnTo>
                    <a:pt x="62043" y="7981"/>
                  </a:lnTo>
                  <a:lnTo>
                    <a:pt x="29749" y="29749"/>
                  </a:lnTo>
                  <a:lnTo>
                    <a:pt x="7981" y="62043"/>
                  </a:lnTo>
                  <a:lnTo>
                    <a:pt x="0" y="101600"/>
                  </a:lnTo>
                  <a:lnTo>
                    <a:pt x="0" y="508000"/>
                  </a:lnTo>
                  <a:lnTo>
                    <a:pt x="7981" y="547556"/>
                  </a:lnTo>
                  <a:lnTo>
                    <a:pt x="29749" y="579850"/>
                  </a:lnTo>
                  <a:lnTo>
                    <a:pt x="62043" y="601618"/>
                  </a:lnTo>
                  <a:lnTo>
                    <a:pt x="101600" y="609600"/>
                  </a:lnTo>
                  <a:lnTo>
                    <a:pt x="2199640" y="609600"/>
                  </a:lnTo>
                  <a:lnTo>
                    <a:pt x="2239196" y="601618"/>
                  </a:lnTo>
                  <a:lnTo>
                    <a:pt x="2271490" y="579850"/>
                  </a:lnTo>
                  <a:lnTo>
                    <a:pt x="2293258" y="547556"/>
                  </a:lnTo>
                  <a:lnTo>
                    <a:pt x="2301240" y="508000"/>
                  </a:lnTo>
                  <a:lnTo>
                    <a:pt x="2301240" y="101600"/>
                  </a:lnTo>
                  <a:lnTo>
                    <a:pt x="2293258" y="62043"/>
                  </a:lnTo>
                  <a:lnTo>
                    <a:pt x="2271490" y="29749"/>
                  </a:lnTo>
                  <a:lnTo>
                    <a:pt x="2239196" y="7981"/>
                  </a:lnTo>
                  <a:lnTo>
                    <a:pt x="2199640" y="0"/>
                  </a:lnTo>
                  <a:close/>
                </a:path>
              </a:pathLst>
            </a:custGeom>
            <a:solidFill>
              <a:srgbClr val="4F81B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4" name="Google Shape;1314;p28"/>
            <p:cNvSpPr/>
            <p:nvPr/>
          </p:nvSpPr>
          <p:spPr>
            <a:xfrm>
              <a:off x="2772156" y="1679448"/>
              <a:ext cx="2301240" cy="609600"/>
            </a:xfrm>
            <a:custGeom>
              <a:rect b="b" l="l" r="r" t="t"/>
              <a:pathLst>
                <a:path extrusionOk="0" h="609600" w="2301240">
                  <a:moveTo>
                    <a:pt x="0" y="101600"/>
                  </a:moveTo>
                  <a:lnTo>
                    <a:pt x="7981" y="62043"/>
                  </a:lnTo>
                  <a:lnTo>
                    <a:pt x="29749" y="29749"/>
                  </a:lnTo>
                  <a:lnTo>
                    <a:pt x="62043" y="7981"/>
                  </a:lnTo>
                  <a:lnTo>
                    <a:pt x="101600" y="0"/>
                  </a:lnTo>
                  <a:lnTo>
                    <a:pt x="2199640" y="0"/>
                  </a:lnTo>
                  <a:lnTo>
                    <a:pt x="2239196" y="7981"/>
                  </a:lnTo>
                  <a:lnTo>
                    <a:pt x="2271490" y="29749"/>
                  </a:lnTo>
                  <a:lnTo>
                    <a:pt x="2293258" y="62043"/>
                  </a:lnTo>
                  <a:lnTo>
                    <a:pt x="2301240" y="101600"/>
                  </a:lnTo>
                  <a:lnTo>
                    <a:pt x="2301240" y="508000"/>
                  </a:lnTo>
                  <a:lnTo>
                    <a:pt x="2293258" y="547556"/>
                  </a:lnTo>
                  <a:lnTo>
                    <a:pt x="2271490" y="579850"/>
                  </a:lnTo>
                  <a:lnTo>
                    <a:pt x="2239196" y="601618"/>
                  </a:lnTo>
                  <a:lnTo>
                    <a:pt x="2199640" y="609600"/>
                  </a:lnTo>
                  <a:lnTo>
                    <a:pt x="101600" y="609600"/>
                  </a:lnTo>
                  <a:lnTo>
                    <a:pt x="62043" y="601618"/>
                  </a:lnTo>
                  <a:lnTo>
                    <a:pt x="29749" y="579850"/>
                  </a:lnTo>
                  <a:lnTo>
                    <a:pt x="7981" y="547556"/>
                  </a:lnTo>
                  <a:lnTo>
                    <a:pt x="0" y="508000"/>
                  </a:lnTo>
                  <a:lnTo>
                    <a:pt x="0" y="101600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15" name="Google Shape;1315;p28"/>
          <p:cNvSpPr txBox="1"/>
          <p:nvPr/>
        </p:nvSpPr>
        <p:spPr>
          <a:xfrm>
            <a:off x="2858516" y="1721866"/>
            <a:ext cx="2130425" cy="513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noAutofit/>
          </a:bodyPr>
          <a:lstStyle/>
          <a:p>
            <a:pPr indent="-443865" lvl="0" marL="45593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PG 各自開 branch 開發 避免相互影響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16" name="Google Shape;1316;p28"/>
          <p:cNvGrpSpPr/>
          <p:nvPr/>
        </p:nvGrpSpPr>
        <p:grpSpPr>
          <a:xfrm>
            <a:off x="5675376" y="1679448"/>
            <a:ext cx="2159635" cy="561340"/>
            <a:chOff x="5675376" y="1679448"/>
            <a:chExt cx="2159635" cy="561340"/>
          </a:xfrm>
        </p:grpSpPr>
        <p:sp>
          <p:nvSpPr>
            <p:cNvPr id="1317" name="Google Shape;1317;p28"/>
            <p:cNvSpPr/>
            <p:nvPr/>
          </p:nvSpPr>
          <p:spPr>
            <a:xfrm>
              <a:off x="5675376" y="1679448"/>
              <a:ext cx="2159635" cy="561340"/>
            </a:xfrm>
            <a:custGeom>
              <a:rect b="b" l="l" r="r" t="t"/>
              <a:pathLst>
                <a:path extrusionOk="0" h="561339" w="2159634">
                  <a:moveTo>
                    <a:pt x="2066035" y="0"/>
                  </a:moveTo>
                  <a:lnTo>
                    <a:pt x="93472" y="0"/>
                  </a:lnTo>
                  <a:lnTo>
                    <a:pt x="57114" y="7354"/>
                  </a:lnTo>
                  <a:lnTo>
                    <a:pt x="27400" y="27400"/>
                  </a:lnTo>
                  <a:lnTo>
                    <a:pt x="7354" y="57114"/>
                  </a:lnTo>
                  <a:lnTo>
                    <a:pt x="0" y="93472"/>
                  </a:lnTo>
                  <a:lnTo>
                    <a:pt x="0" y="467360"/>
                  </a:lnTo>
                  <a:lnTo>
                    <a:pt x="7354" y="503717"/>
                  </a:lnTo>
                  <a:lnTo>
                    <a:pt x="27400" y="533431"/>
                  </a:lnTo>
                  <a:lnTo>
                    <a:pt x="57114" y="553477"/>
                  </a:lnTo>
                  <a:lnTo>
                    <a:pt x="93472" y="560831"/>
                  </a:lnTo>
                  <a:lnTo>
                    <a:pt x="2066035" y="560831"/>
                  </a:lnTo>
                  <a:lnTo>
                    <a:pt x="2102393" y="553477"/>
                  </a:lnTo>
                  <a:lnTo>
                    <a:pt x="2132107" y="533431"/>
                  </a:lnTo>
                  <a:lnTo>
                    <a:pt x="2152153" y="503717"/>
                  </a:lnTo>
                  <a:lnTo>
                    <a:pt x="2159507" y="467360"/>
                  </a:lnTo>
                  <a:lnTo>
                    <a:pt x="2159507" y="93472"/>
                  </a:lnTo>
                  <a:lnTo>
                    <a:pt x="2152153" y="57114"/>
                  </a:lnTo>
                  <a:lnTo>
                    <a:pt x="2132107" y="27400"/>
                  </a:lnTo>
                  <a:lnTo>
                    <a:pt x="2102393" y="7354"/>
                  </a:lnTo>
                  <a:lnTo>
                    <a:pt x="2066035" y="0"/>
                  </a:lnTo>
                  <a:close/>
                </a:path>
              </a:pathLst>
            </a:custGeom>
            <a:solidFill>
              <a:srgbClr val="4F81B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8" name="Google Shape;1318;p28"/>
            <p:cNvSpPr/>
            <p:nvPr/>
          </p:nvSpPr>
          <p:spPr>
            <a:xfrm>
              <a:off x="5675376" y="1679448"/>
              <a:ext cx="2159635" cy="561340"/>
            </a:xfrm>
            <a:custGeom>
              <a:rect b="b" l="l" r="r" t="t"/>
              <a:pathLst>
                <a:path extrusionOk="0" h="561339" w="2159634">
                  <a:moveTo>
                    <a:pt x="0" y="93472"/>
                  </a:moveTo>
                  <a:lnTo>
                    <a:pt x="7354" y="57114"/>
                  </a:lnTo>
                  <a:lnTo>
                    <a:pt x="27400" y="27400"/>
                  </a:lnTo>
                  <a:lnTo>
                    <a:pt x="57114" y="7354"/>
                  </a:lnTo>
                  <a:lnTo>
                    <a:pt x="93472" y="0"/>
                  </a:lnTo>
                  <a:lnTo>
                    <a:pt x="2066035" y="0"/>
                  </a:lnTo>
                  <a:lnTo>
                    <a:pt x="2102393" y="7354"/>
                  </a:lnTo>
                  <a:lnTo>
                    <a:pt x="2132107" y="27400"/>
                  </a:lnTo>
                  <a:lnTo>
                    <a:pt x="2152153" y="57114"/>
                  </a:lnTo>
                  <a:lnTo>
                    <a:pt x="2159507" y="93472"/>
                  </a:lnTo>
                  <a:lnTo>
                    <a:pt x="2159507" y="467360"/>
                  </a:lnTo>
                  <a:lnTo>
                    <a:pt x="2152153" y="503717"/>
                  </a:lnTo>
                  <a:lnTo>
                    <a:pt x="2132107" y="533431"/>
                  </a:lnTo>
                  <a:lnTo>
                    <a:pt x="2102393" y="553477"/>
                  </a:lnTo>
                  <a:lnTo>
                    <a:pt x="2066035" y="560831"/>
                  </a:lnTo>
                  <a:lnTo>
                    <a:pt x="93472" y="560831"/>
                  </a:lnTo>
                  <a:lnTo>
                    <a:pt x="57114" y="553477"/>
                  </a:lnTo>
                  <a:lnTo>
                    <a:pt x="27400" y="533431"/>
                  </a:lnTo>
                  <a:lnTo>
                    <a:pt x="7354" y="503717"/>
                  </a:lnTo>
                  <a:lnTo>
                    <a:pt x="0" y="467360"/>
                  </a:lnTo>
                  <a:lnTo>
                    <a:pt x="0" y="93472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19" name="Google Shape;1319;p28"/>
          <p:cNvSpPr txBox="1"/>
          <p:nvPr/>
        </p:nvSpPr>
        <p:spPr>
          <a:xfrm>
            <a:off x="5828157" y="1697227"/>
            <a:ext cx="1856739" cy="513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Coding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開發中多次 Commit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20" name="Google Shape;1320;p28"/>
          <p:cNvGrpSpPr/>
          <p:nvPr/>
        </p:nvGrpSpPr>
        <p:grpSpPr>
          <a:xfrm>
            <a:off x="5940552" y="3334511"/>
            <a:ext cx="1583690" cy="584200"/>
            <a:chOff x="5940552" y="3334511"/>
            <a:chExt cx="1583690" cy="584200"/>
          </a:xfrm>
        </p:grpSpPr>
        <p:sp>
          <p:nvSpPr>
            <p:cNvPr id="1321" name="Google Shape;1321;p28"/>
            <p:cNvSpPr/>
            <p:nvPr/>
          </p:nvSpPr>
          <p:spPr>
            <a:xfrm>
              <a:off x="5940552" y="3334511"/>
              <a:ext cx="1583690" cy="584200"/>
            </a:xfrm>
            <a:custGeom>
              <a:rect b="b" l="l" r="r" t="t"/>
              <a:pathLst>
                <a:path extrusionOk="0" h="584200" w="1583690">
                  <a:moveTo>
                    <a:pt x="1486153" y="0"/>
                  </a:moveTo>
                  <a:lnTo>
                    <a:pt x="97282" y="0"/>
                  </a:lnTo>
                  <a:lnTo>
                    <a:pt x="59418" y="7645"/>
                  </a:lnTo>
                  <a:lnTo>
                    <a:pt x="28495" y="28495"/>
                  </a:lnTo>
                  <a:lnTo>
                    <a:pt x="7645" y="59418"/>
                  </a:lnTo>
                  <a:lnTo>
                    <a:pt x="0" y="97282"/>
                  </a:lnTo>
                  <a:lnTo>
                    <a:pt x="0" y="486410"/>
                  </a:lnTo>
                  <a:lnTo>
                    <a:pt x="7645" y="524273"/>
                  </a:lnTo>
                  <a:lnTo>
                    <a:pt x="28495" y="555196"/>
                  </a:lnTo>
                  <a:lnTo>
                    <a:pt x="59418" y="576046"/>
                  </a:lnTo>
                  <a:lnTo>
                    <a:pt x="97282" y="583692"/>
                  </a:lnTo>
                  <a:lnTo>
                    <a:pt x="1486153" y="583692"/>
                  </a:lnTo>
                  <a:lnTo>
                    <a:pt x="1524017" y="576046"/>
                  </a:lnTo>
                  <a:lnTo>
                    <a:pt x="1554940" y="555196"/>
                  </a:lnTo>
                  <a:lnTo>
                    <a:pt x="1575790" y="524273"/>
                  </a:lnTo>
                  <a:lnTo>
                    <a:pt x="1583436" y="486410"/>
                  </a:lnTo>
                  <a:lnTo>
                    <a:pt x="1583436" y="97282"/>
                  </a:lnTo>
                  <a:lnTo>
                    <a:pt x="1575790" y="59418"/>
                  </a:lnTo>
                  <a:lnTo>
                    <a:pt x="1554940" y="28495"/>
                  </a:lnTo>
                  <a:lnTo>
                    <a:pt x="1524017" y="7645"/>
                  </a:lnTo>
                  <a:lnTo>
                    <a:pt x="1486153" y="0"/>
                  </a:lnTo>
                  <a:close/>
                </a:path>
              </a:pathLst>
            </a:custGeom>
            <a:solidFill>
              <a:srgbClr val="4F81B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2" name="Google Shape;1322;p28"/>
            <p:cNvSpPr/>
            <p:nvPr/>
          </p:nvSpPr>
          <p:spPr>
            <a:xfrm>
              <a:off x="5940552" y="3334511"/>
              <a:ext cx="1583690" cy="584200"/>
            </a:xfrm>
            <a:custGeom>
              <a:rect b="b" l="l" r="r" t="t"/>
              <a:pathLst>
                <a:path extrusionOk="0" h="584200" w="1583690">
                  <a:moveTo>
                    <a:pt x="0" y="97282"/>
                  </a:moveTo>
                  <a:lnTo>
                    <a:pt x="7645" y="59418"/>
                  </a:lnTo>
                  <a:lnTo>
                    <a:pt x="28495" y="28495"/>
                  </a:lnTo>
                  <a:lnTo>
                    <a:pt x="59418" y="7645"/>
                  </a:lnTo>
                  <a:lnTo>
                    <a:pt x="97282" y="0"/>
                  </a:lnTo>
                  <a:lnTo>
                    <a:pt x="1486153" y="0"/>
                  </a:lnTo>
                  <a:lnTo>
                    <a:pt x="1524017" y="7645"/>
                  </a:lnTo>
                  <a:lnTo>
                    <a:pt x="1554940" y="28495"/>
                  </a:lnTo>
                  <a:lnTo>
                    <a:pt x="1575790" y="59418"/>
                  </a:lnTo>
                  <a:lnTo>
                    <a:pt x="1583436" y="97282"/>
                  </a:lnTo>
                  <a:lnTo>
                    <a:pt x="1583436" y="486410"/>
                  </a:lnTo>
                  <a:lnTo>
                    <a:pt x="1575790" y="524273"/>
                  </a:lnTo>
                  <a:lnTo>
                    <a:pt x="1554940" y="555196"/>
                  </a:lnTo>
                  <a:lnTo>
                    <a:pt x="1524017" y="576046"/>
                  </a:lnTo>
                  <a:lnTo>
                    <a:pt x="1486153" y="583692"/>
                  </a:lnTo>
                  <a:lnTo>
                    <a:pt x="97282" y="583692"/>
                  </a:lnTo>
                  <a:lnTo>
                    <a:pt x="59418" y="576046"/>
                  </a:lnTo>
                  <a:lnTo>
                    <a:pt x="28495" y="555196"/>
                  </a:lnTo>
                  <a:lnTo>
                    <a:pt x="7645" y="524273"/>
                  </a:lnTo>
                  <a:lnTo>
                    <a:pt x="0" y="486410"/>
                  </a:lnTo>
                  <a:lnTo>
                    <a:pt x="0" y="97282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23" name="Google Shape;1323;p28"/>
          <p:cNvSpPr txBox="1"/>
          <p:nvPr/>
        </p:nvSpPr>
        <p:spPr>
          <a:xfrm>
            <a:off x="5986398" y="3363924"/>
            <a:ext cx="1495425" cy="513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開發完成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發佈回傳 Server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24" name="Google Shape;1324;p28"/>
          <p:cNvGrpSpPr/>
          <p:nvPr/>
        </p:nvGrpSpPr>
        <p:grpSpPr>
          <a:xfrm>
            <a:off x="3564635" y="3387852"/>
            <a:ext cx="1632585" cy="394970"/>
            <a:chOff x="3564635" y="3387852"/>
            <a:chExt cx="1632585" cy="394970"/>
          </a:xfrm>
        </p:grpSpPr>
        <p:sp>
          <p:nvSpPr>
            <p:cNvPr id="1325" name="Google Shape;1325;p28"/>
            <p:cNvSpPr/>
            <p:nvPr/>
          </p:nvSpPr>
          <p:spPr>
            <a:xfrm>
              <a:off x="3564635" y="3387852"/>
              <a:ext cx="1632585" cy="394970"/>
            </a:xfrm>
            <a:custGeom>
              <a:rect b="b" l="l" r="r" t="t"/>
              <a:pathLst>
                <a:path extrusionOk="0" h="394970" w="1632585">
                  <a:moveTo>
                    <a:pt x="1566417" y="0"/>
                  </a:moveTo>
                  <a:lnTo>
                    <a:pt x="65786" y="0"/>
                  </a:lnTo>
                  <a:lnTo>
                    <a:pt x="40183" y="5171"/>
                  </a:lnTo>
                  <a:lnTo>
                    <a:pt x="19272" y="19272"/>
                  </a:lnTo>
                  <a:lnTo>
                    <a:pt x="5171" y="40183"/>
                  </a:lnTo>
                  <a:lnTo>
                    <a:pt x="0" y="65786"/>
                  </a:lnTo>
                  <a:lnTo>
                    <a:pt x="0" y="328930"/>
                  </a:lnTo>
                  <a:lnTo>
                    <a:pt x="5171" y="354532"/>
                  </a:lnTo>
                  <a:lnTo>
                    <a:pt x="19272" y="375443"/>
                  </a:lnTo>
                  <a:lnTo>
                    <a:pt x="40183" y="389544"/>
                  </a:lnTo>
                  <a:lnTo>
                    <a:pt x="65786" y="394716"/>
                  </a:lnTo>
                  <a:lnTo>
                    <a:pt x="1566417" y="394716"/>
                  </a:lnTo>
                  <a:lnTo>
                    <a:pt x="1592020" y="389544"/>
                  </a:lnTo>
                  <a:lnTo>
                    <a:pt x="1612931" y="375443"/>
                  </a:lnTo>
                  <a:lnTo>
                    <a:pt x="1627032" y="354532"/>
                  </a:lnTo>
                  <a:lnTo>
                    <a:pt x="1632203" y="328930"/>
                  </a:lnTo>
                  <a:lnTo>
                    <a:pt x="1632203" y="65786"/>
                  </a:lnTo>
                  <a:lnTo>
                    <a:pt x="1627032" y="40183"/>
                  </a:lnTo>
                  <a:lnTo>
                    <a:pt x="1612931" y="19272"/>
                  </a:lnTo>
                  <a:lnTo>
                    <a:pt x="1592020" y="5171"/>
                  </a:lnTo>
                  <a:lnTo>
                    <a:pt x="1566417" y="0"/>
                  </a:lnTo>
                  <a:close/>
                </a:path>
              </a:pathLst>
            </a:custGeom>
            <a:solidFill>
              <a:srgbClr val="4F81B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6" name="Google Shape;1326;p28"/>
            <p:cNvSpPr/>
            <p:nvPr/>
          </p:nvSpPr>
          <p:spPr>
            <a:xfrm>
              <a:off x="3564635" y="3387852"/>
              <a:ext cx="1632585" cy="394970"/>
            </a:xfrm>
            <a:custGeom>
              <a:rect b="b" l="l" r="r" t="t"/>
              <a:pathLst>
                <a:path extrusionOk="0" h="394970" w="1632585">
                  <a:moveTo>
                    <a:pt x="0" y="65786"/>
                  </a:moveTo>
                  <a:lnTo>
                    <a:pt x="5171" y="40183"/>
                  </a:lnTo>
                  <a:lnTo>
                    <a:pt x="19272" y="19272"/>
                  </a:lnTo>
                  <a:lnTo>
                    <a:pt x="40183" y="5171"/>
                  </a:lnTo>
                  <a:lnTo>
                    <a:pt x="65786" y="0"/>
                  </a:lnTo>
                  <a:lnTo>
                    <a:pt x="1566417" y="0"/>
                  </a:lnTo>
                  <a:lnTo>
                    <a:pt x="1592020" y="5171"/>
                  </a:lnTo>
                  <a:lnTo>
                    <a:pt x="1612931" y="19272"/>
                  </a:lnTo>
                  <a:lnTo>
                    <a:pt x="1627032" y="40183"/>
                  </a:lnTo>
                  <a:lnTo>
                    <a:pt x="1632203" y="65786"/>
                  </a:lnTo>
                  <a:lnTo>
                    <a:pt x="1632203" y="328930"/>
                  </a:lnTo>
                  <a:lnTo>
                    <a:pt x="1627032" y="354532"/>
                  </a:lnTo>
                  <a:lnTo>
                    <a:pt x="1612931" y="375443"/>
                  </a:lnTo>
                  <a:lnTo>
                    <a:pt x="1592020" y="389544"/>
                  </a:lnTo>
                  <a:lnTo>
                    <a:pt x="1566417" y="394716"/>
                  </a:lnTo>
                  <a:lnTo>
                    <a:pt x="65786" y="394716"/>
                  </a:lnTo>
                  <a:lnTo>
                    <a:pt x="40183" y="389544"/>
                  </a:lnTo>
                  <a:lnTo>
                    <a:pt x="19272" y="375443"/>
                  </a:lnTo>
                  <a:lnTo>
                    <a:pt x="5171" y="354532"/>
                  </a:lnTo>
                  <a:lnTo>
                    <a:pt x="0" y="328930"/>
                  </a:lnTo>
                  <a:lnTo>
                    <a:pt x="0" y="65786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27" name="Google Shape;1327;p28"/>
          <p:cNvSpPr txBox="1"/>
          <p:nvPr/>
        </p:nvSpPr>
        <p:spPr>
          <a:xfrm>
            <a:off x="3554348" y="3445509"/>
            <a:ext cx="1654175" cy="269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要求 Code review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28" name="Google Shape;1328;p28"/>
          <p:cNvGrpSpPr/>
          <p:nvPr/>
        </p:nvGrpSpPr>
        <p:grpSpPr>
          <a:xfrm>
            <a:off x="208788" y="3212592"/>
            <a:ext cx="2794000" cy="570230"/>
            <a:chOff x="208788" y="3212592"/>
            <a:chExt cx="2794000" cy="570230"/>
          </a:xfrm>
        </p:grpSpPr>
        <p:sp>
          <p:nvSpPr>
            <p:cNvPr id="1329" name="Google Shape;1329;p28"/>
            <p:cNvSpPr/>
            <p:nvPr/>
          </p:nvSpPr>
          <p:spPr>
            <a:xfrm>
              <a:off x="208788" y="3212592"/>
              <a:ext cx="2794000" cy="570230"/>
            </a:xfrm>
            <a:custGeom>
              <a:rect b="b" l="l" r="r" t="t"/>
              <a:pathLst>
                <a:path extrusionOk="0" h="570229" w="2794000">
                  <a:moveTo>
                    <a:pt x="2698496" y="0"/>
                  </a:moveTo>
                  <a:lnTo>
                    <a:pt x="94996" y="0"/>
                  </a:lnTo>
                  <a:lnTo>
                    <a:pt x="58019" y="7467"/>
                  </a:lnTo>
                  <a:lnTo>
                    <a:pt x="27824" y="27828"/>
                  </a:lnTo>
                  <a:lnTo>
                    <a:pt x="7465" y="58025"/>
                  </a:lnTo>
                  <a:lnTo>
                    <a:pt x="0" y="94996"/>
                  </a:lnTo>
                  <a:lnTo>
                    <a:pt x="0" y="474980"/>
                  </a:lnTo>
                  <a:lnTo>
                    <a:pt x="7465" y="511950"/>
                  </a:lnTo>
                  <a:lnTo>
                    <a:pt x="27824" y="542147"/>
                  </a:lnTo>
                  <a:lnTo>
                    <a:pt x="58019" y="562508"/>
                  </a:lnTo>
                  <a:lnTo>
                    <a:pt x="94996" y="569976"/>
                  </a:lnTo>
                  <a:lnTo>
                    <a:pt x="2698496" y="569976"/>
                  </a:lnTo>
                  <a:lnTo>
                    <a:pt x="2735466" y="562508"/>
                  </a:lnTo>
                  <a:lnTo>
                    <a:pt x="2765663" y="542147"/>
                  </a:lnTo>
                  <a:lnTo>
                    <a:pt x="2786024" y="511950"/>
                  </a:lnTo>
                  <a:lnTo>
                    <a:pt x="2793492" y="474980"/>
                  </a:lnTo>
                  <a:lnTo>
                    <a:pt x="2793492" y="94996"/>
                  </a:lnTo>
                  <a:lnTo>
                    <a:pt x="2786024" y="58025"/>
                  </a:lnTo>
                  <a:lnTo>
                    <a:pt x="2765663" y="27828"/>
                  </a:lnTo>
                  <a:lnTo>
                    <a:pt x="2735466" y="7467"/>
                  </a:lnTo>
                  <a:lnTo>
                    <a:pt x="2698496" y="0"/>
                  </a:lnTo>
                  <a:close/>
                </a:path>
              </a:pathLst>
            </a:custGeom>
            <a:solidFill>
              <a:srgbClr val="4F81B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0" name="Google Shape;1330;p28"/>
            <p:cNvSpPr/>
            <p:nvPr/>
          </p:nvSpPr>
          <p:spPr>
            <a:xfrm>
              <a:off x="208788" y="3212592"/>
              <a:ext cx="2794000" cy="570230"/>
            </a:xfrm>
            <a:custGeom>
              <a:rect b="b" l="l" r="r" t="t"/>
              <a:pathLst>
                <a:path extrusionOk="0" h="570229" w="2794000">
                  <a:moveTo>
                    <a:pt x="0" y="94996"/>
                  </a:moveTo>
                  <a:lnTo>
                    <a:pt x="7465" y="58025"/>
                  </a:lnTo>
                  <a:lnTo>
                    <a:pt x="27824" y="27828"/>
                  </a:lnTo>
                  <a:lnTo>
                    <a:pt x="58019" y="7467"/>
                  </a:lnTo>
                  <a:lnTo>
                    <a:pt x="94996" y="0"/>
                  </a:lnTo>
                  <a:lnTo>
                    <a:pt x="2698496" y="0"/>
                  </a:lnTo>
                  <a:lnTo>
                    <a:pt x="2735466" y="7467"/>
                  </a:lnTo>
                  <a:lnTo>
                    <a:pt x="2765663" y="27828"/>
                  </a:lnTo>
                  <a:lnTo>
                    <a:pt x="2786024" y="58025"/>
                  </a:lnTo>
                  <a:lnTo>
                    <a:pt x="2793492" y="94996"/>
                  </a:lnTo>
                  <a:lnTo>
                    <a:pt x="2793492" y="474980"/>
                  </a:lnTo>
                  <a:lnTo>
                    <a:pt x="2786024" y="511950"/>
                  </a:lnTo>
                  <a:lnTo>
                    <a:pt x="2765663" y="542147"/>
                  </a:lnTo>
                  <a:lnTo>
                    <a:pt x="2735466" y="562508"/>
                  </a:lnTo>
                  <a:lnTo>
                    <a:pt x="2698496" y="569976"/>
                  </a:lnTo>
                  <a:lnTo>
                    <a:pt x="94996" y="569976"/>
                  </a:lnTo>
                  <a:lnTo>
                    <a:pt x="58019" y="562508"/>
                  </a:lnTo>
                  <a:lnTo>
                    <a:pt x="27824" y="542147"/>
                  </a:lnTo>
                  <a:lnTo>
                    <a:pt x="7465" y="511950"/>
                  </a:lnTo>
                  <a:lnTo>
                    <a:pt x="0" y="474980"/>
                  </a:lnTo>
                  <a:lnTo>
                    <a:pt x="0" y="94996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31" name="Google Shape;1331;p28"/>
          <p:cNvSpPr txBox="1"/>
          <p:nvPr/>
        </p:nvSpPr>
        <p:spPr>
          <a:xfrm>
            <a:off x="398170" y="3236213"/>
            <a:ext cx="2414270" cy="513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Reviewer 提出意見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同意合併回 Master 或拒絕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2" name="Google Shape;1332;p28"/>
          <p:cNvSpPr/>
          <p:nvPr/>
        </p:nvSpPr>
        <p:spPr>
          <a:xfrm>
            <a:off x="2033016" y="4748782"/>
            <a:ext cx="4876800" cy="2013204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3" name="Google Shape;1333;p28"/>
          <p:cNvSpPr txBox="1"/>
          <p:nvPr/>
        </p:nvSpPr>
        <p:spPr>
          <a:xfrm>
            <a:off x="2850895" y="2368372"/>
            <a:ext cx="2885440" cy="4540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Git: local 開分支, 快速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SVN: server開分支,等網路傳回 local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4" name="Google Shape;1334;p28"/>
          <p:cNvSpPr txBox="1"/>
          <p:nvPr/>
        </p:nvSpPr>
        <p:spPr>
          <a:xfrm>
            <a:off x="6009259" y="2380869"/>
            <a:ext cx="1460500" cy="2393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Git: local Commit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5" name="Google Shape;1335;p28"/>
          <p:cNvSpPr txBox="1"/>
          <p:nvPr/>
        </p:nvSpPr>
        <p:spPr>
          <a:xfrm>
            <a:off x="6009259" y="2594229"/>
            <a:ext cx="2546985" cy="2393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SVN: remote commit 回server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6" name="Google Shape;1336;p28"/>
          <p:cNvSpPr txBox="1"/>
          <p:nvPr/>
        </p:nvSpPr>
        <p:spPr>
          <a:xfrm>
            <a:off x="3211067" y="3961002"/>
            <a:ext cx="4698365" cy="2393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Git: 從系統發 Pull request 給	</a:t>
            </a:r>
            <a:r>
              <a:rPr baseline="-25000" lang="en-US" sz="21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Git: 成品一次 push 回sever</a:t>
            </a:r>
            <a:endParaRPr baseline="-25000" sz="2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7" name="Google Shape;1337;p28"/>
          <p:cNvSpPr txBox="1"/>
          <p:nvPr/>
        </p:nvSpPr>
        <p:spPr>
          <a:xfrm>
            <a:off x="5660263" y="4300473"/>
            <a:ext cx="2546985" cy="2393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SVN: remote commit 回server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8" name="Google Shape;1338;p28"/>
          <p:cNvSpPr txBox="1"/>
          <p:nvPr/>
        </p:nvSpPr>
        <p:spPr>
          <a:xfrm>
            <a:off x="3236467" y="4174363"/>
            <a:ext cx="2136140" cy="4527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36766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reviewer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SVN:發 email 通知Review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9" name="Google Shape;1339;p28"/>
          <p:cNvSpPr txBox="1"/>
          <p:nvPr/>
        </p:nvSpPr>
        <p:spPr>
          <a:xfrm>
            <a:off x="87579" y="3979290"/>
            <a:ext cx="2699385" cy="8801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Git: reviewer在系統留存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23215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意見/合併/拒絕的紀錄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00050" lvl="0" marL="412115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SVN: reviewer 發 email 表達意見,  手動合併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40" name="Google Shape;1340;p28"/>
          <p:cNvGrpSpPr/>
          <p:nvPr/>
        </p:nvGrpSpPr>
        <p:grpSpPr>
          <a:xfrm>
            <a:off x="2170176" y="2008758"/>
            <a:ext cx="6218428" cy="1655076"/>
            <a:chOff x="2170176" y="2008758"/>
            <a:chExt cx="6218428" cy="1655076"/>
          </a:xfrm>
        </p:grpSpPr>
        <p:sp>
          <p:nvSpPr>
            <p:cNvPr id="1341" name="Google Shape;1341;p28"/>
            <p:cNvSpPr/>
            <p:nvPr/>
          </p:nvSpPr>
          <p:spPr>
            <a:xfrm>
              <a:off x="2170176" y="2008758"/>
              <a:ext cx="3505835" cy="117475"/>
            </a:xfrm>
            <a:custGeom>
              <a:rect b="b" l="l" r="r" t="t"/>
              <a:pathLst>
                <a:path extrusionOk="0" h="117475" w="3505835">
                  <a:moveTo>
                    <a:pt x="602234" y="51689"/>
                  </a:moveTo>
                  <a:lnTo>
                    <a:pt x="591337" y="45339"/>
                  </a:lnTo>
                  <a:lnTo>
                    <a:pt x="513588" y="0"/>
                  </a:lnTo>
                  <a:lnTo>
                    <a:pt x="509778" y="1016"/>
                  </a:lnTo>
                  <a:lnTo>
                    <a:pt x="506222" y="7112"/>
                  </a:lnTo>
                  <a:lnTo>
                    <a:pt x="507238" y="10922"/>
                  </a:lnTo>
                  <a:lnTo>
                    <a:pt x="566216" y="45339"/>
                  </a:lnTo>
                  <a:lnTo>
                    <a:pt x="0" y="45339"/>
                  </a:lnTo>
                  <a:lnTo>
                    <a:pt x="0" y="58039"/>
                  </a:lnTo>
                  <a:lnTo>
                    <a:pt x="566216" y="58039"/>
                  </a:lnTo>
                  <a:lnTo>
                    <a:pt x="507238" y="92456"/>
                  </a:lnTo>
                  <a:lnTo>
                    <a:pt x="506222" y="96266"/>
                  </a:lnTo>
                  <a:lnTo>
                    <a:pt x="509778" y="102362"/>
                  </a:lnTo>
                  <a:lnTo>
                    <a:pt x="513588" y="103378"/>
                  </a:lnTo>
                  <a:lnTo>
                    <a:pt x="591337" y="58039"/>
                  </a:lnTo>
                  <a:lnTo>
                    <a:pt x="602234" y="51689"/>
                  </a:lnTo>
                  <a:close/>
                </a:path>
                <a:path extrusionOk="0" h="117475" w="3505835">
                  <a:moveTo>
                    <a:pt x="3505454" y="65405"/>
                  </a:moveTo>
                  <a:lnTo>
                    <a:pt x="3494557" y="59055"/>
                  </a:lnTo>
                  <a:lnTo>
                    <a:pt x="3416808" y="13716"/>
                  </a:lnTo>
                  <a:lnTo>
                    <a:pt x="3412998" y="14732"/>
                  </a:lnTo>
                  <a:lnTo>
                    <a:pt x="3409442" y="20828"/>
                  </a:lnTo>
                  <a:lnTo>
                    <a:pt x="3410458" y="24638"/>
                  </a:lnTo>
                  <a:lnTo>
                    <a:pt x="3469436" y="59055"/>
                  </a:lnTo>
                  <a:lnTo>
                    <a:pt x="2903220" y="59055"/>
                  </a:lnTo>
                  <a:lnTo>
                    <a:pt x="2903220" y="71755"/>
                  </a:lnTo>
                  <a:lnTo>
                    <a:pt x="3469436" y="71755"/>
                  </a:lnTo>
                  <a:lnTo>
                    <a:pt x="3410458" y="106172"/>
                  </a:lnTo>
                  <a:lnTo>
                    <a:pt x="3409442" y="109982"/>
                  </a:lnTo>
                  <a:lnTo>
                    <a:pt x="3412998" y="116078"/>
                  </a:lnTo>
                  <a:lnTo>
                    <a:pt x="3416808" y="117094"/>
                  </a:lnTo>
                  <a:lnTo>
                    <a:pt x="3494557" y="71755"/>
                  </a:lnTo>
                  <a:lnTo>
                    <a:pt x="3505454" y="6540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2" name="Google Shape;1342;p28"/>
            <p:cNvSpPr/>
            <p:nvPr/>
          </p:nvSpPr>
          <p:spPr>
            <a:xfrm>
              <a:off x="7834884" y="2042159"/>
              <a:ext cx="553720" cy="1583690"/>
            </a:xfrm>
            <a:custGeom>
              <a:rect b="b" l="l" r="r" t="t"/>
              <a:pathLst>
                <a:path extrusionOk="0" h="1583689" w="553720">
                  <a:moveTo>
                    <a:pt x="0" y="0"/>
                  </a:moveTo>
                  <a:lnTo>
                    <a:pt x="552958" y="0"/>
                  </a:lnTo>
                </a:path>
                <a:path extrusionOk="0" h="1583689" w="553720">
                  <a:moveTo>
                    <a:pt x="553212" y="0"/>
                  </a:moveTo>
                  <a:lnTo>
                    <a:pt x="553212" y="1583689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3" name="Google Shape;1343;p28"/>
            <p:cNvSpPr/>
            <p:nvPr/>
          </p:nvSpPr>
          <p:spPr>
            <a:xfrm>
              <a:off x="3002280" y="3534295"/>
              <a:ext cx="5386070" cy="129539"/>
            </a:xfrm>
            <a:custGeom>
              <a:rect b="b" l="l" r="r" t="t"/>
              <a:pathLst>
                <a:path extrusionOk="0" h="129539" w="5386070">
                  <a:moveTo>
                    <a:pt x="560959" y="45326"/>
                  </a:moveTo>
                  <a:lnTo>
                    <a:pt x="35991" y="45326"/>
                  </a:lnTo>
                  <a:lnTo>
                    <a:pt x="94996" y="10909"/>
                  </a:lnTo>
                  <a:lnTo>
                    <a:pt x="96012" y="7112"/>
                  </a:lnTo>
                  <a:lnTo>
                    <a:pt x="92456" y="1003"/>
                  </a:lnTo>
                  <a:lnTo>
                    <a:pt x="88646" y="0"/>
                  </a:lnTo>
                  <a:lnTo>
                    <a:pt x="0" y="51676"/>
                  </a:lnTo>
                  <a:lnTo>
                    <a:pt x="88646" y="103365"/>
                  </a:lnTo>
                  <a:lnTo>
                    <a:pt x="92456" y="102349"/>
                  </a:lnTo>
                  <a:lnTo>
                    <a:pt x="96012" y="96253"/>
                  </a:lnTo>
                  <a:lnTo>
                    <a:pt x="94996" y="92443"/>
                  </a:lnTo>
                  <a:lnTo>
                    <a:pt x="35991" y="58026"/>
                  </a:lnTo>
                  <a:lnTo>
                    <a:pt x="560959" y="58026"/>
                  </a:lnTo>
                  <a:lnTo>
                    <a:pt x="560959" y="45326"/>
                  </a:lnTo>
                  <a:close/>
                </a:path>
                <a:path extrusionOk="0" h="129539" w="5386070">
                  <a:moveTo>
                    <a:pt x="2926969" y="45326"/>
                  </a:moveTo>
                  <a:lnTo>
                    <a:pt x="2257983" y="45326"/>
                  </a:lnTo>
                  <a:lnTo>
                    <a:pt x="2316988" y="10909"/>
                  </a:lnTo>
                  <a:lnTo>
                    <a:pt x="2318004" y="7112"/>
                  </a:lnTo>
                  <a:lnTo>
                    <a:pt x="2314448" y="1003"/>
                  </a:lnTo>
                  <a:lnTo>
                    <a:pt x="2310638" y="0"/>
                  </a:lnTo>
                  <a:lnTo>
                    <a:pt x="2221992" y="51676"/>
                  </a:lnTo>
                  <a:lnTo>
                    <a:pt x="2310638" y="103365"/>
                  </a:lnTo>
                  <a:lnTo>
                    <a:pt x="2314448" y="102349"/>
                  </a:lnTo>
                  <a:lnTo>
                    <a:pt x="2318004" y="96253"/>
                  </a:lnTo>
                  <a:lnTo>
                    <a:pt x="2316988" y="92443"/>
                  </a:lnTo>
                  <a:lnTo>
                    <a:pt x="2257983" y="58026"/>
                  </a:lnTo>
                  <a:lnTo>
                    <a:pt x="2926969" y="58026"/>
                  </a:lnTo>
                  <a:lnTo>
                    <a:pt x="2926969" y="45326"/>
                  </a:lnTo>
                  <a:close/>
                </a:path>
                <a:path extrusionOk="0" h="129539" w="5386070">
                  <a:moveTo>
                    <a:pt x="5385943" y="84950"/>
                  </a:moveTo>
                  <a:lnTo>
                    <a:pt x="4557700" y="70383"/>
                  </a:lnTo>
                  <a:lnTo>
                    <a:pt x="4558436" y="69964"/>
                  </a:lnTo>
                  <a:lnTo>
                    <a:pt x="4617466" y="36944"/>
                  </a:lnTo>
                  <a:lnTo>
                    <a:pt x="4618482" y="33134"/>
                  </a:lnTo>
                  <a:lnTo>
                    <a:pt x="4616831" y="30099"/>
                  </a:lnTo>
                  <a:lnTo>
                    <a:pt x="4615053" y="27051"/>
                  </a:lnTo>
                  <a:lnTo>
                    <a:pt x="4611243" y="25895"/>
                  </a:lnTo>
                  <a:lnTo>
                    <a:pt x="4608195" y="27686"/>
                  </a:lnTo>
                  <a:lnTo>
                    <a:pt x="4521708" y="76060"/>
                  </a:lnTo>
                  <a:lnTo>
                    <a:pt x="4609338" y="129273"/>
                  </a:lnTo>
                  <a:lnTo>
                    <a:pt x="4613275" y="128384"/>
                  </a:lnTo>
                  <a:lnTo>
                    <a:pt x="4615053" y="125336"/>
                  </a:lnTo>
                  <a:lnTo>
                    <a:pt x="4616958" y="122415"/>
                  </a:lnTo>
                  <a:lnTo>
                    <a:pt x="4615942" y="118478"/>
                  </a:lnTo>
                  <a:lnTo>
                    <a:pt x="4613021" y="116573"/>
                  </a:lnTo>
                  <a:lnTo>
                    <a:pt x="4557750" y="83083"/>
                  </a:lnTo>
                  <a:lnTo>
                    <a:pt x="5385689" y="97650"/>
                  </a:lnTo>
                  <a:lnTo>
                    <a:pt x="5385943" y="8495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44" name="Google Shape;1344;p28"/>
          <p:cNvSpPr txBox="1"/>
          <p:nvPr>
            <p:ph idx="12" type="sldNum"/>
          </p:nvPr>
        </p:nvSpPr>
        <p:spPr>
          <a:xfrm>
            <a:off x="8347836" y="6539415"/>
            <a:ext cx="228600" cy="1943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38100" rtl="0" algn="l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8" name="Shape 1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9" name="Google Shape;1349;p29"/>
          <p:cNvSpPr txBox="1"/>
          <p:nvPr>
            <p:ph type="title"/>
          </p:nvPr>
        </p:nvSpPr>
        <p:spPr>
          <a:xfrm>
            <a:off x="3608578" y="508253"/>
            <a:ext cx="3688079" cy="5137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專案自動化建構工具</a:t>
            </a:r>
            <a:endParaRPr sz="3200"/>
          </a:p>
        </p:txBody>
      </p:sp>
      <p:sp>
        <p:nvSpPr>
          <p:cNvPr id="1350" name="Google Shape;1350;p29"/>
          <p:cNvSpPr txBox="1"/>
          <p:nvPr/>
        </p:nvSpPr>
        <p:spPr>
          <a:xfrm>
            <a:off x="535940" y="1550515"/>
            <a:ext cx="6555105" cy="12338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9525">
            <a:noAutofit/>
          </a:bodyPr>
          <a:lstStyle/>
          <a:p>
            <a:pPr indent="-343535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Initial release-2007, Current v3.3 - 1/3/2017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3535" lvl="0" marL="355600" marR="0" rtl="0" algn="l">
              <a:lnSpc>
                <a:spcPct val="100000"/>
              </a:lnSpc>
              <a:spcBef>
                <a:spcPts val="29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License: Apache License 2.0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3535" lvl="0" marL="355600" marR="0" rtl="0" algn="l">
              <a:lnSpc>
                <a:spcPct val="100000"/>
              </a:lnSpc>
              <a:spcBef>
                <a:spcPts val="28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ThoughtWorks 建議採用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1" name="Google Shape;1351;p29"/>
          <p:cNvSpPr txBox="1"/>
          <p:nvPr/>
        </p:nvSpPr>
        <p:spPr>
          <a:xfrm>
            <a:off x="535940" y="5611774"/>
            <a:ext cx="2197735" cy="3917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-343535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著名使用公司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2" name="Google Shape;1352;p29"/>
          <p:cNvSpPr/>
          <p:nvPr/>
        </p:nvSpPr>
        <p:spPr>
          <a:xfrm>
            <a:off x="827532" y="431291"/>
            <a:ext cx="2737104" cy="739194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3" name="Google Shape;1353;p29"/>
          <p:cNvSpPr/>
          <p:nvPr/>
        </p:nvSpPr>
        <p:spPr>
          <a:xfrm>
            <a:off x="2988564" y="5445252"/>
            <a:ext cx="935736" cy="935736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4" name="Google Shape;1354;p29"/>
          <p:cNvSpPr/>
          <p:nvPr/>
        </p:nvSpPr>
        <p:spPr>
          <a:xfrm>
            <a:off x="4355591" y="5521282"/>
            <a:ext cx="792479" cy="788077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5" name="Google Shape;1355;p29"/>
          <p:cNvSpPr/>
          <p:nvPr/>
        </p:nvSpPr>
        <p:spPr>
          <a:xfrm>
            <a:off x="5507735" y="5355335"/>
            <a:ext cx="1040891" cy="1039368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6" name="Google Shape;1356;p29"/>
          <p:cNvSpPr/>
          <p:nvPr/>
        </p:nvSpPr>
        <p:spPr>
          <a:xfrm>
            <a:off x="7019543" y="5553455"/>
            <a:ext cx="1373124" cy="771144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57" name="Google Shape;1357;p29"/>
          <p:cNvGrpSpPr/>
          <p:nvPr/>
        </p:nvGrpSpPr>
        <p:grpSpPr>
          <a:xfrm>
            <a:off x="828294" y="3269741"/>
            <a:ext cx="2952115" cy="576580"/>
            <a:chOff x="828294" y="3269741"/>
            <a:chExt cx="2952115" cy="576580"/>
          </a:xfrm>
        </p:grpSpPr>
        <p:sp>
          <p:nvSpPr>
            <p:cNvPr id="1358" name="Google Shape;1358;p29"/>
            <p:cNvSpPr/>
            <p:nvPr/>
          </p:nvSpPr>
          <p:spPr>
            <a:xfrm>
              <a:off x="828294" y="3269741"/>
              <a:ext cx="2952115" cy="576580"/>
            </a:xfrm>
            <a:custGeom>
              <a:rect b="b" l="l" r="r" t="t"/>
              <a:pathLst>
                <a:path extrusionOk="0" h="576579" w="2952115">
                  <a:moveTo>
                    <a:pt x="2855976" y="0"/>
                  </a:moveTo>
                  <a:lnTo>
                    <a:pt x="96012" y="0"/>
                  </a:lnTo>
                  <a:lnTo>
                    <a:pt x="58641" y="7536"/>
                  </a:lnTo>
                  <a:lnTo>
                    <a:pt x="28122" y="28098"/>
                  </a:lnTo>
                  <a:lnTo>
                    <a:pt x="7545" y="58614"/>
                  </a:lnTo>
                  <a:lnTo>
                    <a:pt x="0" y="96012"/>
                  </a:lnTo>
                  <a:lnTo>
                    <a:pt x="0" y="480060"/>
                  </a:lnTo>
                  <a:lnTo>
                    <a:pt x="7545" y="517457"/>
                  </a:lnTo>
                  <a:lnTo>
                    <a:pt x="28122" y="547973"/>
                  </a:lnTo>
                  <a:lnTo>
                    <a:pt x="58641" y="568535"/>
                  </a:lnTo>
                  <a:lnTo>
                    <a:pt x="96012" y="576072"/>
                  </a:lnTo>
                  <a:lnTo>
                    <a:pt x="2855976" y="576072"/>
                  </a:lnTo>
                  <a:lnTo>
                    <a:pt x="2893373" y="568535"/>
                  </a:lnTo>
                  <a:lnTo>
                    <a:pt x="2923889" y="547973"/>
                  </a:lnTo>
                  <a:lnTo>
                    <a:pt x="2944451" y="517457"/>
                  </a:lnTo>
                  <a:lnTo>
                    <a:pt x="2951988" y="480060"/>
                  </a:lnTo>
                  <a:lnTo>
                    <a:pt x="2951988" y="96012"/>
                  </a:lnTo>
                  <a:lnTo>
                    <a:pt x="2944451" y="58614"/>
                  </a:lnTo>
                  <a:lnTo>
                    <a:pt x="2923889" y="28098"/>
                  </a:lnTo>
                  <a:lnTo>
                    <a:pt x="2893373" y="7536"/>
                  </a:lnTo>
                  <a:lnTo>
                    <a:pt x="2855976" y="0"/>
                  </a:lnTo>
                  <a:close/>
                </a:path>
              </a:pathLst>
            </a:custGeom>
            <a:solidFill>
              <a:srgbClr val="4F81B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9" name="Google Shape;1359;p29"/>
            <p:cNvSpPr/>
            <p:nvPr/>
          </p:nvSpPr>
          <p:spPr>
            <a:xfrm>
              <a:off x="828294" y="3269741"/>
              <a:ext cx="2952115" cy="576580"/>
            </a:xfrm>
            <a:custGeom>
              <a:rect b="b" l="l" r="r" t="t"/>
              <a:pathLst>
                <a:path extrusionOk="0" h="576579" w="2952115">
                  <a:moveTo>
                    <a:pt x="0" y="96012"/>
                  </a:moveTo>
                  <a:lnTo>
                    <a:pt x="7545" y="58614"/>
                  </a:lnTo>
                  <a:lnTo>
                    <a:pt x="28122" y="28098"/>
                  </a:lnTo>
                  <a:lnTo>
                    <a:pt x="58641" y="7536"/>
                  </a:lnTo>
                  <a:lnTo>
                    <a:pt x="96012" y="0"/>
                  </a:lnTo>
                  <a:lnTo>
                    <a:pt x="2855976" y="0"/>
                  </a:lnTo>
                  <a:lnTo>
                    <a:pt x="2893373" y="7536"/>
                  </a:lnTo>
                  <a:lnTo>
                    <a:pt x="2923889" y="28098"/>
                  </a:lnTo>
                  <a:lnTo>
                    <a:pt x="2944451" y="58614"/>
                  </a:lnTo>
                  <a:lnTo>
                    <a:pt x="2951988" y="96012"/>
                  </a:lnTo>
                  <a:lnTo>
                    <a:pt x="2951988" y="480060"/>
                  </a:lnTo>
                  <a:lnTo>
                    <a:pt x="2944451" y="517457"/>
                  </a:lnTo>
                  <a:lnTo>
                    <a:pt x="2923889" y="547973"/>
                  </a:lnTo>
                  <a:lnTo>
                    <a:pt x="2893373" y="568535"/>
                  </a:lnTo>
                  <a:lnTo>
                    <a:pt x="2855976" y="576072"/>
                  </a:lnTo>
                  <a:lnTo>
                    <a:pt x="96012" y="576072"/>
                  </a:lnTo>
                  <a:lnTo>
                    <a:pt x="58641" y="568535"/>
                  </a:lnTo>
                  <a:lnTo>
                    <a:pt x="28122" y="547973"/>
                  </a:lnTo>
                  <a:lnTo>
                    <a:pt x="7545" y="517457"/>
                  </a:lnTo>
                  <a:lnTo>
                    <a:pt x="0" y="480060"/>
                  </a:lnTo>
                  <a:lnTo>
                    <a:pt x="0" y="96012"/>
                  </a:lnTo>
                  <a:close/>
                </a:path>
              </a:pathLst>
            </a:custGeom>
            <a:noFill/>
            <a:ln cap="flat" cmpd="sng" w="25400">
              <a:solidFill>
                <a:srgbClr val="385D8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60" name="Google Shape;1360;p29"/>
          <p:cNvGrpSpPr/>
          <p:nvPr/>
        </p:nvGrpSpPr>
        <p:grpSpPr>
          <a:xfrm>
            <a:off x="848677" y="3909757"/>
            <a:ext cx="2952115" cy="576580"/>
            <a:chOff x="828294" y="3917441"/>
            <a:chExt cx="2952115" cy="576580"/>
          </a:xfrm>
        </p:grpSpPr>
        <p:sp>
          <p:nvSpPr>
            <p:cNvPr id="1361" name="Google Shape;1361;p29"/>
            <p:cNvSpPr/>
            <p:nvPr/>
          </p:nvSpPr>
          <p:spPr>
            <a:xfrm>
              <a:off x="828294" y="3917441"/>
              <a:ext cx="2952115" cy="576580"/>
            </a:xfrm>
            <a:custGeom>
              <a:rect b="b" l="l" r="r" t="t"/>
              <a:pathLst>
                <a:path extrusionOk="0" h="576579" w="2952115">
                  <a:moveTo>
                    <a:pt x="2855976" y="0"/>
                  </a:moveTo>
                  <a:lnTo>
                    <a:pt x="96012" y="0"/>
                  </a:lnTo>
                  <a:lnTo>
                    <a:pt x="58641" y="7536"/>
                  </a:lnTo>
                  <a:lnTo>
                    <a:pt x="28122" y="28098"/>
                  </a:lnTo>
                  <a:lnTo>
                    <a:pt x="7545" y="58614"/>
                  </a:lnTo>
                  <a:lnTo>
                    <a:pt x="0" y="96011"/>
                  </a:lnTo>
                  <a:lnTo>
                    <a:pt x="0" y="480059"/>
                  </a:lnTo>
                  <a:lnTo>
                    <a:pt x="7545" y="517457"/>
                  </a:lnTo>
                  <a:lnTo>
                    <a:pt x="28122" y="547973"/>
                  </a:lnTo>
                  <a:lnTo>
                    <a:pt x="58641" y="568535"/>
                  </a:lnTo>
                  <a:lnTo>
                    <a:pt x="96012" y="576071"/>
                  </a:lnTo>
                  <a:lnTo>
                    <a:pt x="2855976" y="576071"/>
                  </a:lnTo>
                  <a:lnTo>
                    <a:pt x="2893373" y="568535"/>
                  </a:lnTo>
                  <a:lnTo>
                    <a:pt x="2923889" y="547973"/>
                  </a:lnTo>
                  <a:lnTo>
                    <a:pt x="2944451" y="517457"/>
                  </a:lnTo>
                  <a:lnTo>
                    <a:pt x="2951988" y="480059"/>
                  </a:lnTo>
                  <a:lnTo>
                    <a:pt x="2951988" y="96011"/>
                  </a:lnTo>
                  <a:lnTo>
                    <a:pt x="2944451" y="58614"/>
                  </a:lnTo>
                  <a:lnTo>
                    <a:pt x="2923889" y="28098"/>
                  </a:lnTo>
                  <a:lnTo>
                    <a:pt x="2893373" y="7536"/>
                  </a:lnTo>
                  <a:lnTo>
                    <a:pt x="2855976" y="0"/>
                  </a:lnTo>
                  <a:close/>
                </a:path>
              </a:pathLst>
            </a:custGeom>
            <a:solidFill>
              <a:srgbClr val="4F81B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2" name="Google Shape;1362;p29"/>
            <p:cNvSpPr/>
            <p:nvPr/>
          </p:nvSpPr>
          <p:spPr>
            <a:xfrm>
              <a:off x="828294" y="3917441"/>
              <a:ext cx="2952115" cy="576580"/>
            </a:xfrm>
            <a:custGeom>
              <a:rect b="b" l="l" r="r" t="t"/>
              <a:pathLst>
                <a:path extrusionOk="0" h="576579" w="2952115">
                  <a:moveTo>
                    <a:pt x="0" y="96011"/>
                  </a:moveTo>
                  <a:lnTo>
                    <a:pt x="7545" y="58614"/>
                  </a:lnTo>
                  <a:lnTo>
                    <a:pt x="28122" y="28098"/>
                  </a:lnTo>
                  <a:lnTo>
                    <a:pt x="58641" y="7536"/>
                  </a:lnTo>
                  <a:lnTo>
                    <a:pt x="96012" y="0"/>
                  </a:lnTo>
                  <a:lnTo>
                    <a:pt x="2855976" y="0"/>
                  </a:lnTo>
                  <a:lnTo>
                    <a:pt x="2893373" y="7536"/>
                  </a:lnTo>
                  <a:lnTo>
                    <a:pt x="2923889" y="28098"/>
                  </a:lnTo>
                  <a:lnTo>
                    <a:pt x="2944451" y="58614"/>
                  </a:lnTo>
                  <a:lnTo>
                    <a:pt x="2951988" y="96011"/>
                  </a:lnTo>
                  <a:lnTo>
                    <a:pt x="2951988" y="480059"/>
                  </a:lnTo>
                  <a:lnTo>
                    <a:pt x="2944451" y="517457"/>
                  </a:lnTo>
                  <a:lnTo>
                    <a:pt x="2923889" y="547973"/>
                  </a:lnTo>
                  <a:lnTo>
                    <a:pt x="2893373" y="568535"/>
                  </a:lnTo>
                  <a:lnTo>
                    <a:pt x="2855976" y="576071"/>
                  </a:lnTo>
                  <a:lnTo>
                    <a:pt x="96012" y="576071"/>
                  </a:lnTo>
                  <a:lnTo>
                    <a:pt x="58641" y="568535"/>
                  </a:lnTo>
                  <a:lnTo>
                    <a:pt x="28122" y="547973"/>
                  </a:lnTo>
                  <a:lnTo>
                    <a:pt x="7545" y="517457"/>
                  </a:lnTo>
                  <a:lnTo>
                    <a:pt x="0" y="480059"/>
                  </a:lnTo>
                  <a:lnTo>
                    <a:pt x="0" y="96011"/>
                  </a:lnTo>
                  <a:close/>
                </a:path>
              </a:pathLst>
            </a:custGeom>
            <a:noFill/>
            <a:ln cap="flat" cmpd="sng" w="25400">
              <a:solidFill>
                <a:srgbClr val="385D8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63" name="Google Shape;1363;p29"/>
          <p:cNvGrpSpPr/>
          <p:nvPr/>
        </p:nvGrpSpPr>
        <p:grpSpPr>
          <a:xfrm>
            <a:off x="828294" y="4581905"/>
            <a:ext cx="2952115" cy="576580"/>
            <a:chOff x="828294" y="4581905"/>
            <a:chExt cx="2952115" cy="576580"/>
          </a:xfrm>
        </p:grpSpPr>
        <p:sp>
          <p:nvSpPr>
            <p:cNvPr id="1364" name="Google Shape;1364;p29"/>
            <p:cNvSpPr/>
            <p:nvPr/>
          </p:nvSpPr>
          <p:spPr>
            <a:xfrm>
              <a:off x="828294" y="4581905"/>
              <a:ext cx="2952115" cy="576580"/>
            </a:xfrm>
            <a:custGeom>
              <a:rect b="b" l="l" r="r" t="t"/>
              <a:pathLst>
                <a:path extrusionOk="0" h="576579" w="2952115">
                  <a:moveTo>
                    <a:pt x="2855976" y="0"/>
                  </a:moveTo>
                  <a:lnTo>
                    <a:pt x="96012" y="0"/>
                  </a:lnTo>
                  <a:lnTo>
                    <a:pt x="58641" y="7536"/>
                  </a:lnTo>
                  <a:lnTo>
                    <a:pt x="28122" y="28098"/>
                  </a:lnTo>
                  <a:lnTo>
                    <a:pt x="7545" y="58614"/>
                  </a:lnTo>
                  <a:lnTo>
                    <a:pt x="0" y="96012"/>
                  </a:lnTo>
                  <a:lnTo>
                    <a:pt x="0" y="480060"/>
                  </a:lnTo>
                  <a:lnTo>
                    <a:pt x="7545" y="517457"/>
                  </a:lnTo>
                  <a:lnTo>
                    <a:pt x="28122" y="547973"/>
                  </a:lnTo>
                  <a:lnTo>
                    <a:pt x="58641" y="568535"/>
                  </a:lnTo>
                  <a:lnTo>
                    <a:pt x="96012" y="576072"/>
                  </a:lnTo>
                  <a:lnTo>
                    <a:pt x="2855976" y="576072"/>
                  </a:lnTo>
                  <a:lnTo>
                    <a:pt x="2893373" y="568535"/>
                  </a:lnTo>
                  <a:lnTo>
                    <a:pt x="2923889" y="547973"/>
                  </a:lnTo>
                  <a:lnTo>
                    <a:pt x="2944451" y="517457"/>
                  </a:lnTo>
                  <a:lnTo>
                    <a:pt x="2951988" y="480060"/>
                  </a:lnTo>
                  <a:lnTo>
                    <a:pt x="2951988" y="96012"/>
                  </a:lnTo>
                  <a:lnTo>
                    <a:pt x="2944451" y="58614"/>
                  </a:lnTo>
                  <a:lnTo>
                    <a:pt x="2923889" y="28098"/>
                  </a:lnTo>
                  <a:lnTo>
                    <a:pt x="2893373" y="7536"/>
                  </a:lnTo>
                  <a:lnTo>
                    <a:pt x="2855976" y="0"/>
                  </a:lnTo>
                  <a:close/>
                </a:path>
              </a:pathLst>
            </a:custGeom>
            <a:solidFill>
              <a:srgbClr val="4F81B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5" name="Google Shape;1365;p29"/>
            <p:cNvSpPr/>
            <p:nvPr/>
          </p:nvSpPr>
          <p:spPr>
            <a:xfrm>
              <a:off x="828294" y="4581905"/>
              <a:ext cx="2952115" cy="576580"/>
            </a:xfrm>
            <a:custGeom>
              <a:rect b="b" l="l" r="r" t="t"/>
              <a:pathLst>
                <a:path extrusionOk="0" h="576579" w="2952115">
                  <a:moveTo>
                    <a:pt x="0" y="96012"/>
                  </a:moveTo>
                  <a:lnTo>
                    <a:pt x="7545" y="58614"/>
                  </a:lnTo>
                  <a:lnTo>
                    <a:pt x="28122" y="28098"/>
                  </a:lnTo>
                  <a:lnTo>
                    <a:pt x="58641" y="7536"/>
                  </a:lnTo>
                  <a:lnTo>
                    <a:pt x="96012" y="0"/>
                  </a:lnTo>
                  <a:lnTo>
                    <a:pt x="2855976" y="0"/>
                  </a:lnTo>
                  <a:lnTo>
                    <a:pt x="2893373" y="7536"/>
                  </a:lnTo>
                  <a:lnTo>
                    <a:pt x="2923889" y="28098"/>
                  </a:lnTo>
                  <a:lnTo>
                    <a:pt x="2944451" y="58614"/>
                  </a:lnTo>
                  <a:lnTo>
                    <a:pt x="2951988" y="96012"/>
                  </a:lnTo>
                  <a:lnTo>
                    <a:pt x="2951988" y="480060"/>
                  </a:lnTo>
                  <a:lnTo>
                    <a:pt x="2944451" y="517457"/>
                  </a:lnTo>
                  <a:lnTo>
                    <a:pt x="2923889" y="547973"/>
                  </a:lnTo>
                  <a:lnTo>
                    <a:pt x="2893373" y="568535"/>
                  </a:lnTo>
                  <a:lnTo>
                    <a:pt x="2855976" y="576072"/>
                  </a:lnTo>
                  <a:lnTo>
                    <a:pt x="96012" y="576072"/>
                  </a:lnTo>
                  <a:lnTo>
                    <a:pt x="58641" y="568535"/>
                  </a:lnTo>
                  <a:lnTo>
                    <a:pt x="28122" y="547973"/>
                  </a:lnTo>
                  <a:lnTo>
                    <a:pt x="7545" y="517457"/>
                  </a:lnTo>
                  <a:lnTo>
                    <a:pt x="0" y="480060"/>
                  </a:lnTo>
                  <a:lnTo>
                    <a:pt x="0" y="96012"/>
                  </a:lnTo>
                  <a:close/>
                </a:path>
              </a:pathLst>
            </a:custGeom>
            <a:noFill/>
            <a:ln cap="flat" cmpd="sng" w="25400">
              <a:solidFill>
                <a:srgbClr val="385D8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66" name="Google Shape;1366;p29"/>
          <p:cNvSpPr txBox="1"/>
          <p:nvPr/>
        </p:nvSpPr>
        <p:spPr>
          <a:xfrm>
            <a:off x="985773" y="3392423"/>
            <a:ext cx="2637155" cy="16626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處理套件相依(Maven)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None/>
            </a:pPr>
            <a:r>
              <a:t/>
            </a:r>
            <a:endParaRPr sz="12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任務功能(Ant)</a:t>
            </a:r>
            <a:endParaRPr sz="2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75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條件判斷寫法(Groovy )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7" name="Google Shape;1367;p29"/>
          <p:cNvSpPr/>
          <p:nvPr/>
        </p:nvSpPr>
        <p:spPr>
          <a:xfrm>
            <a:off x="5375147" y="3916679"/>
            <a:ext cx="2737104" cy="739194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68" name="Google Shape;1368;p29"/>
          <p:cNvGrpSpPr/>
          <p:nvPr/>
        </p:nvGrpSpPr>
        <p:grpSpPr>
          <a:xfrm>
            <a:off x="4213097" y="3824478"/>
            <a:ext cx="864235" cy="836930"/>
            <a:chOff x="4213097" y="3824478"/>
            <a:chExt cx="864235" cy="836930"/>
          </a:xfrm>
        </p:grpSpPr>
        <p:sp>
          <p:nvSpPr>
            <p:cNvPr id="1369" name="Google Shape;1369;p29"/>
            <p:cNvSpPr/>
            <p:nvPr/>
          </p:nvSpPr>
          <p:spPr>
            <a:xfrm>
              <a:off x="4213097" y="3824478"/>
              <a:ext cx="864235" cy="836930"/>
            </a:xfrm>
            <a:custGeom>
              <a:rect b="b" l="l" r="r" t="t"/>
              <a:pathLst>
                <a:path extrusionOk="0" h="836929" w="864235">
                  <a:moveTo>
                    <a:pt x="445769" y="0"/>
                  </a:moveTo>
                  <a:lnTo>
                    <a:pt x="445769" y="209169"/>
                  </a:lnTo>
                  <a:lnTo>
                    <a:pt x="0" y="209169"/>
                  </a:lnTo>
                  <a:lnTo>
                    <a:pt x="209168" y="418338"/>
                  </a:lnTo>
                  <a:lnTo>
                    <a:pt x="0" y="627507"/>
                  </a:lnTo>
                  <a:lnTo>
                    <a:pt x="445769" y="627507"/>
                  </a:lnTo>
                  <a:lnTo>
                    <a:pt x="445769" y="836676"/>
                  </a:lnTo>
                  <a:lnTo>
                    <a:pt x="864107" y="418338"/>
                  </a:lnTo>
                  <a:lnTo>
                    <a:pt x="445769" y="0"/>
                  </a:lnTo>
                  <a:close/>
                </a:path>
              </a:pathLst>
            </a:custGeom>
            <a:solidFill>
              <a:srgbClr val="4F81B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0" name="Google Shape;1370;p29"/>
            <p:cNvSpPr/>
            <p:nvPr/>
          </p:nvSpPr>
          <p:spPr>
            <a:xfrm>
              <a:off x="4213097" y="3824478"/>
              <a:ext cx="864235" cy="836930"/>
            </a:xfrm>
            <a:custGeom>
              <a:rect b="b" l="l" r="r" t="t"/>
              <a:pathLst>
                <a:path extrusionOk="0" h="836929" w="864235">
                  <a:moveTo>
                    <a:pt x="0" y="209169"/>
                  </a:moveTo>
                  <a:lnTo>
                    <a:pt x="445769" y="209169"/>
                  </a:lnTo>
                  <a:lnTo>
                    <a:pt x="445769" y="0"/>
                  </a:lnTo>
                  <a:lnTo>
                    <a:pt x="864107" y="418338"/>
                  </a:lnTo>
                  <a:lnTo>
                    <a:pt x="445769" y="836676"/>
                  </a:lnTo>
                  <a:lnTo>
                    <a:pt x="445769" y="627507"/>
                  </a:lnTo>
                  <a:lnTo>
                    <a:pt x="0" y="627507"/>
                  </a:lnTo>
                  <a:lnTo>
                    <a:pt x="209168" y="418338"/>
                  </a:lnTo>
                  <a:lnTo>
                    <a:pt x="0" y="209169"/>
                  </a:lnTo>
                  <a:close/>
                </a:path>
              </a:pathLst>
            </a:custGeom>
            <a:noFill/>
            <a:ln cap="flat" cmpd="sng" w="25400">
              <a:solidFill>
                <a:srgbClr val="385D8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71" name="Google Shape;1371;p29"/>
          <p:cNvSpPr txBox="1"/>
          <p:nvPr>
            <p:ph idx="12" type="sldNum"/>
          </p:nvPr>
        </p:nvSpPr>
        <p:spPr>
          <a:xfrm>
            <a:off x="8347836" y="6539415"/>
            <a:ext cx="228600" cy="1943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38100" rtl="0" algn="l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5" name="Shape 1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6" name="Google Shape;1376;p30"/>
          <p:cNvSpPr txBox="1"/>
          <p:nvPr>
            <p:ph type="title"/>
          </p:nvPr>
        </p:nvSpPr>
        <p:spPr>
          <a:xfrm>
            <a:off x="644093" y="338074"/>
            <a:ext cx="7855813" cy="9099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274955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/>
              <a:t>Gradle 使用 Groovy-based domain-specific  language (DSL) 簡化設定的複雜度</a:t>
            </a:r>
            <a:endParaRPr sz="2900"/>
          </a:p>
        </p:txBody>
      </p:sp>
      <p:sp>
        <p:nvSpPr>
          <p:cNvPr id="1377" name="Google Shape;1377;p30"/>
          <p:cNvSpPr/>
          <p:nvPr/>
        </p:nvSpPr>
        <p:spPr>
          <a:xfrm>
            <a:off x="457200" y="1371806"/>
            <a:ext cx="3758184" cy="133786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8" name="Google Shape;1378;p30"/>
          <p:cNvSpPr/>
          <p:nvPr/>
        </p:nvSpPr>
        <p:spPr>
          <a:xfrm>
            <a:off x="4650485" y="1681609"/>
            <a:ext cx="4353306" cy="511426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9" name="Google Shape;1379;p30"/>
          <p:cNvSpPr/>
          <p:nvPr/>
        </p:nvSpPr>
        <p:spPr>
          <a:xfrm>
            <a:off x="1480628" y="2791719"/>
            <a:ext cx="1732196" cy="437636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0" name="Google Shape;1380;p30"/>
          <p:cNvSpPr/>
          <p:nvPr/>
        </p:nvSpPr>
        <p:spPr>
          <a:xfrm>
            <a:off x="5652515" y="2941320"/>
            <a:ext cx="1799843" cy="484958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1" name="Google Shape;1381;p30"/>
          <p:cNvSpPr/>
          <p:nvPr/>
        </p:nvSpPr>
        <p:spPr>
          <a:xfrm>
            <a:off x="4500371" y="4094988"/>
            <a:ext cx="4643628" cy="1278636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2" name="Google Shape;1382;p30"/>
          <p:cNvSpPr/>
          <p:nvPr/>
        </p:nvSpPr>
        <p:spPr>
          <a:xfrm>
            <a:off x="396240" y="3285743"/>
            <a:ext cx="3887724" cy="3572254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3" name="Google Shape;1383;p30"/>
          <p:cNvSpPr txBox="1"/>
          <p:nvPr>
            <p:ph idx="12" type="sldNum"/>
          </p:nvPr>
        </p:nvSpPr>
        <p:spPr>
          <a:xfrm>
            <a:off x="8347836" y="6539415"/>
            <a:ext cx="228600" cy="1943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38100" rtl="0" algn="l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7" name="Shape 1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8" name="Google Shape;1388;p31"/>
          <p:cNvSpPr/>
          <p:nvPr/>
        </p:nvSpPr>
        <p:spPr>
          <a:xfrm>
            <a:off x="463295" y="726947"/>
            <a:ext cx="2286000" cy="6858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9" name="Google Shape;1389;p31"/>
          <p:cNvSpPr txBox="1"/>
          <p:nvPr>
            <p:ph type="title"/>
          </p:nvPr>
        </p:nvSpPr>
        <p:spPr>
          <a:xfrm>
            <a:off x="2961894" y="396367"/>
            <a:ext cx="3221355" cy="878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noAutofit/>
          </a:bodyPr>
          <a:lstStyle/>
          <a:p>
            <a:pPr indent="-887094" lvl="0" marL="89916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專案自動化建構工具 綜合評比</a:t>
            </a:r>
            <a:endParaRPr sz="2800"/>
          </a:p>
        </p:txBody>
      </p:sp>
      <p:graphicFrame>
        <p:nvGraphicFramePr>
          <p:cNvPr id="1390" name="Google Shape;1390;p31"/>
          <p:cNvGraphicFramePr/>
          <p:nvPr/>
        </p:nvGraphicFramePr>
        <p:xfrm>
          <a:off x="450850" y="159385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{F8636212-B687-4B62-A966-A67A2F0B4600}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學習曲線</a:t>
                      </a:r>
                      <a:endParaRPr sz="2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9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27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2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602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90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2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602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254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2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602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7E8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Build 速度</a:t>
                      </a:r>
                      <a:endParaRPr sz="2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9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4.5</a:t>
                      </a:r>
                      <a:endParaRPr sz="2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602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4.5</a:t>
                      </a:r>
                      <a:endParaRPr sz="2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602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63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3.5</a:t>
                      </a:r>
                      <a:endParaRPr sz="2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602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4"/>
                    </a:solidFill>
                  </a:tcPr>
                </a:tc>
              </a:tr>
              <a:tr h="822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對複雜任務</a:t>
                      </a:r>
                      <a:endParaRPr sz="2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的適應性</a:t>
                      </a:r>
                      <a:endParaRPr sz="2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9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1.5</a:t>
                      </a:r>
                      <a:endParaRPr sz="2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602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4.5</a:t>
                      </a:r>
                      <a:endParaRPr sz="2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602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254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2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602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7E8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127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Plugins</a:t>
                      </a:r>
                      <a:endParaRPr sz="2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667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27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2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667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90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2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667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254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2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667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4"/>
                    </a:solidFill>
                  </a:tcPr>
                </a:tc>
              </a:tr>
              <a:tr h="822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網路社群</a:t>
                      </a:r>
                      <a:endParaRPr sz="2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與文件資源</a:t>
                      </a:r>
                      <a:endParaRPr sz="2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9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27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2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667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90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2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667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254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2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667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7E8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開發工具整合</a:t>
                      </a:r>
                      <a:endParaRPr sz="2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857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27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2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667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90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2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667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254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2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667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4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Total</a:t>
                      </a:r>
                      <a:endParaRPr sz="2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667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21</a:t>
                      </a:r>
                      <a:endParaRPr sz="2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667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24</a:t>
                      </a:r>
                      <a:endParaRPr sz="2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667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18.5</a:t>
                      </a:r>
                      <a:endParaRPr sz="2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667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EBEBE"/>
                    </a:solidFill>
                  </a:tcPr>
                </a:tc>
              </a:tr>
            </a:tbl>
          </a:graphicData>
        </a:graphic>
      </p:graphicFrame>
      <p:sp>
        <p:nvSpPr>
          <p:cNvPr id="1391" name="Google Shape;1391;p31"/>
          <p:cNvSpPr/>
          <p:nvPr/>
        </p:nvSpPr>
        <p:spPr>
          <a:xfrm>
            <a:off x="4715255" y="1556003"/>
            <a:ext cx="1801368" cy="504444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2" name="Google Shape;1392;p31"/>
          <p:cNvSpPr/>
          <p:nvPr/>
        </p:nvSpPr>
        <p:spPr>
          <a:xfrm>
            <a:off x="6757416" y="1539239"/>
            <a:ext cx="720851" cy="475488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3" name="Google Shape;1393;p31"/>
          <p:cNvSpPr/>
          <p:nvPr/>
        </p:nvSpPr>
        <p:spPr>
          <a:xfrm>
            <a:off x="7703819" y="1412747"/>
            <a:ext cx="755903" cy="536448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4" name="Google Shape;1394;p31"/>
          <p:cNvSpPr/>
          <p:nvPr/>
        </p:nvSpPr>
        <p:spPr>
          <a:xfrm>
            <a:off x="2627376" y="1565147"/>
            <a:ext cx="1772412" cy="449579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5" name="Google Shape;1395;p31"/>
          <p:cNvSpPr txBox="1"/>
          <p:nvPr/>
        </p:nvSpPr>
        <p:spPr>
          <a:xfrm>
            <a:off x="401827" y="6045200"/>
            <a:ext cx="8231505" cy="2393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Source : Java Build Tools - Part 2 - A Decision Maker’s Comparison of Maven, Gradle and Ant + Ivy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6" name="Google Shape;1396;p31"/>
          <p:cNvSpPr txBox="1"/>
          <p:nvPr>
            <p:ph idx="12" type="sldNum"/>
          </p:nvPr>
        </p:nvSpPr>
        <p:spPr>
          <a:xfrm>
            <a:off x="8347836" y="6539415"/>
            <a:ext cx="228600" cy="1943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38100" rtl="0" algn="l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0" name="Shape 1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1" name="Google Shape;1401;p32"/>
          <p:cNvSpPr txBox="1"/>
          <p:nvPr>
            <p:ph type="ctrTitle"/>
          </p:nvPr>
        </p:nvSpPr>
        <p:spPr>
          <a:xfrm>
            <a:off x="3138678" y="2304745"/>
            <a:ext cx="2866643" cy="5746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397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DigiArch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框架</a:t>
            </a:r>
            <a:endParaRPr/>
          </a:p>
        </p:txBody>
      </p:sp>
      <p:sp>
        <p:nvSpPr>
          <p:cNvPr id="1402" name="Google Shape;1402;p32"/>
          <p:cNvSpPr txBox="1"/>
          <p:nvPr/>
        </p:nvSpPr>
        <p:spPr>
          <a:xfrm>
            <a:off x="1129690" y="2963671"/>
            <a:ext cx="6883400" cy="574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應用系統架構架構及網頁元件說明</a:t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6" name="Shape 1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7" name="Google Shape;1407;p33"/>
          <p:cNvSpPr txBox="1"/>
          <p:nvPr>
            <p:ph type="title"/>
          </p:nvPr>
        </p:nvSpPr>
        <p:spPr>
          <a:xfrm>
            <a:off x="644093" y="338074"/>
            <a:ext cx="7855813" cy="9099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0400">
            <a:noAutofit/>
          </a:bodyPr>
          <a:lstStyle/>
          <a:p>
            <a:pPr indent="0" lvl="0" marL="274955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前端架構設計模式 - Single Page Application(SPA) +  REST API</a:t>
            </a:r>
            <a:endParaRPr/>
          </a:p>
        </p:txBody>
      </p:sp>
      <p:sp>
        <p:nvSpPr>
          <p:cNvPr id="1408" name="Google Shape;1408;p33"/>
          <p:cNvSpPr txBox="1"/>
          <p:nvPr/>
        </p:nvSpPr>
        <p:spPr>
          <a:xfrm>
            <a:off x="973836" y="2202179"/>
            <a:ext cx="1553210" cy="332549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337820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Web App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68300" marR="0" rtl="0" algn="l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（</a:t>
            </a:r>
            <a:r>
              <a:rPr b="1" lang="en-US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SPA</a:t>
            </a:r>
            <a:r>
              <a:rPr b="0" lang="en-US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）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9" name="Google Shape;1409;p33"/>
          <p:cNvSpPr txBox="1"/>
          <p:nvPr/>
        </p:nvSpPr>
        <p:spPr>
          <a:xfrm>
            <a:off x="3607308" y="2142744"/>
            <a:ext cx="1553210" cy="824865"/>
          </a:xfrm>
          <a:prstGeom prst="rect">
            <a:avLst/>
          </a:prstGeom>
          <a:solidFill>
            <a:srgbClr val="94B3D6"/>
          </a:solidFill>
          <a:ln>
            <a:noFill/>
          </a:ln>
        </p:spPr>
        <p:txBody>
          <a:bodyPr anchorCtr="0" anchor="t" bIns="0" lIns="0" spcFirstLastPara="1" rIns="0" wrap="square" tIns="50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3733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REST API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0" name="Google Shape;1410;p33"/>
          <p:cNvSpPr txBox="1"/>
          <p:nvPr/>
        </p:nvSpPr>
        <p:spPr>
          <a:xfrm>
            <a:off x="3607308" y="2967227"/>
            <a:ext cx="1553210" cy="826135"/>
          </a:xfrm>
          <a:prstGeom prst="rect">
            <a:avLst/>
          </a:prstGeom>
          <a:solidFill>
            <a:srgbClr val="375F92"/>
          </a:solidFill>
          <a:ln>
            <a:noFill/>
          </a:ln>
        </p:spPr>
        <p:txBody>
          <a:bodyPr anchorCtr="0" anchor="t" bIns="0" lIns="0" spcFirstLastPara="1" rIns="0" wrap="square" tIns="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20979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Middleware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1" name="Google Shape;1411;p33"/>
          <p:cNvSpPr txBox="1"/>
          <p:nvPr/>
        </p:nvSpPr>
        <p:spPr>
          <a:xfrm>
            <a:off x="3607308" y="3793235"/>
            <a:ext cx="1553210" cy="597535"/>
          </a:xfrm>
          <a:prstGeom prst="rect">
            <a:avLst/>
          </a:prstGeom>
          <a:solidFill>
            <a:srgbClr val="0F243E"/>
          </a:solidFill>
          <a:ln>
            <a:noFill/>
          </a:ln>
        </p:spPr>
        <p:txBody>
          <a:bodyPr anchorCtr="0" anchor="t" bIns="0" lIns="0" spcFirstLastPara="1" rIns="0" wrap="square" tIns="147300">
            <a:noAutofit/>
          </a:bodyPr>
          <a:lstStyle/>
          <a:p>
            <a:pPr indent="0" lvl="0" marL="16891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Service Layer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2" name="Google Shape;1412;p33"/>
          <p:cNvSpPr/>
          <p:nvPr/>
        </p:nvSpPr>
        <p:spPr>
          <a:xfrm>
            <a:off x="6240779" y="2182367"/>
            <a:ext cx="1553210" cy="1472565"/>
          </a:xfrm>
          <a:custGeom>
            <a:rect b="b" l="l" r="r" t="t"/>
            <a:pathLst>
              <a:path extrusionOk="0" h="1472564" w="1553209">
                <a:moveTo>
                  <a:pt x="1552955" y="0"/>
                </a:moveTo>
                <a:lnTo>
                  <a:pt x="0" y="0"/>
                </a:lnTo>
                <a:lnTo>
                  <a:pt x="0" y="1472184"/>
                </a:lnTo>
                <a:lnTo>
                  <a:pt x="1552955" y="1472184"/>
                </a:lnTo>
                <a:lnTo>
                  <a:pt x="1552955" y="0"/>
                </a:lnTo>
                <a:close/>
              </a:path>
            </a:pathLst>
          </a:custGeom>
          <a:solidFill>
            <a:srgbClr val="92D05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3" name="Google Shape;1413;p33"/>
          <p:cNvSpPr txBox="1"/>
          <p:nvPr/>
        </p:nvSpPr>
        <p:spPr>
          <a:xfrm>
            <a:off x="6240779" y="2182367"/>
            <a:ext cx="1553210" cy="1472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" lvl="0" marL="253365" marR="212090" rtl="0" algn="l">
              <a:lnSpc>
                <a:spcPct val="100000"/>
              </a:lnSpc>
              <a:spcBef>
                <a:spcPts val="145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Native App/  Hybrid App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4" name="Google Shape;1414;p33"/>
          <p:cNvSpPr/>
          <p:nvPr/>
        </p:nvSpPr>
        <p:spPr>
          <a:xfrm>
            <a:off x="6240779" y="4091940"/>
            <a:ext cx="1553210" cy="1435735"/>
          </a:xfrm>
          <a:custGeom>
            <a:rect b="b" l="l" r="r" t="t"/>
            <a:pathLst>
              <a:path extrusionOk="0" h="1435735" w="1553209">
                <a:moveTo>
                  <a:pt x="1552955" y="0"/>
                </a:moveTo>
                <a:lnTo>
                  <a:pt x="0" y="0"/>
                </a:lnTo>
                <a:lnTo>
                  <a:pt x="0" y="1435608"/>
                </a:lnTo>
                <a:lnTo>
                  <a:pt x="1552955" y="1435608"/>
                </a:lnTo>
                <a:lnTo>
                  <a:pt x="1552955" y="0"/>
                </a:lnTo>
                <a:close/>
              </a:path>
            </a:pathLst>
          </a:custGeom>
          <a:solidFill>
            <a:srgbClr val="92D05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5" name="Google Shape;1415;p33"/>
          <p:cNvSpPr txBox="1"/>
          <p:nvPr/>
        </p:nvSpPr>
        <p:spPr>
          <a:xfrm>
            <a:off x="6240779" y="4091940"/>
            <a:ext cx="1553210" cy="14357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None/>
            </a:pPr>
            <a:r>
              <a:t/>
            </a:r>
            <a:endParaRPr sz="20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8351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Desktop App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6" name="Google Shape;1416;p33"/>
          <p:cNvSpPr txBox="1"/>
          <p:nvPr/>
        </p:nvSpPr>
        <p:spPr>
          <a:xfrm>
            <a:off x="3607308" y="4806696"/>
            <a:ext cx="1553210" cy="721360"/>
          </a:xfrm>
          <a:prstGeom prst="rect">
            <a:avLst/>
          </a:prstGeom>
          <a:solidFill>
            <a:srgbClr val="FF8000"/>
          </a:solidFill>
          <a:ln>
            <a:noFill/>
          </a:ln>
        </p:spPr>
        <p:txBody>
          <a:bodyPr anchorCtr="0" anchor="t" bIns="0" lIns="0" spcFirstLastPara="1" rIns="0" wrap="square" tIns="4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87655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Data Store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7" name="Google Shape;1417;p33"/>
          <p:cNvSpPr/>
          <p:nvPr/>
        </p:nvSpPr>
        <p:spPr>
          <a:xfrm>
            <a:off x="4345685" y="4391405"/>
            <a:ext cx="76200" cy="416559"/>
          </a:xfrm>
          <a:custGeom>
            <a:rect b="b" l="l" r="r" t="t"/>
            <a:pathLst>
              <a:path extrusionOk="0" h="416560" w="76200">
                <a:moveTo>
                  <a:pt x="26929" y="340360"/>
                </a:moveTo>
                <a:lnTo>
                  <a:pt x="0" y="340360"/>
                </a:lnTo>
                <a:lnTo>
                  <a:pt x="38100" y="416560"/>
                </a:lnTo>
                <a:lnTo>
                  <a:pt x="69850" y="353060"/>
                </a:lnTo>
                <a:lnTo>
                  <a:pt x="26924" y="353060"/>
                </a:lnTo>
                <a:lnTo>
                  <a:pt x="26929" y="340360"/>
                </a:lnTo>
                <a:close/>
              </a:path>
              <a:path extrusionOk="0" h="416560" w="76200">
                <a:moveTo>
                  <a:pt x="49275" y="63500"/>
                </a:moveTo>
                <a:lnTo>
                  <a:pt x="27050" y="63500"/>
                </a:lnTo>
                <a:lnTo>
                  <a:pt x="26924" y="353060"/>
                </a:lnTo>
                <a:lnTo>
                  <a:pt x="49149" y="353060"/>
                </a:lnTo>
                <a:lnTo>
                  <a:pt x="49275" y="63500"/>
                </a:lnTo>
                <a:close/>
              </a:path>
              <a:path extrusionOk="0" h="416560" w="76200">
                <a:moveTo>
                  <a:pt x="76200" y="340360"/>
                </a:moveTo>
                <a:lnTo>
                  <a:pt x="49154" y="340360"/>
                </a:lnTo>
                <a:lnTo>
                  <a:pt x="49149" y="353060"/>
                </a:lnTo>
                <a:lnTo>
                  <a:pt x="69850" y="353060"/>
                </a:lnTo>
                <a:lnTo>
                  <a:pt x="76200" y="340360"/>
                </a:lnTo>
                <a:close/>
              </a:path>
              <a:path extrusionOk="0" h="416560" w="76200">
                <a:moveTo>
                  <a:pt x="38100" y="0"/>
                </a:moveTo>
                <a:lnTo>
                  <a:pt x="0" y="76200"/>
                </a:lnTo>
                <a:lnTo>
                  <a:pt x="27045" y="76200"/>
                </a:lnTo>
                <a:lnTo>
                  <a:pt x="27050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extrusionOk="0" h="416560" w="76200">
                <a:moveTo>
                  <a:pt x="69850" y="63500"/>
                </a:moveTo>
                <a:lnTo>
                  <a:pt x="49275" y="63500"/>
                </a:lnTo>
                <a:lnTo>
                  <a:pt x="49270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497DB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8" name="Google Shape;1418;p33"/>
          <p:cNvSpPr/>
          <p:nvPr/>
        </p:nvSpPr>
        <p:spPr>
          <a:xfrm>
            <a:off x="2516505" y="2590799"/>
            <a:ext cx="1102995" cy="2576830"/>
          </a:xfrm>
          <a:custGeom>
            <a:rect b="b" l="l" r="r" t="t"/>
            <a:pathLst>
              <a:path extrusionOk="0" h="2576829" w="1102995">
                <a:moveTo>
                  <a:pt x="1094740" y="57150"/>
                </a:moveTo>
                <a:lnTo>
                  <a:pt x="1075588" y="45974"/>
                </a:lnTo>
                <a:lnTo>
                  <a:pt x="1002030" y="3048"/>
                </a:lnTo>
                <a:lnTo>
                  <a:pt x="996696" y="0"/>
                </a:lnTo>
                <a:lnTo>
                  <a:pt x="989965" y="1778"/>
                </a:lnTo>
                <a:lnTo>
                  <a:pt x="986790" y="7112"/>
                </a:lnTo>
                <a:lnTo>
                  <a:pt x="983742" y="12446"/>
                </a:lnTo>
                <a:lnTo>
                  <a:pt x="985520" y="19177"/>
                </a:lnTo>
                <a:lnTo>
                  <a:pt x="990854" y="22352"/>
                </a:lnTo>
                <a:lnTo>
                  <a:pt x="1031354" y="45986"/>
                </a:lnTo>
                <a:lnTo>
                  <a:pt x="74091" y="46101"/>
                </a:lnTo>
                <a:lnTo>
                  <a:pt x="114808" y="22352"/>
                </a:lnTo>
                <a:lnTo>
                  <a:pt x="120142" y="19177"/>
                </a:lnTo>
                <a:lnTo>
                  <a:pt x="121920" y="12446"/>
                </a:lnTo>
                <a:lnTo>
                  <a:pt x="118872" y="7112"/>
                </a:lnTo>
                <a:lnTo>
                  <a:pt x="115697" y="1778"/>
                </a:lnTo>
                <a:lnTo>
                  <a:pt x="108966" y="0"/>
                </a:lnTo>
                <a:lnTo>
                  <a:pt x="103632" y="3048"/>
                </a:lnTo>
                <a:lnTo>
                  <a:pt x="11049" y="57150"/>
                </a:lnTo>
                <a:lnTo>
                  <a:pt x="103632" y="111252"/>
                </a:lnTo>
                <a:lnTo>
                  <a:pt x="108966" y="114300"/>
                </a:lnTo>
                <a:lnTo>
                  <a:pt x="115697" y="112522"/>
                </a:lnTo>
                <a:lnTo>
                  <a:pt x="118872" y="107188"/>
                </a:lnTo>
                <a:lnTo>
                  <a:pt x="121920" y="101854"/>
                </a:lnTo>
                <a:lnTo>
                  <a:pt x="120142" y="95123"/>
                </a:lnTo>
                <a:lnTo>
                  <a:pt x="114808" y="91948"/>
                </a:lnTo>
                <a:lnTo>
                  <a:pt x="74307" y="68326"/>
                </a:lnTo>
                <a:lnTo>
                  <a:pt x="1031557" y="68199"/>
                </a:lnTo>
                <a:lnTo>
                  <a:pt x="1050505" y="57150"/>
                </a:lnTo>
                <a:lnTo>
                  <a:pt x="1031557" y="68211"/>
                </a:lnTo>
                <a:lnTo>
                  <a:pt x="990854" y="91948"/>
                </a:lnTo>
                <a:lnTo>
                  <a:pt x="985520" y="95123"/>
                </a:lnTo>
                <a:lnTo>
                  <a:pt x="983742" y="101854"/>
                </a:lnTo>
                <a:lnTo>
                  <a:pt x="986790" y="107188"/>
                </a:lnTo>
                <a:lnTo>
                  <a:pt x="989965" y="112522"/>
                </a:lnTo>
                <a:lnTo>
                  <a:pt x="996696" y="114300"/>
                </a:lnTo>
                <a:lnTo>
                  <a:pt x="1002030" y="111252"/>
                </a:lnTo>
                <a:lnTo>
                  <a:pt x="1094740" y="57150"/>
                </a:lnTo>
                <a:close/>
              </a:path>
              <a:path extrusionOk="0" h="2576829" w="1102995">
                <a:moveTo>
                  <a:pt x="1102487" y="336042"/>
                </a:moveTo>
                <a:lnTo>
                  <a:pt x="1101979" y="329946"/>
                </a:lnTo>
                <a:lnTo>
                  <a:pt x="1092949" y="238633"/>
                </a:lnTo>
                <a:lnTo>
                  <a:pt x="1091438" y="223266"/>
                </a:lnTo>
                <a:lnTo>
                  <a:pt x="1068984" y="239026"/>
                </a:lnTo>
                <a:lnTo>
                  <a:pt x="1092771" y="137160"/>
                </a:lnTo>
                <a:lnTo>
                  <a:pt x="1094740" y="128778"/>
                </a:lnTo>
                <a:lnTo>
                  <a:pt x="991743" y="158877"/>
                </a:lnTo>
                <a:lnTo>
                  <a:pt x="985901" y="160655"/>
                </a:lnTo>
                <a:lnTo>
                  <a:pt x="982472" y="166878"/>
                </a:lnTo>
                <a:lnTo>
                  <a:pt x="984250" y="172720"/>
                </a:lnTo>
                <a:lnTo>
                  <a:pt x="985901" y="178562"/>
                </a:lnTo>
                <a:lnTo>
                  <a:pt x="992124" y="181991"/>
                </a:lnTo>
                <a:lnTo>
                  <a:pt x="997966" y="180213"/>
                </a:lnTo>
                <a:lnTo>
                  <a:pt x="1043317" y="166954"/>
                </a:lnTo>
                <a:lnTo>
                  <a:pt x="46304" y="1221193"/>
                </a:lnTo>
                <a:lnTo>
                  <a:pt x="58420" y="1169289"/>
                </a:lnTo>
                <a:lnTo>
                  <a:pt x="54737" y="1163320"/>
                </a:lnTo>
                <a:lnTo>
                  <a:pt x="42799" y="1160526"/>
                </a:lnTo>
                <a:lnTo>
                  <a:pt x="36830" y="1164336"/>
                </a:lnTo>
                <a:lnTo>
                  <a:pt x="11049" y="1274699"/>
                </a:lnTo>
                <a:lnTo>
                  <a:pt x="39573" y="1266317"/>
                </a:lnTo>
                <a:lnTo>
                  <a:pt x="113919" y="1244473"/>
                </a:lnTo>
                <a:lnTo>
                  <a:pt x="119888" y="1242822"/>
                </a:lnTo>
                <a:lnTo>
                  <a:pt x="123190" y="1236599"/>
                </a:lnTo>
                <a:lnTo>
                  <a:pt x="121539" y="1230757"/>
                </a:lnTo>
                <a:lnTo>
                  <a:pt x="119761" y="1224915"/>
                </a:lnTo>
                <a:lnTo>
                  <a:pt x="113538" y="1221486"/>
                </a:lnTo>
                <a:lnTo>
                  <a:pt x="107696" y="1223264"/>
                </a:lnTo>
                <a:lnTo>
                  <a:pt x="62509" y="1236484"/>
                </a:lnTo>
                <a:lnTo>
                  <a:pt x="1059332" y="182321"/>
                </a:lnTo>
                <a:lnTo>
                  <a:pt x="1047242" y="234061"/>
                </a:lnTo>
                <a:lnTo>
                  <a:pt x="1050925" y="240157"/>
                </a:lnTo>
                <a:lnTo>
                  <a:pt x="1056894" y="241554"/>
                </a:lnTo>
                <a:lnTo>
                  <a:pt x="1062863" y="242824"/>
                </a:lnTo>
                <a:lnTo>
                  <a:pt x="1067930" y="239763"/>
                </a:lnTo>
                <a:lnTo>
                  <a:pt x="998601" y="288417"/>
                </a:lnTo>
                <a:lnTo>
                  <a:pt x="997458" y="295275"/>
                </a:lnTo>
                <a:lnTo>
                  <a:pt x="1001014" y="300355"/>
                </a:lnTo>
                <a:lnTo>
                  <a:pt x="1004443" y="305435"/>
                </a:lnTo>
                <a:lnTo>
                  <a:pt x="1011428" y="306578"/>
                </a:lnTo>
                <a:lnTo>
                  <a:pt x="1054976" y="275996"/>
                </a:lnTo>
                <a:lnTo>
                  <a:pt x="27279" y="2514523"/>
                </a:lnTo>
                <a:lnTo>
                  <a:pt x="22733" y="2467610"/>
                </a:lnTo>
                <a:lnTo>
                  <a:pt x="22098" y="2461514"/>
                </a:lnTo>
                <a:lnTo>
                  <a:pt x="16637" y="2457069"/>
                </a:lnTo>
                <a:lnTo>
                  <a:pt x="10541" y="2457577"/>
                </a:lnTo>
                <a:lnTo>
                  <a:pt x="4445" y="2458212"/>
                </a:lnTo>
                <a:lnTo>
                  <a:pt x="0" y="2463673"/>
                </a:lnTo>
                <a:lnTo>
                  <a:pt x="508" y="2469769"/>
                </a:lnTo>
                <a:lnTo>
                  <a:pt x="11049" y="2576576"/>
                </a:lnTo>
                <a:lnTo>
                  <a:pt x="33070" y="2561082"/>
                </a:lnTo>
                <a:lnTo>
                  <a:pt x="103886" y="2511298"/>
                </a:lnTo>
                <a:lnTo>
                  <a:pt x="105029" y="2504440"/>
                </a:lnTo>
                <a:lnTo>
                  <a:pt x="101473" y="2499360"/>
                </a:lnTo>
                <a:lnTo>
                  <a:pt x="98044" y="2494407"/>
                </a:lnTo>
                <a:lnTo>
                  <a:pt x="91059" y="2493137"/>
                </a:lnTo>
                <a:lnTo>
                  <a:pt x="47498" y="2523731"/>
                </a:lnTo>
                <a:lnTo>
                  <a:pt x="1075194" y="285203"/>
                </a:lnTo>
                <a:lnTo>
                  <a:pt x="1079754" y="332105"/>
                </a:lnTo>
                <a:lnTo>
                  <a:pt x="1080389" y="338201"/>
                </a:lnTo>
                <a:lnTo>
                  <a:pt x="1085850" y="342773"/>
                </a:lnTo>
                <a:lnTo>
                  <a:pt x="1098042" y="341503"/>
                </a:lnTo>
                <a:lnTo>
                  <a:pt x="1102487" y="336042"/>
                </a:lnTo>
                <a:close/>
              </a:path>
            </a:pathLst>
          </a:custGeom>
          <a:solidFill>
            <a:srgbClr val="497DB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9" name="Google Shape;1419;p33"/>
          <p:cNvSpPr/>
          <p:nvPr/>
        </p:nvSpPr>
        <p:spPr>
          <a:xfrm>
            <a:off x="5161026" y="2590799"/>
            <a:ext cx="1123315" cy="2325370"/>
          </a:xfrm>
          <a:custGeom>
            <a:rect b="b" l="l" r="r" t="t"/>
            <a:pathLst>
              <a:path extrusionOk="0" h="2325370" w="1123314">
                <a:moveTo>
                  <a:pt x="1083691" y="57150"/>
                </a:moveTo>
                <a:lnTo>
                  <a:pt x="1064539" y="45974"/>
                </a:lnTo>
                <a:lnTo>
                  <a:pt x="990981" y="3048"/>
                </a:lnTo>
                <a:lnTo>
                  <a:pt x="985647" y="0"/>
                </a:lnTo>
                <a:lnTo>
                  <a:pt x="978916" y="1778"/>
                </a:lnTo>
                <a:lnTo>
                  <a:pt x="975741" y="7112"/>
                </a:lnTo>
                <a:lnTo>
                  <a:pt x="972693" y="12446"/>
                </a:lnTo>
                <a:lnTo>
                  <a:pt x="974471" y="19177"/>
                </a:lnTo>
                <a:lnTo>
                  <a:pt x="979805" y="22352"/>
                </a:lnTo>
                <a:lnTo>
                  <a:pt x="1020305" y="45986"/>
                </a:lnTo>
                <a:lnTo>
                  <a:pt x="63042" y="46101"/>
                </a:lnTo>
                <a:lnTo>
                  <a:pt x="103759" y="22352"/>
                </a:lnTo>
                <a:lnTo>
                  <a:pt x="109093" y="19177"/>
                </a:lnTo>
                <a:lnTo>
                  <a:pt x="110871" y="12446"/>
                </a:lnTo>
                <a:lnTo>
                  <a:pt x="107823" y="7112"/>
                </a:lnTo>
                <a:lnTo>
                  <a:pt x="104648" y="1778"/>
                </a:lnTo>
                <a:lnTo>
                  <a:pt x="97917" y="0"/>
                </a:lnTo>
                <a:lnTo>
                  <a:pt x="92583" y="3048"/>
                </a:lnTo>
                <a:lnTo>
                  <a:pt x="0" y="57150"/>
                </a:lnTo>
                <a:lnTo>
                  <a:pt x="92583" y="111252"/>
                </a:lnTo>
                <a:lnTo>
                  <a:pt x="97917" y="114300"/>
                </a:lnTo>
                <a:lnTo>
                  <a:pt x="104648" y="112522"/>
                </a:lnTo>
                <a:lnTo>
                  <a:pt x="107823" y="107188"/>
                </a:lnTo>
                <a:lnTo>
                  <a:pt x="110871" y="101854"/>
                </a:lnTo>
                <a:lnTo>
                  <a:pt x="109093" y="95123"/>
                </a:lnTo>
                <a:lnTo>
                  <a:pt x="103759" y="91948"/>
                </a:lnTo>
                <a:lnTo>
                  <a:pt x="63258" y="68326"/>
                </a:lnTo>
                <a:lnTo>
                  <a:pt x="1020508" y="68199"/>
                </a:lnTo>
                <a:lnTo>
                  <a:pt x="1039456" y="57150"/>
                </a:lnTo>
                <a:lnTo>
                  <a:pt x="1020508" y="68211"/>
                </a:lnTo>
                <a:lnTo>
                  <a:pt x="979805" y="91948"/>
                </a:lnTo>
                <a:lnTo>
                  <a:pt x="974471" y="95123"/>
                </a:lnTo>
                <a:lnTo>
                  <a:pt x="972693" y="101854"/>
                </a:lnTo>
                <a:lnTo>
                  <a:pt x="975741" y="107188"/>
                </a:lnTo>
                <a:lnTo>
                  <a:pt x="978916" y="112522"/>
                </a:lnTo>
                <a:lnTo>
                  <a:pt x="985647" y="114300"/>
                </a:lnTo>
                <a:lnTo>
                  <a:pt x="990981" y="111252"/>
                </a:lnTo>
                <a:lnTo>
                  <a:pt x="1083691" y="57150"/>
                </a:lnTo>
                <a:close/>
              </a:path>
              <a:path extrusionOk="0" h="2325370" w="1123314">
                <a:moveTo>
                  <a:pt x="1123061" y="2211832"/>
                </a:moveTo>
                <a:lnTo>
                  <a:pt x="1118362" y="2206498"/>
                </a:lnTo>
                <a:lnTo>
                  <a:pt x="1112139" y="2206244"/>
                </a:lnTo>
                <a:lnTo>
                  <a:pt x="1106043" y="2205863"/>
                </a:lnTo>
                <a:lnTo>
                  <a:pt x="1100836" y="2210562"/>
                </a:lnTo>
                <a:lnTo>
                  <a:pt x="1100378" y="2217928"/>
                </a:lnTo>
                <a:lnTo>
                  <a:pt x="1097940" y="2263622"/>
                </a:lnTo>
                <a:lnTo>
                  <a:pt x="75298" y="274294"/>
                </a:lnTo>
                <a:lnTo>
                  <a:pt x="115062" y="299593"/>
                </a:lnTo>
                <a:lnTo>
                  <a:pt x="120142" y="302895"/>
                </a:lnTo>
                <a:lnTo>
                  <a:pt x="127127" y="301371"/>
                </a:lnTo>
                <a:lnTo>
                  <a:pt x="130429" y="296291"/>
                </a:lnTo>
                <a:lnTo>
                  <a:pt x="133731" y="291084"/>
                </a:lnTo>
                <a:lnTo>
                  <a:pt x="132207" y="284226"/>
                </a:lnTo>
                <a:lnTo>
                  <a:pt x="59270" y="237744"/>
                </a:lnTo>
                <a:lnTo>
                  <a:pt x="36576" y="223266"/>
                </a:lnTo>
                <a:lnTo>
                  <a:pt x="30784" y="331470"/>
                </a:lnTo>
                <a:lnTo>
                  <a:pt x="30480" y="336423"/>
                </a:lnTo>
                <a:lnTo>
                  <a:pt x="35179" y="341757"/>
                </a:lnTo>
                <a:lnTo>
                  <a:pt x="41402" y="342011"/>
                </a:lnTo>
                <a:lnTo>
                  <a:pt x="47498" y="342392"/>
                </a:lnTo>
                <a:lnTo>
                  <a:pt x="52705" y="337693"/>
                </a:lnTo>
                <a:lnTo>
                  <a:pt x="53136" y="330327"/>
                </a:lnTo>
                <a:lnTo>
                  <a:pt x="55575" y="284645"/>
                </a:lnTo>
                <a:lnTo>
                  <a:pt x="1078191" y="2273897"/>
                </a:lnTo>
                <a:lnTo>
                  <a:pt x="1038479" y="2248535"/>
                </a:lnTo>
                <a:lnTo>
                  <a:pt x="1033399" y="2245233"/>
                </a:lnTo>
                <a:lnTo>
                  <a:pt x="1026414" y="2246757"/>
                </a:lnTo>
                <a:lnTo>
                  <a:pt x="1019810" y="2257171"/>
                </a:lnTo>
                <a:lnTo>
                  <a:pt x="1021334" y="2264029"/>
                </a:lnTo>
                <a:lnTo>
                  <a:pt x="1116965" y="2324989"/>
                </a:lnTo>
                <a:lnTo>
                  <a:pt x="1117727" y="2310511"/>
                </a:lnTo>
                <a:lnTo>
                  <a:pt x="1122756" y="2216658"/>
                </a:lnTo>
                <a:lnTo>
                  <a:pt x="1123061" y="2211832"/>
                </a:lnTo>
                <a:close/>
              </a:path>
            </a:pathLst>
          </a:custGeom>
          <a:solidFill>
            <a:srgbClr val="497DB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0" name="Google Shape;1420;p33"/>
          <p:cNvSpPr txBox="1"/>
          <p:nvPr/>
        </p:nvSpPr>
        <p:spPr>
          <a:xfrm>
            <a:off x="2824733" y="2409825"/>
            <a:ext cx="317500" cy="1936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JSON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1" name="Google Shape;1421;p33"/>
          <p:cNvSpPr txBox="1"/>
          <p:nvPr>
            <p:ph idx="12" type="sldNum"/>
          </p:nvPr>
        </p:nvSpPr>
        <p:spPr>
          <a:xfrm>
            <a:off x="8347836" y="6539415"/>
            <a:ext cx="228600" cy="1943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38100" rtl="0" algn="l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22" name="Google Shape;1422;p33"/>
          <p:cNvSpPr txBox="1"/>
          <p:nvPr/>
        </p:nvSpPr>
        <p:spPr>
          <a:xfrm>
            <a:off x="2824733" y="2992627"/>
            <a:ext cx="278130" cy="1936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XML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3" name="Google Shape;1423;p33"/>
          <p:cNvSpPr txBox="1"/>
          <p:nvPr/>
        </p:nvSpPr>
        <p:spPr>
          <a:xfrm>
            <a:off x="2887472" y="4421885"/>
            <a:ext cx="633095" cy="1866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Websocket</a:t>
            </a:r>
            <a:endParaRPr sz="10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4" name="Google Shape;1424;p33"/>
          <p:cNvSpPr txBox="1"/>
          <p:nvPr/>
        </p:nvSpPr>
        <p:spPr>
          <a:xfrm>
            <a:off x="5592317" y="2407666"/>
            <a:ext cx="317500" cy="1936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JSON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5" name="Google Shape;1425;p33"/>
          <p:cNvSpPr txBox="1"/>
          <p:nvPr/>
        </p:nvSpPr>
        <p:spPr>
          <a:xfrm>
            <a:off x="5688838" y="3420236"/>
            <a:ext cx="317500" cy="1936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JSON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6" name="Google Shape;1426;p33"/>
          <p:cNvSpPr txBox="1"/>
          <p:nvPr/>
        </p:nvSpPr>
        <p:spPr>
          <a:xfrm>
            <a:off x="1021181" y="1728978"/>
            <a:ext cx="2273300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API 提供跨平台的服務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0" name="Shape 1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1" name="Google Shape;1431;p34"/>
          <p:cNvSpPr txBox="1"/>
          <p:nvPr>
            <p:ph type="title"/>
          </p:nvPr>
        </p:nvSpPr>
        <p:spPr>
          <a:xfrm>
            <a:off x="906576" y="534670"/>
            <a:ext cx="6642734" cy="5137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前端架構設計模式– Front End MVC</a:t>
            </a:r>
            <a:endParaRPr sz="3200"/>
          </a:p>
        </p:txBody>
      </p:sp>
      <p:sp>
        <p:nvSpPr>
          <p:cNvPr id="1432" name="Google Shape;1432;p34"/>
          <p:cNvSpPr/>
          <p:nvPr/>
        </p:nvSpPr>
        <p:spPr>
          <a:xfrm>
            <a:off x="919022" y="1760854"/>
            <a:ext cx="140207" cy="14935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3" name="Google Shape;1433;p34"/>
          <p:cNvSpPr txBox="1"/>
          <p:nvPr/>
        </p:nvSpPr>
        <p:spPr>
          <a:xfrm>
            <a:off x="1193088" y="1732026"/>
            <a:ext cx="5941060" cy="6661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noAutofit/>
          </a:bodyPr>
          <a:lstStyle/>
          <a:p>
            <a:pPr indent="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為了更良好的使用者互動體驗，前端頁面操作(AJAX)的技術廣泛應用在WEB  大量的前端程式碼(JavaScript)，需要更完整的架構設計規劃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傳統的JQuery設計模式的改良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4" name="Google Shape;1434;p34"/>
          <p:cNvSpPr/>
          <p:nvPr/>
        </p:nvSpPr>
        <p:spPr>
          <a:xfrm>
            <a:off x="919022" y="1974214"/>
            <a:ext cx="140207" cy="14935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5" name="Google Shape;1435;p34"/>
          <p:cNvSpPr/>
          <p:nvPr/>
        </p:nvSpPr>
        <p:spPr>
          <a:xfrm>
            <a:off x="919022" y="2187575"/>
            <a:ext cx="140207" cy="14935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6" name="Google Shape;1436;p34"/>
          <p:cNvSpPr/>
          <p:nvPr/>
        </p:nvSpPr>
        <p:spPr>
          <a:xfrm>
            <a:off x="947991" y="4709540"/>
            <a:ext cx="140208" cy="149351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7" name="Google Shape;1437;p34"/>
          <p:cNvSpPr txBox="1"/>
          <p:nvPr/>
        </p:nvSpPr>
        <p:spPr>
          <a:xfrm>
            <a:off x="1222044" y="4681220"/>
            <a:ext cx="4507865" cy="6661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200596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開發面- 開發工作的關注點分離 操作面- 提升使用者操作體驗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維運面- 模組化提高前端元件可維護性、可讀性、重用性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8" name="Google Shape;1438;p34"/>
          <p:cNvSpPr/>
          <p:nvPr/>
        </p:nvSpPr>
        <p:spPr>
          <a:xfrm>
            <a:off x="947991" y="4922901"/>
            <a:ext cx="140208" cy="149351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9" name="Google Shape;1439;p34"/>
          <p:cNvSpPr/>
          <p:nvPr/>
        </p:nvSpPr>
        <p:spPr>
          <a:xfrm>
            <a:off x="947991" y="5136260"/>
            <a:ext cx="140208" cy="149351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0" name="Google Shape;1440;p34"/>
          <p:cNvSpPr/>
          <p:nvPr/>
        </p:nvSpPr>
        <p:spPr>
          <a:xfrm>
            <a:off x="3255264" y="2529839"/>
            <a:ext cx="824865" cy="748665"/>
          </a:xfrm>
          <a:custGeom>
            <a:rect b="b" l="l" r="r" t="t"/>
            <a:pathLst>
              <a:path extrusionOk="0" h="748664" w="824864">
                <a:moveTo>
                  <a:pt x="412241" y="0"/>
                </a:moveTo>
                <a:lnTo>
                  <a:pt x="360524" y="2915"/>
                </a:lnTo>
                <a:lnTo>
                  <a:pt x="310725" y="11426"/>
                </a:lnTo>
                <a:lnTo>
                  <a:pt x="263231" y="25184"/>
                </a:lnTo>
                <a:lnTo>
                  <a:pt x="218429" y="43837"/>
                </a:lnTo>
                <a:lnTo>
                  <a:pt x="176703" y="67034"/>
                </a:lnTo>
                <a:lnTo>
                  <a:pt x="138441" y="94426"/>
                </a:lnTo>
                <a:lnTo>
                  <a:pt x="104028" y="125660"/>
                </a:lnTo>
                <a:lnTo>
                  <a:pt x="73850" y="160388"/>
                </a:lnTo>
                <a:lnTo>
                  <a:pt x="48293" y="198257"/>
                </a:lnTo>
                <a:lnTo>
                  <a:pt x="27744" y="238918"/>
                </a:lnTo>
                <a:lnTo>
                  <a:pt x="12588" y="282019"/>
                </a:lnTo>
                <a:lnTo>
                  <a:pt x="3211" y="327211"/>
                </a:lnTo>
                <a:lnTo>
                  <a:pt x="0" y="374142"/>
                </a:lnTo>
                <a:lnTo>
                  <a:pt x="3211" y="421072"/>
                </a:lnTo>
                <a:lnTo>
                  <a:pt x="12588" y="466264"/>
                </a:lnTo>
                <a:lnTo>
                  <a:pt x="27744" y="509365"/>
                </a:lnTo>
                <a:lnTo>
                  <a:pt x="48293" y="550026"/>
                </a:lnTo>
                <a:lnTo>
                  <a:pt x="73850" y="587895"/>
                </a:lnTo>
                <a:lnTo>
                  <a:pt x="104028" y="622623"/>
                </a:lnTo>
                <a:lnTo>
                  <a:pt x="138441" y="653857"/>
                </a:lnTo>
                <a:lnTo>
                  <a:pt x="176703" y="681249"/>
                </a:lnTo>
                <a:lnTo>
                  <a:pt x="218429" y="704446"/>
                </a:lnTo>
                <a:lnTo>
                  <a:pt x="263231" y="723099"/>
                </a:lnTo>
                <a:lnTo>
                  <a:pt x="310725" y="736857"/>
                </a:lnTo>
                <a:lnTo>
                  <a:pt x="360524" y="745368"/>
                </a:lnTo>
                <a:lnTo>
                  <a:pt x="412241" y="748284"/>
                </a:lnTo>
                <a:lnTo>
                  <a:pt x="463959" y="745368"/>
                </a:lnTo>
                <a:lnTo>
                  <a:pt x="513758" y="736857"/>
                </a:lnTo>
                <a:lnTo>
                  <a:pt x="561252" y="723099"/>
                </a:lnTo>
                <a:lnTo>
                  <a:pt x="606054" y="704446"/>
                </a:lnTo>
                <a:lnTo>
                  <a:pt x="647780" y="681249"/>
                </a:lnTo>
                <a:lnTo>
                  <a:pt x="686042" y="653857"/>
                </a:lnTo>
                <a:lnTo>
                  <a:pt x="720455" y="622623"/>
                </a:lnTo>
                <a:lnTo>
                  <a:pt x="750633" y="587895"/>
                </a:lnTo>
                <a:lnTo>
                  <a:pt x="776190" y="550026"/>
                </a:lnTo>
                <a:lnTo>
                  <a:pt x="796739" y="509365"/>
                </a:lnTo>
                <a:lnTo>
                  <a:pt x="811895" y="466264"/>
                </a:lnTo>
                <a:lnTo>
                  <a:pt x="821272" y="421072"/>
                </a:lnTo>
                <a:lnTo>
                  <a:pt x="824484" y="374142"/>
                </a:lnTo>
                <a:lnTo>
                  <a:pt x="821272" y="327211"/>
                </a:lnTo>
                <a:lnTo>
                  <a:pt x="811895" y="282019"/>
                </a:lnTo>
                <a:lnTo>
                  <a:pt x="796739" y="238918"/>
                </a:lnTo>
                <a:lnTo>
                  <a:pt x="776190" y="198257"/>
                </a:lnTo>
                <a:lnTo>
                  <a:pt x="750633" y="160388"/>
                </a:lnTo>
                <a:lnTo>
                  <a:pt x="720455" y="125660"/>
                </a:lnTo>
                <a:lnTo>
                  <a:pt x="686042" y="94426"/>
                </a:lnTo>
                <a:lnTo>
                  <a:pt x="647780" y="67034"/>
                </a:lnTo>
                <a:lnTo>
                  <a:pt x="606054" y="43837"/>
                </a:lnTo>
                <a:lnTo>
                  <a:pt x="561252" y="25184"/>
                </a:lnTo>
                <a:lnTo>
                  <a:pt x="513758" y="11426"/>
                </a:lnTo>
                <a:lnTo>
                  <a:pt x="463959" y="2915"/>
                </a:lnTo>
                <a:lnTo>
                  <a:pt x="412241" y="0"/>
                </a:lnTo>
                <a:close/>
              </a:path>
            </a:pathLst>
          </a:custGeom>
          <a:solidFill>
            <a:srgbClr val="FFC000">
              <a:alpha val="64705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1" name="Google Shape;1441;p34"/>
          <p:cNvSpPr txBox="1"/>
          <p:nvPr/>
        </p:nvSpPr>
        <p:spPr>
          <a:xfrm>
            <a:off x="3465067" y="2757931"/>
            <a:ext cx="405765" cy="269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User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2" name="Google Shape;1442;p34"/>
          <p:cNvSpPr/>
          <p:nvPr/>
        </p:nvSpPr>
        <p:spPr>
          <a:xfrm>
            <a:off x="5132832" y="2586227"/>
            <a:ext cx="1188720" cy="635635"/>
          </a:xfrm>
          <a:custGeom>
            <a:rect b="b" l="l" r="r" t="t"/>
            <a:pathLst>
              <a:path extrusionOk="0" h="635635" w="1188720">
                <a:moveTo>
                  <a:pt x="1082802" y="0"/>
                </a:moveTo>
                <a:lnTo>
                  <a:pt x="105917" y="0"/>
                </a:lnTo>
                <a:lnTo>
                  <a:pt x="64668" y="8316"/>
                </a:lnTo>
                <a:lnTo>
                  <a:pt x="31003" y="31003"/>
                </a:lnTo>
                <a:lnTo>
                  <a:pt x="8316" y="64668"/>
                </a:lnTo>
                <a:lnTo>
                  <a:pt x="0" y="105918"/>
                </a:lnTo>
                <a:lnTo>
                  <a:pt x="0" y="529589"/>
                </a:lnTo>
                <a:lnTo>
                  <a:pt x="8316" y="570839"/>
                </a:lnTo>
                <a:lnTo>
                  <a:pt x="31003" y="604504"/>
                </a:lnTo>
                <a:lnTo>
                  <a:pt x="64668" y="627191"/>
                </a:lnTo>
                <a:lnTo>
                  <a:pt x="105917" y="635508"/>
                </a:lnTo>
                <a:lnTo>
                  <a:pt x="1082802" y="635508"/>
                </a:lnTo>
                <a:lnTo>
                  <a:pt x="1124051" y="627191"/>
                </a:lnTo>
                <a:lnTo>
                  <a:pt x="1157716" y="604504"/>
                </a:lnTo>
                <a:lnTo>
                  <a:pt x="1180403" y="570839"/>
                </a:lnTo>
                <a:lnTo>
                  <a:pt x="1188719" y="529589"/>
                </a:lnTo>
                <a:lnTo>
                  <a:pt x="1188719" y="105918"/>
                </a:lnTo>
                <a:lnTo>
                  <a:pt x="1180403" y="64668"/>
                </a:lnTo>
                <a:lnTo>
                  <a:pt x="1157716" y="31003"/>
                </a:lnTo>
                <a:lnTo>
                  <a:pt x="1124051" y="8316"/>
                </a:lnTo>
                <a:lnTo>
                  <a:pt x="1082802" y="0"/>
                </a:lnTo>
                <a:close/>
              </a:path>
            </a:pathLst>
          </a:custGeom>
          <a:solidFill>
            <a:srgbClr val="92CDDD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3" name="Google Shape;1443;p34"/>
          <p:cNvSpPr txBox="1"/>
          <p:nvPr/>
        </p:nvSpPr>
        <p:spPr>
          <a:xfrm>
            <a:off x="5249671" y="2602484"/>
            <a:ext cx="956944" cy="574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-6350" lvl="0" marL="18415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17375E"/>
                </a:solidFill>
                <a:latin typeface="Arial"/>
                <a:ea typeface="Arial"/>
                <a:cs typeface="Arial"/>
                <a:sym typeface="Arial"/>
              </a:rPr>
              <a:t>Controller  </a:t>
            </a:r>
            <a:r>
              <a:rPr lang="en-US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JavaScript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4" name="Google Shape;1444;p34"/>
          <p:cNvSpPr/>
          <p:nvPr/>
        </p:nvSpPr>
        <p:spPr>
          <a:xfrm>
            <a:off x="3073907" y="3806952"/>
            <a:ext cx="1187450" cy="635635"/>
          </a:xfrm>
          <a:custGeom>
            <a:rect b="b" l="l" r="r" t="t"/>
            <a:pathLst>
              <a:path extrusionOk="0" h="635635" w="1187450">
                <a:moveTo>
                  <a:pt x="1081278" y="0"/>
                </a:moveTo>
                <a:lnTo>
                  <a:pt x="105918" y="0"/>
                </a:lnTo>
                <a:lnTo>
                  <a:pt x="64668" y="8316"/>
                </a:lnTo>
                <a:lnTo>
                  <a:pt x="31003" y="31003"/>
                </a:lnTo>
                <a:lnTo>
                  <a:pt x="8316" y="64668"/>
                </a:lnTo>
                <a:lnTo>
                  <a:pt x="0" y="105918"/>
                </a:lnTo>
                <a:lnTo>
                  <a:pt x="0" y="529590"/>
                </a:lnTo>
                <a:lnTo>
                  <a:pt x="8316" y="570839"/>
                </a:lnTo>
                <a:lnTo>
                  <a:pt x="31003" y="604504"/>
                </a:lnTo>
                <a:lnTo>
                  <a:pt x="64668" y="627191"/>
                </a:lnTo>
                <a:lnTo>
                  <a:pt x="105918" y="635508"/>
                </a:lnTo>
                <a:lnTo>
                  <a:pt x="1081278" y="635508"/>
                </a:lnTo>
                <a:lnTo>
                  <a:pt x="1122527" y="627191"/>
                </a:lnTo>
                <a:lnTo>
                  <a:pt x="1156192" y="604504"/>
                </a:lnTo>
                <a:lnTo>
                  <a:pt x="1178879" y="570839"/>
                </a:lnTo>
                <a:lnTo>
                  <a:pt x="1187195" y="529590"/>
                </a:lnTo>
                <a:lnTo>
                  <a:pt x="1187195" y="105918"/>
                </a:lnTo>
                <a:lnTo>
                  <a:pt x="1178879" y="64668"/>
                </a:lnTo>
                <a:lnTo>
                  <a:pt x="1156192" y="31003"/>
                </a:lnTo>
                <a:lnTo>
                  <a:pt x="1122527" y="8316"/>
                </a:lnTo>
                <a:lnTo>
                  <a:pt x="1081278" y="0"/>
                </a:lnTo>
                <a:close/>
              </a:path>
            </a:pathLst>
          </a:custGeom>
          <a:solidFill>
            <a:srgbClr val="92CDDD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5" name="Google Shape;1445;p34"/>
          <p:cNvSpPr txBox="1"/>
          <p:nvPr/>
        </p:nvSpPr>
        <p:spPr>
          <a:xfrm>
            <a:off x="3383026" y="3823461"/>
            <a:ext cx="570230" cy="574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42545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17375E"/>
                </a:solidFill>
                <a:latin typeface="Arial"/>
                <a:ea typeface="Arial"/>
                <a:cs typeface="Arial"/>
                <a:sym typeface="Arial"/>
              </a:rPr>
              <a:t>View  </a:t>
            </a:r>
            <a:r>
              <a:rPr lang="en-US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HTML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6" name="Google Shape;1446;p34"/>
          <p:cNvSpPr/>
          <p:nvPr/>
        </p:nvSpPr>
        <p:spPr>
          <a:xfrm>
            <a:off x="5132832" y="3806952"/>
            <a:ext cx="1188720" cy="635635"/>
          </a:xfrm>
          <a:custGeom>
            <a:rect b="b" l="l" r="r" t="t"/>
            <a:pathLst>
              <a:path extrusionOk="0" h="635635" w="1188720">
                <a:moveTo>
                  <a:pt x="1082802" y="0"/>
                </a:moveTo>
                <a:lnTo>
                  <a:pt x="105917" y="0"/>
                </a:lnTo>
                <a:lnTo>
                  <a:pt x="64668" y="8316"/>
                </a:lnTo>
                <a:lnTo>
                  <a:pt x="31003" y="31003"/>
                </a:lnTo>
                <a:lnTo>
                  <a:pt x="8316" y="64668"/>
                </a:lnTo>
                <a:lnTo>
                  <a:pt x="0" y="105918"/>
                </a:lnTo>
                <a:lnTo>
                  <a:pt x="0" y="529590"/>
                </a:lnTo>
                <a:lnTo>
                  <a:pt x="8316" y="570839"/>
                </a:lnTo>
                <a:lnTo>
                  <a:pt x="31003" y="604504"/>
                </a:lnTo>
                <a:lnTo>
                  <a:pt x="64668" y="627191"/>
                </a:lnTo>
                <a:lnTo>
                  <a:pt x="105917" y="635508"/>
                </a:lnTo>
                <a:lnTo>
                  <a:pt x="1082802" y="635508"/>
                </a:lnTo>
                <a:lnTo>
                  <a:pt x="1124051" y="627191"/>
                </a:lnTo>
                <a:lnTo>
                  <a:pt x="1157716" y="604504"/>
                </a:lnTo>
                <a:lnTo>
                  <a:pt x="1180403" y="570839"/>
                </a:lnTo>
                <a:lnTo>
                  <a:pt x="1188719" y="529590"/>
                </a:lnTo>
                <a:lnTo>
                  <a:pt x="1188719" y="105918"/>
                </a:lnTo>
                <a:lnTo>
                  <a:pt x="1180403" y="64668"/>
                </a:lnTo>
                <a:lnTo>
                  <a:pt x="1157716" y="31003"/>
                </a:lnTo>
                <a:lnTo>
                  <a:pt x="1124051" y="8316"/>
                </a:lnTo>
                <a:lnTo>
                  <a:pt x="1082802" y="0"/>
                </a:lnTo>
                <a:close/>
              </a:path>
            </a:pathLst>
          </a:custGeom>
          <a:solidFill>
            <a:srgbClr val="92CDDD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7" name="Google Shape;1447;p34"/>
          <p:cNvSpPr txBox="1"/>
          <p:nvPr/>
        </p:nvSpPr>
        <p:spPr>
          <a:xfrm>
            <a:off x="5414264" y="3823461"/>
            <a:ext cx="628015" cy="574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-62865" lvl="0" marL="7493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17375E"/>
                </a:solidFill>
                <a:latin typeface="Arial"/>
                <a:ea typeface="Arial"/>
                <a:cs typeface="Arial"/>
                <a:sym typeface="Arial"/>
              </a:rPr>
              <a:t>Model  </a:t>
            </a:r>
            <a:r>
              <a:rPr lang="en-US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JSON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48" name="Google Shape;1448;p34"/>
          <p:cNvGrpSpPr/>
          <p:nvPr/>
        </p:nvGrpSpPr>
        <p:grpSpPr>
          <a:xfrm>
            <a:off x="1360932" y="2838830"/>
            <a:ext cx="4433824" cy="1660398"/>
            <a:chOff x="1360932" y="2838830"/>
            <a:chExt cx="4433824" cy="1660398"/>
          </a:xfrm>
        </p:grpSpPr>
        <p:sp>
          <p:nvSpPr>
            <p:cNvPr id="1449" name="Google Shape;1449;p34"/>
            <p:cNvSpPr/>
            <p:nvPr/>
          </p:nvSpPr>
          <p:spPr>
            <a:xfrm>
              <a:off x="3600831" y="2838830"/>
              <a:ext cx="2193925" cy="1354455"/>
            </a:xfrm>
            <a:custGeom>
              <a:rect b="b" l="l" r="r" t="t"/>
              <a:pathLst>
                <a:path extrusionOk="0" h="1354454" w="2193925">
                  <a:moveTo>
                    <a:pt x="133350" y="573405"/>
                  </a:moveTo>
                  <a:lnTo>
                    <a:pt x="122237" y="551180"/>
                  </a:lnTo>
                  <a:lnTo>
                    <a:pt x="66675" y="440055"/>
                  </a:lnTo>
                  <a:lnTo>
                    <a:pt x="0" y="573405"/>
                  </a:lnTo>
                  <a:lnTo>
                    <a:pt x="44450" y="573405"/>
                  </a:lnTo>
                  <a:lnTo>
                    <a:pt x="44450" y="968375"/>
                  </a:lnTo>
                  <a:lnTo>
                    <a:pt x="88900" y="968375"/>
                  </a:lnTo>
                  <a:lnTo>
                    <a:pt x="88900" y="573405"/>
                  </a:lnTo>
                  <a:lnTo>
                    <a:pt x="133350" y="573405"/>
                  </a:lnTo>
                  <a:close/>
                </a:path>
                <a:path extrusionOk="0" h="1354454" w="2193925">
                  <a:moveTo>
                    <a:pt x="1532890" y="1287399"/>
                  </a:moveTo>
                  <a:lnTo>
                    <a:pt x="1488440" y="1265174"/>
                  </a:lnTo>
                  <a:lnTo>
                    <a:pt x="1399540" y="1220724"/>
                  </a:lnTo>
                  <a:lnTo>
                    <a:pt x="1399540" y="1265174"/>
                  </a:lnTo>
                  <a:lnTo>
                    <a:pt x="794385" y="1265174"/>
                  </a:lnTo>
                  <a:lnTo>
                    <a:pt x="794385" y="1220724"/>
                  </a:lnTo>
                  <a:lnTo>
                    <a:pt x="661035" y="1287399"/>
                  </a:lnTo>
                  <a:lnTo>
                    <a:pt x="794385" y="1354074"/>
                  </a:lnTo>
                  <a:lnTo>
                    <a:pt x="794385" y="1309624"/>
                  </a:lnTo>
                  <a:lnTo>
                    <a:pt x="1399540" y="1309624"/>
                  </a:lnTo>
                  <a:lnTo>
                    <a:pt x="1399540" y="1354074"/>
                  </a:lnTo>
                  <a:lnTo>
                    <a:pt x="1488440" y="1309624"/>
                  </a:lnTo>
                  <a:lnTo>
                    <a:pt x="1532890" y="1287399"/>
                  </a:lnTo>
                  <a:close/>
                </a:path>
                <a:path extrusionOk="0" h="1354454" w="2193925">
                  <a:moveTo>
                    <a:pt x="1533525" y="66675"/>
                  </a:moveTo>
                  <a:lnTo>
                    <a:pt x="1489075" y="44450"/>
                  </a:lnTo>
                  <a:lnTo>
                    <a:pt x="1400175" y="0"/>
                  </a:lnTo>
                  <a:lnTo>
                    <a:pt x="1400175" y="44450"/>
                  </a:lnTo>
                  <a:lnTo>
                    <a:pt x="479679" y="44450"/>
                  </a:lnTo>
                  <a:lnTo>
                    <a:pt x="479679" y="88900"/>
                  </a:lnTo>
                  <a:lnTo>
                    <a:pt x="1400175" y="88900"/>
                  </a:lnTo>
                  <a:lnTo>
                    <a:pt x="1400175" y="133350"/>
                  </a:lnTo>
                  <a:lnTo>
                    <a:pt x="1489075" y="88900"/>
                  </a:lnTo>
                  <a:lnTo>
                    <a:pt x="1533525" y="66675"/>
                  </a:lnTo>
                  <a:close/>
                </a:path>
                <a:path extrusionOk="0" h="1354454" w="2193925">
                  <a:moveTo>
                    <a:pt x="2193798" y="835279"/>
                  </a:moveTo>
                  <a:lnTo>
                    <a:pt x="2149348" y="835279"/>
                  </a:lnTo>
                  <a:lnTo>
                    <a:pt x="2149348" y="383667"/>
                  </a:lnTo>
                  <a:lnTo>
                    <a:pt x="2104898" y="383667"/>
                  </a:lnTo>
                  <a:lnTo>
                    <a:pt x="2104898" y="835279"/>
                  </a:lnTo>
                  <a:lnTo>
                    <a:pt x="2060448" y="835279"/>
                  </a:lnTo>
                  <a:lnTo>
                    <a:pt x="2127123" y="968629"/>
                  </a:lnTo>
                  <a:lnTo>
                    <a:pt x="2182685" y="857504"/>
                  </a:lnTo>
                  <a:lnTo>
                    <a:pt x="2193798" y="835279"/>
                  </a:lnTo>
                  <a:close/>
                </a:path>
              </a:pathLst>
            </a:custGeom>
            <a:solidFill>
              <a:srgbClr val="497DB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0" name="Google Shape;1450;p34"/>
            <p:cNvSpPr/>
            <p:nvPr/>
          </p:nvSpPr>
          <p:spPr>
            <a:xfrm>
              <a:off x="1360932" y="3750563"/>
              <a:ext cx="822960" cy="748665"/>
            </a:xfrm>
            <a:custGeom>
              <a:rect b="b" l="l" r="r" t="t"/>
              <a:pathLst>
                <a:path extrusionOk="0" h="748664" w="822960">
                  <a:moveTo>
                    <a:pt x="411480" y="0"/>
                  </a:moveTo>
                  <a:lnTo>
                    <a:pt x="359874" y="2915"/>
                  </a:lnTo>
                  <a:lnTo>
                    <a:pt x="310179" y="11426"/>
                  </a:lnTo>
                  <a:lnTo>
                    <a:pt x="262780" y="25184"/>
                  </a:lnTo>
                  <a:lnTo>
                    <a:pt x="218063" y="43837"/>
                  </a:lnTo>
                  <a:lnTo>
                    <a:pt x="176414" y="67034"/>
                  </a:lnTo>
                  <a:lnTo>
                    <a:pt x="138220" y="94426"/>
                  </a:lnTo>
                  <a:lnTo>
                    <a:pt x="103865" y="125660"/>
                  </a:lnTo>
                  <a:lnTo>
                    <a:pt x="73737" y="160388"/>
                  </a:lnTo>
                  <a:lnTo>
                    <a:pt x="48221" y="198257"/>
                  </a:lnTo>
                  <a:lnTo>
                    <a:pt x="27703" y="238918"/>
                  </a:lnTo>
                  <a:lnTo>
                    <a:pt x="12570" y="282019"/>
                  </a:lnTo>
                  <a:lnTo>
                    <a:pt x="3206" y="327211"/>
                  </a:lnTo>
                  <a:lnTo>
                    <a:pt x="0" y="374142"/>
                  </a:lnTo>
                  <a:lnTo>
                    <a:pt x="3206" y="421072"/>
                  </a:lnTo>
                  <a:lnTo>
                    <a:pt x="12570" y="466264"/>
                  </a:lnTo>
                  <a:lnTo>
                    <a:pt x="27703" y="509365"/>
                  </a:lnTo>
                  <a:lnTo>
                    <a:pt x="48221" y="550026"/>
                  </a:lnTo>
                  <a:lnTo>
                    <a:pt x="73737" y="587895"/>
                  </a:lnTo>
                  <a:lnTo>
                    <a:pt x="103865" y="622623"/>
                  </a:lnTo>
                  <a:lnTo>
                    <a:pt x="138220" y="653857"/>
                  </a:lnTo>
                  <a:lnTo>
                    <a:pt x="176414" y="681249"/>
                  </a:lnTo>
                  <a:lnTo>
                    <a:pt x="218063" y="704446"/>
                  </a:lnTo>
                  <a:lnTo>
                    <a:pt x="262780" y="723099"/>
                  </a:lnTo>
                  <a:lnTo>
                    <a:pt x="310179" y="736857"/>
                  </a:lnTo>
                  <a:lnTo>
                    <a:pt x="359874" y="745368"/>
                  </a:lnTo>
                  <a:lnTo>
                    <a:pt x="411480" y="748284"/>
                  </a:lnTo>
                  <a:lnTo>
                    <a:pt x="463085" y="745368"/>
                  </a:lnTo>
                  <a:lnTo>
                    <a:pt x="512780" y="736857"/>
                  </a:lnTo>
                  <a:lnTo>
                    <a:pt x="560179" y="723099"/>
                  </a:lnTo>
                  <a:lnTo>
                    <a:pt x="604896" y="704446"/>
                  </a:lnTo>
                  <a:lnTo>
                    <a:pt x="646545" y="681249"/>
                  </a:lnTo>
                  <a:lnTo>
                    <a:pt x="684739" y="653857"/>
                  </a:lnTo>
                  <a:lnTo>
                    <a:pt x="719094" y="622623"/>
                  </a:lnTo>
                  <a:lnTo>
                    <a:pt x="749222" y="587895"/>
                  </a:lnTo>
                  <a:lnTo>
                    <a:pt x="774738" y="550026"/>
                  </a:lnTo>
                  <a:lnTo>
                    <a:pt x="795256" y="509365"/>
                  </a:lnTo>
                  <a:lnTo>
                    <a:pt x="810389" y="466264"/>
                  </a:lnTo>
                  <a:lnTo>
                    <a:pt x="819753" y="421072"/>
                  </a:lnTo>
                  <a:lnTo>
                    <a:pt x="822960" y="374142"/>
                  </a:lnTo>
                  <a:lnTo>
                    <a:pt x="819753" y="327211"/>
                  </a:lnTo>
                  <a:lnTo>
                    <a:pt x="810389" y="282019"/>
                  </a:lnTo>
                  <a:lnTo>
                    <a:pt x="795256" y="238918"/>
                  </a:lnTo>
                  <a:lnTo>
                    <a:pt x="774738" y="198257"/>
                  </a:lnTo>
                  <a:lnTo>
                    <a:pt x="749222" y="160388"/>
                  </a:lnTo>
                  <a:lnTo>
                    <a:pt x="719094" y="125660"/>
                  </a:lnTo>
                  <a:lnTo>
                    <a:pt x="684739" y="94426"/>
                  </a:lnTo>
                  <a:lnTo>
                    <a:pt x="646545" y="67034"/>
                  </a:lnTo>
                  <a:lnTo>
                    <a:pt x="604896" y="43837"/>
                  </a:lnTo>
                  <a:lnTo>
                    <a:pt x="560179" y="25184"/>
                  </a:lnTo>
                  <a:lnTo>
                    <a:pt x="512780" y="11426"/>
                  </a:lnTo>
                  <a:lnTo>
                    <a:pt x="463085" y="2915"/>
                  </a:lnTo>
                  <a:lnTo>
                    <a:pt x="411480" y="0"/>
                  </a:lnTo>
                  <a:close/>
                </a:path>
              </a:pathLst>
            </a:custGeom>
            <a:solidFill>
              <a:srgbClr val="FFC000">
                <a:alpha val="64705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51" name="Google Shape;1451;p34"/>
          <p:cNvSpPr txBox="1"/>
          <p:nvPr/>
        </p:nvSpPr>
        <p:spPr>
          <a:xfrm>
            <a:off x="1481708" y="3856990"/>
            <a:ext cx="579755" cy="513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noAutofit/>
          </a:bodyPr>
          <a:lstStyle/>
          <a:p>
            <a:pPr indent="88265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Web  Design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2" name="Google Shape;1452;p34"/>
          <p:cNvSpPr/>
          <p:nvPr/>
        </p:nvSpPr>
        <p:spPr>
          <a:xfrm>
            <a:off x="7159752" y="2529839"/>
            <a:ext cx="824865" cy="748665"/>
          </a:xfrm>
          <a:custGeom>
            <a:rect b="b" l="l" r="r" t="t"/>
            <a:pathLst>
              <a:path extrusionOk="0" h="748664" w="824865">
                <a:moveTo>
                  <a:pt x="412242" y="0"/>
                </a:moveTo>
                <a:lnTo>
                  <a:pt x="360524" y="2915"/>
                </a:lnTo>
                <a:lnTo>
                  <a:pt x="310725" y="11426"/>
                </a:lnTo>
                <a:lnTo>
                  <a:pt x="263231" y="25184"/>
                </a:lnTo>
                <a:lnTo>
                  <a:pt x="218429" y="43837"/>
                </a:lnTo>
                <a:lnTo>
                  <a:pt x="176703" y="67034"/>
                </a:lnTo>
                <a:lnTo>
                  <a:pt x="138441" y="94426"/>
                </a:lnTo>
                <a:lnTo>
                  <a:pt x="104028" y="125660"/>
                </a:lnTo>
                <a:lnTo>
                  <a:pt x="73850" y="160388"/>
                </a:lnTo>
                <a:lnTo>
                  <a:pt x="48293" y="198257"/>
                </a:lnTo>
                <a:lnTo>
                  <a:pt x="27744" y="238918"/>
                </a:lnTo>
                <a:lnTo>
                  <a:pt x="12588" y="282019"/>
                </a:lnTo>
                <a:lnTo>
                  <a:pt x="3211" y="327211"/>
                </a:lnTo>
                <a:lnTo>
                  <a:pt x="0" y="374142"/>
                </a:lnTo>
                <a:lnTo>
                  <a:pt x="3211" y="421072"/>
                </a:lnTo>
                <a:lnTo>
                  <a:pt x="12588" y="466264"/>
                </a:lnTo>
                <a:lnTo>
                  <a:pt x="27744" y="509365"/>
                </a:lnTo>
                <a:lnTo>
                  <a:pt x="48293" y="550026"/>
                </a:lnTo>
                <a:lnTo>
                  <a:pt x="73850" y="587895"/>
                </a:lnTo>
                <a:lnTo>
                  <a:pt x="104028" y="622623"/>
                </a:lnTo>
                <a:lnTo>
                  <a:pt x="138441" y="653857"/>
                </a:lnTo>
                <a:lnTo>
                  <a:pt x="176703" y="681249"/>
                </a:lnTo>
                <a:lnTo>
                  <a:pt x="218429" y="704446"/>
                </a:lnTo>
                <a:lnTo>
                  <a:pt x="263231" y="723099"/>
                </a:lnTo>
                <a:lnTo>
                  <a:pt x="310725" y="736857"/>
                </a:lnTo>
                <a:lnTo>
                  <a:pt x="360524" y="745368"/>
                </a:lnTo>
                <a:lnTo>
                  <a:pt x="412242" y="748284"/>
                </a:lnTo>
                <a:lnTo>
                  <a:pt x="463959" y="745368"/>
                </a:lnTo>
                <a:lnTo>
                  <a:pt x="513758" y="736857"/>
                </a:lnTo>
                <a:lnTo>
                  <a:pt x="561252" y="723099"/>
                </a:lnTo>
                <a:lnTo>
                  <a:pt x="606054" y="704446"/>
                </a:lnTo>
                <a:lnTo>
                  <a:pt x="647780" y="681249"/>
                </a:lnTo>
                <a:lnTo>
                  <a:pt x="686042" y="653857"/>
                </a:lnTo>
                <a:lnTo>
                  <a:pt x="720455" y="622623"/>
                </a:lnTo>
                <a:lnTo>
                  <a:pt x="750633" y="587895"/>
                </a:lnTo>
                <a:lnTo>
                  <a:pt x="776190" y="550026"/>
                </a:lnTo>
                <a:lnTo>
                  <a:pt x="796739" y="509365"/>
                </a:lnTo>
                <a:lnTo>
                  <a:pt x="811895" y="466264"/>
                </a:lnTo>
                <a:lnTo>
                  <a:pt x="821272" y="421072"/>
                </a:lnTo>
                <a:lnTo>
                  <a:pt x="824483" y="374142"/>
                </a:lnTo>
                <a:lnTo>
                  <a:pt x="821272" y="327211"/>
                </a:lnTo>
                <a:lnTo>
                  <a:pt x="811895" y="282019"/>
                </a:lnTo>
                <a:lnTo>
                  <a:pt x="796739" y="238918"/>
                </a:lnTo>
                <a:lnTo>
                  <a:pt x="776190" y="198257"/>
                </a:lnTo>
                <a:lnTo>
                  <a:pt x="750633" y="160388"/>
                </a:lnTo>
                <a:lnTo>
                  <a:pt x="720455" y="125660"/>
                </a:lnTo>
                <a:lnTo>
                  <a:pt x="686042" y="94426"/>
                </a:lnTo>
                <a:lnTo>
                  <a:pt x="647780" y="67034"/>
                </a:lnTo>
                <a:lnTo>
                  <a:pt x="606054" y="43837"/>
                </a:lnTo>
                <a:lnTo>
                  <a:pt x="561252" y="25184"/>
                </a:lnTo>
                <a:lnTo>
                  <a:pt x="513758" y="11426"/>
                </a:lnTo>
                <a:lnTo>
                  <a:pt x="463959" y="2915"/>
                </a:lnTo>
                <a:lnTo>
                  <a:pt x="412242" y="0"/>
                </a:lnTo>
                <a:close/>
              </a:path>
            </a:pathLst>
          </a:custGeom>
          <a:solidFill>
            <a:srgbClr val="FFC000">
              <a:alpha val="64705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3" name="Google Shape;1453;p34"/>
          <p:cNvSpPr txBox="1"/>
          <p:nvPr/>
        </p:nvSpPr>
        <p:spPr>
          <a:xfrm>
            <a:off x="7196708" y="2651251"/>
            <a:ext cx="754380" cy="4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noAutofit/>
          </a:bodyPr>
          <a:lstStyle/>
          <a:p>
            <a:pPr indent="0" lvl="0" marL="0" marR="0" rtl="0" algn="ctr">
              <a:lnSpc>
                <a:spcPct val="1196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Front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196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engineer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4" name="Google Shape;1454;p34"/>
          <p:cNvSpPr/>
          <p:nvPr/>
        </p:nvSpPr>
        <p:spPr>
          <a:xfrm>
            <a:off x="7159752" y="3755135"/>
            <a:ext cx="824865" cy="748665"/>
          </a:xfrm>
          <a:custGeom>
            <a:rect b="b" l="l" r="r" t="t"/>
            <a:pathLst>
              <a:path extrusionOk="0" h="748664" w="824865">
                <a:moveTo>
                  <a:pt x="412242" y="0"/>
                </a:moveTo>
                <a:lnTo>
                  <a:pt x="360524" y="2915"/>
                </a:lnTo>
                <a:lnTo>
                  <a:pt x="310725" y="11426"/>
                </a:lnTo>
                <a:lnTo>
                  <a:pt x="263231" y="25184"/>
                </a:lnTo>
                <a:lnTo>
                  <a:pt x="218429" y="43837"/>
                </a:lnTo>
                <a:lnTo>
                  <a:pt x="176703" y="67034"/>
                </a:lnTo>
                <a:lnTo>
                  <a:pt x="138441" y="94426"/>
                </a:lnTo>
                <a:lnTo>
                  <a:pt x="104028" y="125660"/>
                </a:lnTo>
                <a:lnTo>
                  <a:pt x="73850" y="160388"/>
                </a:lnTo>
                <a:lnTo>
                  <a:pt x="48293" y="198257"/>
                </a:lnTo>
                <a:lnTo>
                  <a:pt x="27744" y="238918"/>
                </a:lnTo>
                <a:lnTo>
                  <a:pt x="12588" y="282019"/>
                </a:lnTo>
                <a:lnTo>
                  <a:pt x="3211" y="327211"/>
                </a:lnTo>
                <a:lnTo>
                  <a:pt x="0" y="374141"/>
                </a:lnTo>
                <a:lnTo>
                  <a:pt x="3211" y="421072"/>
                </a:lnTo>
                <a:lnTo>
                  <a:pt x="12588" y="466264"/>
                </a:lnTo>
                <a:lnTo>
                  <a:pt x="27744" y="509365"/>
                </a:lnTo>
                <a:lnTo>
                  <a:pt x="48293" y="550026"/>
                </a:lnTo>
                <a:lnTo>
                  <a:pt x="73850" y="587895"/>
                </a:lnTo>
                <a:lnTo>
                  <a:pt x="104028" y="622623"/>
                </a:lnTo>
                <a:lnTo>
                  <a:pt x="138441" y="653857"/>
                </a:lnTo>
                <a:lnTo>
                  <a:pt x="176703" y="681249"/>
                </a:lnTo>
                <a:lnTo>
                  <a:pt x="218429" y="704446"/>
                </a:lnTo>
                <a:lnTo>
                  <a:pt x="263231" y="723099"/>
                </a:lnTo>
                <a:lnTo>
                  <a:pt x="310725" y="736857"/>
                </a:lnTo>
                <a:lnTo>
                  <a:pt x="360524" y="745368"/>
                </a:lnTo>
                <a:lnTo>
                  <a:pt x="412242" y="748283"/>
                </a:lnTo>
                <a:lnTo>
                  <a:pt x="463959" y="745368"/>
                </a:lnTo>
                <a:lnTo>
                  <a:pt x="513758" y="736857"/>
                </a:lnTo>
                <a:lnTo>
                  <a:pt x="561252" y="723099"/>
                </a:lnTo>
                <a:lnTo>
                  <a:pt x="606054" y="704446"/>
                </a:lnTo>
                <a:lnTo>
                  <a:pt x="647780" y="681249"/>
                </a:lnTo>
                <a:lnTo>
                  <a:pt x="686042" y="653857"/>
                </a:lnTo>
                <a:lnTo>
                  <a:pt x="720455" y="622623"/>
                </a:lnTo>
                <a:lnTo>
                  <a:pt x="750633" y="587895"/>
                </a:lnTo>
                <a:lnTo>
                  <a:pt x="776190" y="550026"/>
                </a:lnTo>
                <a:lnTo>
                  <a:pt x="796739" y="509365"/>
                </a:lnTo>
                <a:lnTo>
                  <a:pt x="811895" y="466264"/>
                </a:lnTo>
                <a:lnTo>
                  <a:pt x="821272" y="421072"/>
                </a:lnTo>
                <a:lnTo>
                  <a:pt x="824483" y="374141"/>
                </a:lnTo>
                <a:lnTo>
                  <a:pt x="821272" y="327211"/>
                </a:lnTo>
                <a:lnTo>
                  <a:pt x="811895" y="282019"/>
                </a:lnTo>
                <a:lnTo>
                  <a:pt x="796739" y="238918"/>
                </a:lnTo>
                <a:lnTo>
                  <a:pt x="776190" y="198257"/>
                </a:lnTo>
                <a:lnTo>
                  <a:pt x="750633" y="160388"/>
                </a:lnTo>
                <a:lnTo>
                  <a:pt x="720455" y="125660"/>
                </a:lnTo>
                <a:lnTo>
                  <a:pt x="686042" y="94426"/>
                </a:lnTo>
                <a:lnTo>
                  <a:pt x="647780" y="67034"/>
                </a:lnTo>
                <a:lnTo>
                  <a:pt x="606054" y="43837"/>
                </a:lnTo>
                <a:lnTo>
                  <a:pt x="561252" y="25184"/>
                </a:lnTo>
                <a:lnTo>
                  <a:pt x="513758" y="11426"/>
                </a:lnTo>
                <a:lnTo>
                  <a:pt x="463959" y="2915"/>
                </a:lnTo>
                <a:lnTo>
                  <a:pt x="412242" y="0"/>
                </a:lnTo>
                <a:close/>
              </a:path>
            </a:pathLst>
          </a:custGeom>
          <a:solidFill>
            <a:srgbClr val="FFC000">
              <a:alpha val="64705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5" name="Google Shape;1455;p34"/>
          <p:cNvSpPr txBox="1"/>
          <p:nvPr/>
        </p:nvSpPr>
        <p:spPr>
          <a:xfrm>
            <a:off x="7429627" y="3891788"/>
            <a:ext cx="285750" cy="4527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-38100" lvl="0" marL="508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SD/  SA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6" name="Google Shape;1456;p34"/>
          <p:cNvSpPr/>
          <p:nvPr/>
        </p:nvSpPr>
        <p:spPr>
          <a:xfrm>
            <a:off x="2184654" y="2838830"/>
            <a:ext cx="4977130" cy="1355090"/>
          </a:xfrm>
          <a:custGeom>
            <a:rect b="b" l="l" r="r" t="t"/>
            <a:pathLst>
              <a:path extrusionOk="0" h="1355089" w="4977130">
                <a:moveTo>
                  <a:pt x="177800" y="1265174"/>
                </a:moveTo>
                <a:lnTo>
                  <a:pt x="0" y="1265174"/>
                </a:lnTo>
                <a:lnTo>
                  <a:pt x="0" y="1309624"/>
                </a:lnTo>
                <a:lnTo>
                  <a:pt x="177800" y="1309624"/>
                </a:lnTo>
                <a:lnTo>
                  <a:pt x="177800" y="1265174"/>
                </a:lnTo>
                <a:close/>
              </a:path>
              <a:path extrusionOk="0" h="1355089" w="4977130">
                <a:moveTo>
                  <a:pt x="488950" y="1265174"/>
                </a:moveTo>
                <a:lnTo>
                  <a:pt x="311150" y="1265174"/>
                </a:lnTo>
                <a:lnTo>
                  <a:pt x="311150" y="1309624"/>
                </a:lnTo>
                <a:lnTo>
                  <a:pt x="488950" y="1309624"/>
                </a:lnTo>
                <a:lnTo>
                  <a:pt x="488950" y="1265174"/>
                </a:lnTo>
                <a:close/>
              </a:path>
              <a:path extrusionOk="0" h="1355089" w="4977130">
                <a:moveTo>
                  <a:pt x="888746" y="1287399"/>
                </a:moveTo>
                <a:lnTo>
                  <a:pt x="844296" y="1265174"/>
                </a:lnTo>
                <a:lnTo>
                  <a:pt x="755396" y="1220724"/>
                </a:lnTo>
                <a:lnTo>
                  <a:pt x="755396" y="1265174"/>
                </a:lnTo>
                <a:lnTo>
                  <a:pt x="622300" y="1265174"/>
                </a:lnTo>
                <a:lnTo>
                  <a:pt x="622300" y="1309624"/>
                </a:lnTo>
                <a:lnTo>
                  <a:pt x="755396" y="1309624"/>
                </a:lnTo>
                <a:lnTo>
                  <a:pt x="755396" y="1354074"/>
                </a:lnTo>
                <a:lnTo>
                  <a:pt x="844296" y="1309624"/>
                </a:lnTo>
                <a:lnTo>
                  <a:pt x="888746" y="1287399"/>
                </a:lnTo>
                <a:close/>
              </a:path>
              <a:path extrusionOk="0" h="1355089" w="4977130">
                <a:moveTo>
                  <a:pt x="4354322" y="44450"/>
                </a:moveTo>
                <a:lnTo>
                  <a:pt x="4271010" y="44450"/>
                </a:lnTo>
                <a:lnTo>
                  <a:pt x="4271010" y="0"/>
                </a:lnTo>
                <a:lnTo>
                  <a:pt x="4137660" y="66675"/>
                </a:lnTo>
                <a:lnTo>
                  <a:pt x="4271010" y="133350"/>
                </a:lnTo>
                <a:lnTo>
                  <a:pt x="4271010" y="88900"/>
                </a:lnTo>
                <a:lnTo>
                  <a:pt x="4354322" y="88900"/>
                </a:lnTo>
                <a:lnTo>
                  <a:pt x="4354322" y="44450"/>
                </a:lnTo>
                <a:close/>
              </a:path>
              <a:path extrusionOk="0" h="1355089" w="4977130">
                <a:moveTo>
                  <a:pt x="4354449" y="1266317"/>
                </a:moveTo>
                <a:lnTo>
                  <a:pt x="4271137" y="1265923"/>
                </a:lnTo>
                <a:lnTo>
                  <a:pt x="4271391" y="1221486"/>
                </a:lnTo>
                <a:lnTo>
                  <a:pt x="4137660" y="1287399"/>
                </a:lnTo>
                <a:lnTo>
                  <a:pt x="4270629" y="1354836"/>
                </a:lnTo>
                <a:lnTo>
                  <a:pt x="4270883" y="1310373"/>
                </a:lnTo>
                <a:lnTo>
                  <a:pt x="4354195" y="1310767"/>
                </a:lnTo>
                <a:lnTo>
                  <a:pt x="4354449" y="1266317"/>
                </a:lnTo>
                <a:close/>
              </a:path>
              <a:path extrusionOk="0" h="1355089" w="4977130">
                <a:moveTo>
                  <a:pt x="4665472" y="44450"/>
                </a:moveTo>
                <a:lnTo>
                  <a:pt x="4487672" y="44450"/>
                </a:lnTo>
                <a:lnTo>
                  <a:pt x="4487672" y="88900"/>
                </a:lnTo>
                <a:lnTo>
                  <a:pt x="4665472" y="88900"/>
                </a:lnTo>
                <a:lnTo>
                  <a:pt x="4665472" y="44450"/>
                </a:lnTo>
                <a:close/>
              </a:path>
              <a:path extrusionOk="0" h="1355089" w="4977130">
                <a:moveTo>
                  <a:pt x="4665599" y="1267968"/>
                </a:moveTo>
                <a:lnTo>
                  <a:pt x="4487799" y="1266952"/>
                </a:lnTo>
                <a:lnTo>
                  <a:pt x="4487545" y="1311402"/>
                </a:lnTo>
                <a:lnTo>
                  <a:pt x="4665345" y="1312418"/>
                </a:lnTo>
                <a:lnTo>
                  <a:pt x="4665599" y="1267968"/>
                </a:lnTo>
                <a:close/>
              </a:path>
              <a:path extrusionOk="0" h="1355089" w="4977130">
                <a:moveTo>
                  <a:pt x="4976622" y="44450"/>
                </a:moveTo>
                <a:lnTo>
                  <a:pt x="4798822" y="44450"/>
                </a:lnTo>
                <a:lnTo>
                  <a:pt x="4798822" y="88900"/>
                </a:lnTo>
                <a:lnTo>
                  <a:pt x="4976622" y="88900"/>
                </a:lnTo>
                <a:lnTo>
                  <a:pt x="4976622" y="44450"/>
                </a:lnTo>
                <a:close/>
              </a:path>
              <a:path extrusionOk="0" h="1355089" w="4977130">
                <a:moveTo>
                  <a:pt x="4976749" y="1269619"/>
                </a:moveTo>
                <a:lnTo>
                  <a:pt x="4798949" y="1268603"/>
                </a:lnTo>
                <a:lnTo>
                  <a:pt x="4798695" y="1313053"/>
                </a:lnTo>
                <a:lnTo>
                  <a:pt x="4976495" y="1314069"/>
                </a:lnTo>
                <a:lnTo>
                  <a:pt x="4976749" y="1269619"/>
                </a:lnTo>
                <a:close/>
              </a:path>
            </a:pathLst>
          </a:custGeom>
          <a:solidFill>
            <a:srgbClr val="497DB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7" name="Google Shape;1457;p34"/>
          <p:cNvSpPr txBox="1"/>
          <p:nvPr/>
        </p:nvSpPr>
        <p:spPr>
          <a:xfrm>
            <a:off x="4340733" y="4231081"/>
            <a:ext cx="813435" cy="2089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252525"/>
                </a:solidFill>
                <a:latin typeface="Arial"/>
                <a:ea typeface="Arial"/>
                <a:cs typeface="Arial"/>
                <a:sym typeface="Arial"/>
              </a:rPr>
              <a:t>Data Binding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8" name="Google Shape;1458;p34"/>
          <p:cNvSpPr txBox="1"/>
          <p:nvPr>
            <p:ph idx="12" type="sldNum"/>
          </p:nvPr>
        </p:nvSpPr>
        <p:spPr>
          <a:xfrm>
            <a:off x="8347836" y="6539415"/>
            <a:ext cx="228600" cy="1943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38100" rtl="0" algn="l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59" name="Google Shape;1459;p34"/>
          <p:cNvSpPr txBox="1"/>
          <p:nvPr/>
        </p:nvSpPr>
        <p:spPr>
          <a:xfrm>
            <a:off x="4340733" y="2928620"/>
            <a:ext cx="425450" cy="2082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252525"/>
                </a:solidFill>
                <a:latin typeface="Arial"/>
                <a:ea typeface="Arial"/>
                <a:cs typeface="Arial"/>
                <a:sym typeface="Arial"/>
              </a:rPr>
              <a:t>Action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0" name="Google Shape;1460;p34"/>
          <p:cNvSpPr txBox="1"/>
          <p:nvPr/>
        </p:nvSpPr>
        <p:spPr>
          <a:xfrm>
            <a:off x="5806566" y="3450717"/>
            <a:ext cx="673100" cy="2082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252525"/>
                </a:solidFill>
                <a:latin typeface="Arial"/>
                <a:ea typeface="Arial"/>
                <a:cs typeface="Arial"/>
                <a:sym typeface="Arial"/>
              </a:rPr>
              <a:t>Fetch data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1" name="Google Shape;1461;p34"/>
          <p:cNvSpPr txBox="1"/>
          <p:nvPr/>
        </p:nvSpPr>
        <p:spPr>
          <a:xfrm>
            <a:off x="3076701" y="3453765"/>
            <a:ext cx="505459" cy="2082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252525"/>
                </a:solidFill>
                <a:latin typeface="Arial"/>
                <a:ea typeface="Arial"/>
                <a:cs typeface="Arial"/>
                <a:sym typeface="Arial"/>
              </a:rPr>
              <a:t>interact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5" name="Shape 1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6" name="Google Shape;1466;p35"/>
          <p:cNvSpPr txBox="1"/>
          <p:nvPr>
            <p:ph type="title"/>
          </p:nvPr>
        </p:nvSpPr>
        <p:spPr>
          <a:xfrm>
            <a:off x="905967" y="534670"/>
            <a:ext cx="5690870" cy="5137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前端架構設計模式- 模組化設計</a:t>
            </a:r>
            <a:endParaRPr sz="3200"/>
          </a:p>
        </p:txBody>
      </p:sp>
      <p:sp>
        <p:nvSpPr>
          <p:cNvPr id="1467" name="Google Shape;1467;p35"/>
          <p:cNvSpPr/>
          <p:nvPr/>
        </p:nvSpPr>
        <p:spPr>
          <a:xfrm>
            <a:off x="919022" y="1760854"/>
            <a:ext cx="140207" cy="14935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8" name="Google Shape;1468;p35"/>
          <p:cNvSpPr txBox="1"/>
          <p:nvPr/>
        </p:nvSpPr>
        <p:spPr>
          <a:xfrm>
            <a:off x="1193088" y="1732026"/>
            <a:ext cx="916940" cy="4527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noAutofit/>
          </a:bodyPr>
          <a:lstStyle/>
          <a:p>
            <a:pPr indent="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UI 元件化 元件模組化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9" name="Google Shape;1469;p35"/>
          <p:cNvSpPr/>
          <p:nvPr/>
        </p:nvSpPr>
        <p:spPr>
          <a:xfrm>
            <a:off x="919022" y="1974214"/>
            <a:ext cx="140207" cy="14935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0" name="Google Shape;1470;p35"/>
          <p:cNvSpPr/>
          <p:nvPr/>
        </p:nvSpPr>
        <p:spPr>
          <a:xfrm>
            <a:off x="3747515" y="2167127"/>
            <a:ext cx="1620520" cy="1584960"/>
          </a:xfrm>
          <a:custGeom>
            <a:rect b="b" l="l" r="r" t="t"/>
            <a:pathLst>
              <a:path extrusionOk="0" h="1584960" w="1620520">
                <a:moveTo>
                  <a:pt x="810006" y="0"/>
                </a:moveTo>
                <a:lnTo>
                  <a:pt x="760668" y="1446"/>
                </a:lnTo>
                <a:lnTo>
                  <a:pt x="712112" y="5730"/>
                </a:lnTo>
                <a:lnTo>
                  <a:pt x="664422" y="12768"/>
                </a:lnTo>
                <a:lnTo>
                  <a:pt x="617682" y="22479"/>
                </a:lnTo>
                <a:lnTo>
                  <a:pt x="571977" y="34778"/>
                </a:lnTo>
                <a:lnTo>
                  <a:pt x="527392" y="49583"/>
                </a:lnTo>
                <a:lnTo>
                  <a:pt x="484013" y="66811"/>
                </a:lnTo>
                <a:lnTo>
                  <a:pt x="441922" y="86379"/>
                </a:lnTo>
                <a:lnTo>
                  <a:pt x="401207" y="108203"/>
                </a:lnTo>
                <a:lnTo>
                  <a:pt x="361950" y="132203"/>
                </a:lnTo>
                <a:lnTo>
                  <a:pt x="324237" y="158293"/>
                </a:lnTo>
                <a:lnTo>
                  <a:pt x="288154" y="186392"/>
                </a:lnTo>
                <a:lnTo>
                  <a:pt x="253783" y="216416"/>
                </a:lnTo>
                <a:lnTo>
                  <a:pt x="221211" y="248282"/>
                </a:lnTo>
                <a:lnTo>
                  <a:pt x="190522" y="281908"/>
                </a:lnTo>
                <a:lnTo>
                  <a:pt x="161802" y="317211"/>
                </a:lnTo>
                <a:lnTo>
                  <a:pt x="135133" y="354107"/>
                </a:lnTo>
                <a:lnTo>
                  <a:pt x="110602" y="392514"/>
                </a:lnTo>
                <a:lnTo>
                  <a:pt x="88294" y="432349"/>
                </a:lnTo>
                <a:lnTo>
                  <a:pt x="68292" y="473529"/>
                </a:lnTo>
                <a:lnTo>
                  <a:pt x="50682" y="515971"/>
                </a:lnTo>
                <a:lnTo>
                  <a:pt x="35549" y="559592"/>
                </a:lnTo>
                <a:lnTo>
                  <a:pt x="22977" y="604309"/>
                </a:lnTo>
                <a:lnTo>
                  <a:pt x="13052" y="650039"/>
                </a:lnTo>
                <a:lnTo>
                  <a:pt x="5857" y="696699"/>
                </a:lnTo>
                <a:lnTo>
                  <a:pt x="1478" y="744207"/>
                </a:lnTo>
                <a:lnTo>
                  <a:pt x="0" y="792480"/>
                </a:lnTo>
                <a:lnTo>
                  <a:pt x="1478" y="840752"/>
                </a:lnTo>
                <a:lnTo>
                  <a:pt x="5857" y="888260"/>
                </a:lnTo>
                <a:lnTo>
                  <a:pt x="13052" y="934920"/>
                </a:lnTo>
                <a:lnTo>
                  <a:pt x="22977" y="980650"/>
                </a:lnTo>
                <a:lnTo>
                  <a:pt x="35549" y="1025367"/>
                </a:lnTo>
                <a:lnTo>
                  <a:pt x="50682" y="1068988"/>
                </a:lnTo>
                <a:lnTo>
                  <a:pt x="68292" y="1111430"/>
                </a:lnTo>
                <a:lnTo>
                  <a:pt x="88294" y="1152610"/>
                </a:lnTo>
                <a:lnTo>
                  <a:pt x="110602" y="1192445"/>
                </a:lnTo>
                <a:lnTo>
                  <a:pt x="135133" y="1230852"/>
                </a:lnTo>
                <a:lnTo>
                  <a:pt x="161802" y="1267748"/>
                </a:lnTo>
                <a:lnTo>
                  <a:pt x="190522" y="1303051"/>
                </a:lnTo>
                <a:lnTo>
                  <a:pt x="221211" y="1336677"/>
                </a:lnTo>
                <a:lnTo>
                  <a:pt x="253783" y="1368543"/>
                </a:lnTo>
                <a:lnTo>
                  <a:pt x="288154" y="1398567"/>
                </a:lnTo>
                <a:lnTo>
                  <a:pt x="324237" y="1426666"/>
                </a:lnTo>
                <a:lnTo>
                  <a:pt x="361950" y="1452756"/>
                </a:lnTo>
                <a:lnTo>
                  <a:pt x="401207" y="1476756"/>
                </a:lnTo>
                <a:lnTo>
                  <a:pt x="441922" y="1498580"/>
                </a:lnTo>
                <a:lnTo>
                  <a:pt x="484013" y="1518148"/>
                </a:lnTo>
                <a:lnTo>
                  <a:pt x="527392" y="1535376"/>
                </a:lnTo>
                <a:lnTo>
                  <a:pt x="571977" y="1550181"/>
                </a:lnTo>
                <a:lnTo>
                  <a:pt x="617682" y="1562480"/>
                </a:lnTo>
                <a:lnTo>
                  <a:pt x="664422" y="1572191"/>
                </a:lnTo>
                <a:lnTo>
                  <a:pt x="712112" y="1579229"/>
                </a:lnTo>
                <a:lnTo>
                  <a:pt x="760668" y="1583513"/>
                </a:lnTo>
                <a:lnTo>
                  <a:pt x="810006" y="1584960"/>
                </a:lnTo>
                <a:lnTo>
                  <a:pt x="859343" y="1583513"/>
                </a:lnTo>
                <a:lnTo>
                  <a:pt x="907899" y="1579229"/>
                </a:lnTo>
                <a:lnTo>
                  <a:pt x="955589" y="1572191"/>
                </a:lnTo>
                <a:lnTo>
                  <a:pt x="1002329" y="1562480"/>
                </a:lnTo>
                <a:lnTo>
                  <a:pt x="1048034" y="1550181"/>
                </a:lnTo>
                <a:lnTo>
                  <a:pt x="1092619" y="1535376"/>
                </a:lnTo>
                <a:lnTo>
                  <a:pt x="1135998" y="1518148"/>
                </a:lnTo>
                <a:lnTo>
                  <a:pt x="1178089" y="1498580"/>
                </a:lnTo>
                <a:lnTo>
                  <a:pt x="1218804" y="1476756"/>
                </a:lnTo>
                <a:lnTo>
                  <a:pt x="1258061" y="1452756"/>
                </a:lnTo>
                <a:lnTo>
                  <a:pt x="1295774" y="1426666"/>
                </a:lnTo>
                <a:lnTo>
                  <a:pt x="1331857" y="1398567"/>
                </a:lnTo>
                <a:lnTo>
                  <a:pt x="1366228" y="1368543"/>
                </a:lnTo>
                <a:lnTo>
                  <a:pt x="1398800" y="1336677"/>
                </a:lnTo>
                <a:lnTo>
                  <a:pt x="1429489" y="1303051"/>
                </a:lnTo>
                <a:lnTo>
                  <a:pt x="1458209" y="1267748"/>
                </a:lnTo>
                <a:lnTo>
                  <a:pt x="1484878" y="1230852"/>
                </a:lnTo>
                <a:lnTo>
                  <a:pt x="1509409" y="1192445"/>
                </a:lnTo>
                <a:lnTo>
                  <a:pt x="1531717" y="1152610"/>
                </a:lnTo>
                <a:lnTo>
                  <a:pt x="1551719" y="1111430"/>
                </a:lnTo>
                <a:lnTo>
                  <a:pt x="1569329" y="1068988"/>
                </a:lnTo>
                <a:lnTo>
                  <a:pt x="1584462" y="1025367"/>
                </a:lnTo>
                <a:lnTo>
                  <a:pt x="1597034" y="980650"/>
                </a:lnTo>
                <a:lnTo>
                  <a:pt x="1606959" y="934920"/>
                </a:lnTo>
                <a:lnTo>
                  <a:pt x="1614154" y="888260"/>
                </a:lnTo>
                <a:lnTo>
                  <a:pt x="1618533" y="840752"/>
                </a:lnTo>
                <a:lnTo>
                  <a:pt x="1620012" y="792480"/>
                </a:lnTo>
                <a:lnTo>
                  <a:pt x="1618533" y="744207"/>
                </a:lnTo>
                <a:lnTo>
                  <a:pt x="1614154" y="696699"/>
                </a:lnTo>
                <a:lnTo>
                  <a:pt x="1606959" y="650039"/>
                </a:lnTo>
                <a:lnTo>
                  <a:pt x="1597034" y="604309"/>
                </a:lnTo>
                <a:lnTo>
                  <a:pt x="1584462" y="559592"/>
                </a:lnTo>
                <a:lnTo>
                  <a:pt x="1569329" y="515971"/>
                </a:lnTo>
                <a:lnTo>
                  <a:pt x="1551719" y="473529"/>
                </a:lnTo>
                <a:lnTo>
                  <a:pt x="1531717" y="432349"/>
                </a:lnTo>
                <a:lnTo>
                  <a:pt x="1509409" y="392514"/>
                </a:lnTo>
                <a:lnTo>
                  <a:pt x="1484878" y="354107"/>
                </a:lnTo>
                <a:lnTo>
                  <a:pt x="1458209" y="317211"/>
                </a:lnTo>
                <a:lnTo>
                  <a:pt x="1429489" y="281908"/>
                </a:lnTo>
                <a:lnTo>
                  <a:pt x="1398800" y="248282"/>
                </a:lnTo>
                <a:lnTo>
                  <a:pt x="1366228" y="216416"/>
                </a:lnTo>
                <a:lnTo>
                  <a:pt x="1331857" y="186392"/>
                </a:lnTo>
                <a:lnTo>
                  <a:pt x="1295774" y="158293"/>
                </a:lnTo>
                <a:lnTo>
                  <a:pt x="1258061" y="132203"/>
                </a:lnTo>
                <a:lnTo>
                  <a:pt x="1218804" y="108204"/>
                </a:lnTo>
                <a:lnTo>
                  <a:pt x="1178089" y="86379"/>
                </a:lnTo>
                <a:lnTo>
                  <a:pt x="1135998" y="66811"/>
                </a:lnTo>
                <a:lnTo>
                  <a:pt x="1092619" y="49583"/>
                </a:lnTo>
                <a:lnTo>
                  <a:pt x="1048034" y="34778"/>
                </a:lnTo>
                <a:lnTo>
                  <a:pt x="1002329" y="22479"/>
                </a:lnTo>
                <a:lnTo>
                  <a:pt x="955589" y="12768"/>
                </a:lnTo>
                <a:lnTo>
                  <a:pt x="907899" y="5730"/>
                </a:lnTo>
                <a:lnTo>
                  <a:pt x="859343" y="1446"/>
                </a:lnTo>
                <a:lnTo>
                  <a:pt x="810006" y="0"/>
                </a:lnTo>
                <a:close/>
              </a:path>
            </a:pathLst>
          </a:custGeom>
          <a:solidFill>
            <a:srgbClr val="DCE6F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1" name="Google Shape;1471;p35"/>
          <p:cNvSpPr txBox="1"/>
          <p:nvPr/>
        </p:nvSpPr>
        <p:spPr>
          <a:xfrm>
            <a:off x="4091178" y="2678633"/>
            <a:ext cx="934085" cy="2089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548ED4"/>
                </a:solidFill>
                <a:latin typeface="Arial"/>
                <a:ea typeface="Arial"/>
                <a:cs typeface="Arial"/>
                <a:sym typeface="Arial"/>
              </a:rPr>
              <a:t>Composability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2" name="Google Shape;1472;p35"/>
          <p:cNvSpPr/>
          <p:nvPr/>
        </p:nvSpPr>
        <p:spPr>
          <a:xfrm>
            <a:off x="4282440" y="3038855"/>
            <a:ext cx="1435608" cy="1435608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3" name="Google Shape;1473;p35"/>
          <p:cNvSpPr txBox="1"/>
          <p:nvPr/>
        </p:nvSpPr>
        <p:spPr>
          <a:xfrm>
            <a:off x="4717160" y="3691204"/>
            <a:ext cx="839469" cy="1943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77923B"/>
                </a:solidFill>
                <a:latin typeface="Arial"/>
                <a:ea typeface="Arial"/>
                <a:cs typeface="Arial"/>
                <a:sym typeface="Arial"/>
              </a:rPr>
              <a:t>Encapsulation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4" name="Google Shape;1474;p35"/>
          <p:cNvSpPr/>
          <p:nvPr/>
        </p:nvSpPr>
        <p:spPr>
          <a:xfrm>
            <a:off x="3328415" y="3008376"/>
            <a:ext cx="1487424" cy="1496568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5" name="Google Shape;1475;p35"/>
          <p:cNvSpPr txBox="1"/>
          <p:nvPr/>
        </p:nvSpPr>
        <p:spPr>
          <a:xfrm>
            <a:off x="3537330" y="3685158"/>
            <a:ext cx="724535" cy="2082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E36C09"/>
                </a:solidFill>
                <a:latin typeface="Arial"/>
                <a:ea typeface="Arial"/>
                <a:cs typeface="Arial"/>
                <a:sym typeface="Arial"/>
              </a:rPr>
              <a:t>Reusability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6" name="Google Shape;1476;p35"/>
          <p:cNvSpPr txBox="1"/>
          <p:nvPr/>
        </p:nvSpPr>
        <p:spPr>
          <a:xfrm>
            <a:off x="4218559" y="3158744"/>
            <a:ext cx="892810" cy="4527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252525"/>
                </a:solidFill>
                <a:latin typeface="Arial"/>
                <a:ea typeface="Arial"/>
                <a:cs typeface="Arial"/>
                <a:sym typeface="Arial"/>
              </a:rPr>
              <a:t>UI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252525"/>
                </a:solidFill>
                <a:latin typeface="Arial"/>
                <a:ea typeface="Arial"/>
                <a:cs typeface="Arial"/>
                <a:sym typeface="Arial"/>
              </a:rPr>
              <a:t>Component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7" name="Google Shape;1477;p35"/>
          <p:cNvSpPr txBox="1"/>
          <p:nvPr/>
        </p:nvSpPr>
        <p:spPr>
          <a:xfrm>
            <a:off x="1770633" y="3640658"/>
            <a:ext cx="1549400" cy="5746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擴充延伸已有的元件， 避免重覆打造輪子的 工作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8" name="Google Shape;1478;p35"/>
          <p:cNvSpPr txBox="1"/>
          <p:nvPr/>
        </p:nvSpPr>
        <p:spPr>
          <a:xfrm>
            <a:off x="5947917" y="3623564"/>
            <a:ext cx="2006600" cy="574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50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封裝樣式(CSS)、內容(HTML)  和業務(JS)邏輯需求到單一的 元件，各元件不會相互受影響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9" name="Google Shape;1479;p35"/>
          <p:cNvSpPr txBox="1"/>
          <p:nvPr/>
        </p:nvSpPr>
        <p:spPr>
          <a:xfrm>
            <a:off x="5421884" y="2619883"/>
            <a:ext cx="1854200" cy="3917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可組合不同的元件在同一個 頁面上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0" name="Google Shape;1480;p35"/>
          <p:cNvSpPr/>
          <p:nvPr/>
        </p:nvSpPr>
        <p:spPr>
          <a:xfrm>
            <a:off x="943736" y="4693539"/>
            <a:ext cx="140207" cy="149351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1" name="Google Shape;1481;p35"/>
          <p:cNvSpPr txBox="1"/>
          <p:nvPr/>
        </p:nvSpPr>
        <p:spPr>
          <a:xfrm>
            <a:off x="1217777" y="4665090"/>
            <a:ext cx="216408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避免COPY/PASTE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508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事件導向設計和宣告式開發 功能測試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2" name="Google Shape;1482;p35"/>
          <p:cNvSpPr/>
          <p:nvPr/>
        </p:nvSpPr>
        <p:spPr>
          <a:xfrm>
            <a:off x="943736" y="4906898"/>
            <a:ext cx="140207" cy="149351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3" name="Google Shape;1483;p35"/>
          <p:cNvSpPr/>
          <p:nvPr/>
        </p:nvSpPr>
        <p:spPr>
          <a:xfrm>
            <a:off x="943736" y="5120259"/>
            <a:ext cx="140207" cy="149351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4" name="Google Shape;1484;p35"/>
          <p:cNvSpPr txBox="1"/>
          <p:nvPr>
            <p:ph idx="12" type="sldNum"/>
          </p:nvPr>
        </p:nvSpPr>
        <p:spPr>
          <a:xfrm>
            <a:off x="8347836" y="6539415"/>
            <a:ext cx="228600" cy="1943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38100" rtl="0" algn="l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9"/>
          <p:cNvSpPr txBox="1"/>
          <p:nvPr>
            <p:ph type="title"/>
          </p:nvPr>
        </p:nvSpPr>
        <p:spPr>
          <a:xfrm>
            <a:off x="906576" y="566673"/>
            <a:ext cx="2447925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DevOps的迷思</a:t>
            </a:r>
            <a:endParaRPr sz="2800"/>
          </a:p>
        </p:txBody>
      </p:sp>
      <p:sp>
        <p:nvSpPr>
          <p:cNvPr id="173" name="Google Shape;173;p9"/>
          <p:cNvSpPr txBox="1"/>
          <p:nvPr/>
        </p:nvSpPr>
        <p:spPr>
          <a:xfrm>
            <a:off x="440232" y="1179321"/>
            <a:ext cx="8437880" cy="15220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noAutofit/>
          </a:bodyPr>
          <a:lstStyle/>
          <a:p>
            <a:pPr indent="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DevOps (a clipped compound of "development" and "operations") is a software development method that st  resses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5780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communication, collaboration,integration, automation, and measurement of cooperation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between software developers and other information-technology (IT) professionals.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7019" lvl="0" marL="299085" marR="0" rtl="0" algn="l">
              <a:lnSpc>
                <a:spcPct val="11793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●"/>
            </a:pPr>
            <a:r>
              <a:rPr lang="en-US" sz="1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DevOps強調了開發和運營之間要溝通, 合作, 整合, 自動化, 以及要有度量和監控。</a:t>
            </a:r>
            <a:endParaRPr sz="14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7019" lvl="0" marL="299085" marR="0" rtl="0" algn="l">
              <a:lnSpc>
                <a:spcPct val="11793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●"/>
            </a:pPr>
            <a:r>
              <a:rPr lang="en-US" sz="1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為了按時交付軟體產品和服務，開發和運營工作必須緊密合作</a:t>
            </a:r>
            <a:endParaRPr sz="14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9"/>
          <p:cNvSpPr txBox="1"/>
          <p:nvPr/>
        </p:nvSpPr>
        <p:spPr>
          <a:xfrm>
            <a:off x="327152" y="2818891"/>
            <a:ext cx="5006975" cy="16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854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自動化就是 Devops？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365"/>
              </a:spcBef>
              <a:spcAft>
                <a:spcPts val="0"/>
              </a:spcAft>
              <a:buNone/>
            </a:pPr>
            <a:r>
              <a:rPr b="0" lang="en-US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Devops 就是要在 cloud, 就要虛擬化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030"/>
              </a:spcBef>
              <a:spcAft>
                <a:spcPts val="0"/>
              </a:spcAft>
              <a:buNone/>
            </a:pPr>
            <a:r>
              <a:rPr b="0" lang="en-US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Devops 就是一堆工具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9"/>
          <p:cNvSpPr/>
          <p:nvPr/>
        </p:nvSpPr>
        <p:spPr>
          <a:xfrm>
            <a:off x="4751832" y="2782823"/>
            <a:ext cx="4392168" cy="290017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9"/>
          <p:cNvSpPr txBox="1"/>
          <p:nvPr/>
        </p:nvSpPr>
        <p:spPr>
          <a:xfrm>
            <a:off x="8347836" y="6539415"/>
            <a:ext cx="152400" cy="1943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38100" marR="0" rtl="0" algn="l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8" name="Shape 1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9" name="Google Shape;1489;p36"/>
          <p:cNvSpPr txBox="1"/>
          <p:nvPr>
            <p:ph type="title"/>
          </p:nvPr>
        </p:nvSpPr>
        <p:spPr>
          <a:xfrm>
            <a:off x="905967" y="534670"/>
            <a:ext cx="5690870" cy="5137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前端架構設計模式- 模組化設計</a:t>
            </a:r>
            <a:endParaRPr sz="3200"/>
          </a:p>
        </p:txBody>
      </p:sp>
      <p:sp>
        <p:nvSpPr>
          <p:cNvPr id="1490" name="Google Shape;1490;p36"/>
          <p:cNvSpPr/>
          <p:nvPr/>
        </p:nvSpPr>
        <p:spPr>
          <a:xfrm>
            <a:off x="1044702" y="1704594"/>
            <a:ext cx="2952115" cy="2877820"/>
          </a:xfrm>
          <a:custGeom>
            <a:rect b="b" l="l" r="r" t="t"/>
            <a:pathLst>
              <a:path extrusionOk="0" h="2877820" w="2952115">
                <a:moveTo>
                  <a:pt x="0" y="116331"/>
                </a:moveTo>
                <a:lnTo>
                  <a:pt x="9141" y="71044"/>
                </a:lnTo>
                <a:lnTo>
                  <a:pt x="34072" y="34067"/>
                </a:lnTo>
                <a:lnTo>
                  <a:pt x="71049" y="9140"/>
                </a:lnTo>
                <a:lnTo>
                  <a:pt x="116331" y="0"/>
                </a:lnTo>
                <a:lnTo>
                  <a:pt x="2835656" y="0"/>
                </a:lnTo>
                <a:lnTo>
                  <a:pt x="2880943" y="9140"/>
                </a:lnTo>
                <a:lnTo>
                  <a:pt x="2917920" y="34067"/>
                </a:lnTo>
                <a:lnTo>
                  <a:pt x="2942847" y="71044"/>
                </a:lnTo>
                <a:lnTo>
                  <a:pt x="2951988" y="116331"/>
                </a:lnTo>
                <a:lnTo>
                  <a:pt x="2951988" y="2760979"/>
                </a:lnTo>
                <a:lnTo>
                  <a:pt x="2942847" y="2806267"/>
                </a:lnTo>
                <a:lnTo>
                  <a:pt x="2917920" y="2843244"/>
                </a:lnTo>
                <a:lnTo>
                  <a:pt x="2880943" y="2868171"/>
                </a:lnTo>
                <a:lnTo>
                  <a:pt x="2835656" y="2877311"/>
                </a:lnTo>
                <a:lnTo>
                  <a:pt x="116331" y="2877311"/>
                </a:lnTo>
                <a:lnTo>
                  <a:pt x="71049" y="2868171"/>
                </a:lnTo>
                <a:lnTo>
                  <a:pt x="34072" y="2843244"/>
                </a:lnTo>
                <a:lnTo>
                  <a:pt x="9141" y="2806267"/>
                </a:lnTo>
                <a:lnTo>
                  <a:pt x="0" y="2760979"/>
                </a:lnTo>
                <a:lnTo>
                  <a:pt x="0" y="116331"/>
                </a:lnTo>
                <a:close/>
              </a:path>
            </a:pathLst>
          </a:custGeom>
          <a:noFill/>
          <a:ln cap="flat" cmpd="sng" w="25400">
            <a:solidFill>
              <a:srgbClr val="385D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1" name="Google Shape;1491;p36"/>
          <p:cNvSpPr txBox="1"/>
          <p:nvPr/>
        </p:nvSpPr>
        <p:spPr>
          <a:xfrm>
            <a:off x="1586864" y="1756664"/>
            <a:ext cx="1866900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Application-Module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2" name="Google Shape;1492;p36"/>
          <p:cNvSpPr/>
          <p:nvPr/>
        </p:nvSpPr>
        <p:spPr>
          <a:xfrm>
            <a:off x="1512569" y="3678173"/>
            <a:ext cx="2016760" cy="647700"/>
          </a:xfrm>
          <a:custGeom>
            <a:rect b="b" l="l" r="r" t="t"/>
            <a:pathLst>
              <a:path extrusionOk="0" h="647700" w="2016760">
                <a:moveTo>
                  <a:pt x="0" y="107950"/>
                </a:moveTo>
                <a:lnTo>
                  <a:pt x="8491" y="65954"/>
                </a:lnTo>
                <a:lnTo>
                  <a:pt x="31638" y="31638"/>
                </a:lnTo>
                <a:lnTo>
                  <a:pt x="65954" y="8491"/>
                </a:lnTo>
                <a:lnTo>
                  <a:pt x="107950" y="0"/>
                </a:lnTo>
                <a:lnTo>
                  <a:pt x="1908302" y="0"/>
                </a:lnTo>
                <a:lnTo>
                  <a:pt x="1950297" y="8491"/>
                </a:lnTo>
                <a:lnTo>
                  <a:pt x="1984613" y="31638"/>
                </a:lnTo>
                <a:lnTo>
                  <a:pt x="2007760" y="65954"/>
                </a:lnTo>
                <a:lnTo>
                  <a:pt x="2016252" y="107950"/>
                </a:lnTo>
                <a:lnTo>
                  <a:pt x="2016252" y="539750"/>
                </a:lnTo>
                <a:lnTo>
                  <a:pt x="2007760" y="581745"/>
                </a:lnTo>
                <a:lnTo>
                  <a:pt x="1984613" y="616061"/>
                </a:lnTo>
                <a:lnTo>
                  <a:pt x="1950297" y="639208"/>
                </a:lnTo>
                <a:lnTo>
                  <a:pt x="1908302" y="647700"/>
                </a:lnTo>
                <a:lnTo>
                  <a:pt x="107950" y="647700"/>
                </a:lnTo>
                <a:lnTo>
                  <a:pt x="65954" y="639208"/>
                </a:lnTo>
                <a:lnTo>
                  <a:pt x="31638" y="616061"/>
                </a:lnTo>
                <a:lnTo>
                  <a:pt x="8491" y="581745"/>
                </a:lnTo>
                <a:lnTo>
                  <a:pt x="0" y="539750"/>
                </a:lnTo>
                <a:lnTo>
                  <a:pt x="0" y="107950"/>
                </a:lnTo>
                <a:close/>
              </a:path>
            </a:pathLst>
          </a:custGeom>
          <a:noFill/>
          <a:ln cap="flat" cmpd="sng" w="25400">
            <a:solidFill>
              <a:srgbClr val="385D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3" name="Google Shape;1493;p36"/>
          <p:cNvSpPr txBox="1"/>
          <p:nvPr/>
        </p:nvSpPr>
        <p:spPr>
          <a:xfrm>
            <a:off x="1681733" y="3871976"/>
            <a:ext cx="1675764" cy="2393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商業組件(component)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94" name="Google Shape;1494;p36"/>
          <p:cNvGrpSpPr/>
          <p:nvPr/>
        </p:nvGrpSpPr>
        <p:grpSpPr>
          <a:xfrm>
            <a:off x="1517141" y="2341626"/>
            <a:ext cx="2016760" cy="1281175"/>
            <a:chOff x="1517141" y="2341626"/>
            <a:chExt cx="2016760" cy="1281175"/>
          </a:xfrm>
        </p:grpSpPr>
        <p:sp>
          <p:nvSpPr>
            <p:cNvPr id="1495" name="Google Shape;1495;p36"/>
            <p:cNvSpPr/>
            <p:nvPr/>
          </p:nvSpPr>
          <p:spPr>
            <a:xfrm>
              <a:off x="1517141" y="2341626"/>
              <a:ext cx="2016760" cy="647700"/>
            </a:xfrm>
            <a:custGeom>
              <a:rect b="b" l="l" r="r" t="t"/>
              <a:pathLst>
                <a:path extrusionOk="0" h="647700" w="2016760">
                  <a:moveTo>
                    <a:pt x="0" y="107950"/>
                  </a:moveTo>
                  <a:lnTo>
                    <a:pt x="8491" y="65954"/>
                  </a:lnTo>
                  <a:lnTo>
                    <a:pt x="31638" y="31638"/>
                  </a:lnTo>
                  <a:lnTo>
                    <a:pt x="65954" y="8491"/>
                  </a:lnTo>
                  <a:lnTo>
                    <a:pt x="107950" y="0"/>
                  </a:lnTo>
                  <a:lnTo>
                    <a:pt x="1908302" y="0"/>
                  </a:lnTo>
                  <a:lnTo>
                    <a:pt x="1950297" y="8491"/>
                  </a:lnTo>
                  <a:lnTo>
                    <a:pt x="1984613" y="31638"/>
                  </a:lnTo>
                  <a:lnTo>
                    <a:pt x="2007760" y="65954"/>
                  </a:lnTo>
                  <a:lnTo>
                    <a:pt x="2016252" y="107950"/>
                  </a:lnTo>
                  <a:lnTo>
                    <a:pt x="2016252" y="539750"/>
                  </a:lnTo>
                  <a:lnTo>
                    <a:pt x="2007760" y="581745"/>
                  </a:lnTo>
                  <a:lnTo>
                    <a:pt x="1984613" y="616061"/>
                  </a:lnTo>
                  <a:lnTo>
                    <a:pt x="1950297" y="639208"/>
                  </a:lnTo>
                  <a:lnTo>
                    <a:pt x="1908302" y="647700"/>
                  </a:lnTo>
                  <a:lnTo>
                    <a:pt x="107950" y="647700"/>
                  </a:lnTo>
                  <a:lnTo>
                    <a:pt x="65954" y="639208"/>
                  </a:lnTo>
                  <a:lnTo>
                    <a:pt x="31638" y="616061"/>
                  </a:lnTo>
                  <a:lnTo>
                    <a:pt x="8491" y="581745"/>
                  </a:lnTo>
                  <a:lnTo>
                    <a:pt x="0" y="539750"/>
                  </a:lnTo>
                  <a:lnTo>
                    <a:pt x="0" y="107950"/>
                  </a:lnTo>
                  <a:close/>
                </a:path>
              </a:pathLst>
            </a:custGeom>
            <a:noFill/>
            <a:ln cap="flat" cmpd="sng" w="25400">
              <a:solidFill>
                <a:srgbClr val="385D8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6" name="Google Shape;1496;p36"/>
            <p:cNvSpPr/>
            <p:nvPr/>
          </p:nvSpPr>
          <p:spPr>
            <a:xfrm>
              <a:off x="1812036" y="3006851"/>
              <a:ext cx="1382395" cy="615950"/>
            </a:xfrm>
            <a:custGeom>
              <a:rect b="b" l="l" r="r" t="t"/>
              <a:pathLst>
                <a:path extrusionOk="0" h="615950" w="1382395">
                  <a:moveTo>
                    <a:pt x="288036" y="471678"/>
                  </a:moveTo>
                  <a:lnTo>
                    <a:pt x="216027" y="471678"/>
                  </a:lnTo>
                  <a:lnTo>
                    <a:pt x="216027" y="47244"/>
                  </a:lnTo>
                  <a:lnTo>
                    <a:pt x="72009" y="47244"/>
                  </a:lnTo>
                  <a:lnTo>
                    <a:pt x="72009" y="471678"/>
                  </a:lnTo>
                  <a:lnTo>
                    <a:pt x="0" y="471678"/>
                  </a:lnTo>
                  <a:lnTo>
                    <a:pt x="144018" y="615696"/>
                  </a:lnTo>
                  <a:lnTo>
                    <a:pt x="288036" y="471678"/>
                  </a:lnTo>
                  <a:close/>
                </a:path>
                <a:path extrusionOk="0" h="615950" w="1382395">
                  <a:moveTo>
                    <a:pt x="1382268" y="144018"/>
                  </a:moveTo>
                  <a:lnTo>
                    <a:pt x="1238250" y="0"/>
                  </a:lnTo>
                  <a:lnTo>
                    <a:pt x="1094232" y="144018"/>
                  </a:lnTo>
                  <a:lnTo>
                    <a:pt x="1166241" y="144018"/>
                  </a:lnTo>
                  <a:lnTo>
                    <a:pt x="1166241" y="566928"/>
                  </a:lnTo>
                  <a:lnTo>
                    <a:pt x="1310259" y="566928"/>
                  </a:lnTo>
                  <a:lnTo>
                    <a:pt x="1310259" y="144018"/>
                  </a:lnTo>
                  <a:lnTo>
                    <a:pt x="1382268" y="144018"/>
                  </a:lnTo>
                  <a:close/>
                </a:path>
              </a:pathLst>
            </a:custGeom>
            <a:solidFill>
              <a:srgbClr val="4F81B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97" name="Google Shape;1497;p36"/>
          <p:cNvSpPr txBox="1"/>
          <p:nvPr/>
        </p:nvSpPr>
        <p:spPr>
          <a:xfrm>
            <a:off x="1156208" y="2533904"/>
            <a:ext cx="1932939" cy="919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noAutofit/>
          </a:bodyPr>
          <a:lstStyle/>
          <a:p>
            <a:pPr indent="0" lvl="0" marL="8559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View Template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Binding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98" name="Google Shape;1498;p36"/>
          <p:cNvGrpSpPr/>
          <p:nvPr/>
        </p:nvGrpSpPr>
        <p:grpSpPr>
          <a:xfrm>
            <a:off x="5698997" y="1657350"/>
            <a:ext cx="2016506" cy="1094613"/>
            <a:chOff x="5698997" y="1657350"/>
            <a:chExt cx="2016506" cy="1094613"/>
          </a:xfrm>
        </p:grpSpPr>
        <p:sp>
          <p:nvSpPr>
            <p:cNvPr id="1499" name="Google Shape;1499;p36"/>
            <p:cNvSpPr/>
            <p:nvPr/>
          </p:nvSpPr>
          <p:spPr>
            <a:xfrm>
              <a:off x="5698997" y="1657350"/>
              <a:ext cx="1884045" cy="967740"/>
            </a:xfrm>
            <a:custGeom>
              <a:rect b="b" l="l" r="r" t="t"/>
              <a:pathLst>
                <a:path extrusionOk="0" h="967739" w="1884045">
                  <a:moveTo>
                    <a:pt x="0" y="139953"/>
                  </a:moveTo>
                  <a:lnTo>
                    <a:pt x="7130" y="95699"/>
                  </a:lnTo>
                  <a:lnTo>
                    <a:pt x="26989" y="57278"/>
                  </a:lnTo>
                  <a:lnTo>
                    <a:pt x="57278" y="26989"/>
                  </a:lnTo>
                  <a:lnTo>
                    <a:pt x="95699" y="7130"/>
                  </a:lnTo>
                  <a:lnTo>
                    <a:pt x="139953" y="0"/>
                  </a:lnTo>
                  <a:lnTo>
                    <a:pt x="1611122" y="0"/>
                  </a:lnTo>
                  <a:lnTo>
                    <a:pt x="1655376" y="7130"/>
                  </a:lnTo>
                  <a:lnTo>
                    <a:pt x="1693797" y="26989"/>
                  </a:lnTo>
                  <a:lnTo>
                    <a:pt x="1724086" y="57278"/>
                  </a:lnTo>
                  <a:lnTo>
                    <a:pt x="1743945" y="95699"/>
                  </a:lnTo>
                  <a:lnTo>
                    <a:pt x="1751076" y="139953"/>
                  </a:lnTo>
                  <a:lnTo>
                    <a:pt x="1751076" y="699770"/>
                  </a:lnTo>
                  <a:lnTo>
                    <a:pt x="1743945" y="744024"/>
                  </a:lnTo>
                  <a:lnTo>
                    <a:pt x="1724086" y="782445"/>
                  </a:lnTo>
                  <a:lnTo>
                    <a:pt x="1693797" y="812734"/>
                  </a:lnTo>
                  <a:lnTo>
                    <a:pt x="1655376" y="832593"/>
                  </a:lnTo>
                  <a:lnTo>
                    <a:pt x="1611122" y="839724"/>
                  </a:lnTo>
                  <a:lnTo>
                    <a:pt x="139953" y="839724"/>
                  </a:lnTo>
                  <a:lnTo>
                    <a:pt x="95699" y="832593"/>
                  </a:lnTo>
                  <a:lnTo>
                    <a:pt x="57278" y="812734"/>
                  </a:lnTo>
                  <a:lnTo>
                    <a:pt x="26989" y="782445"/>
                  </a:lnTo>
                  <a:lnTo>
                    <a:pt x="7130" y="744024"/>
                  </a:lnTo>
                  <a:lnTo>
                    <a:pt x="0" y="699770"/>
                  </a:lnTo>
                  <a:lnTo>
                    <a:pt x="0" y="139953"/>
                  </a:lnTo>
                  <a:close/>
                </a:path>
                <a:path extrusionOk="0" h="967739" w="1884045">
                  <a:moveTo>
                    <a:pt x="132587" y="266700"/>
                  </a:moveTo>
                  <a:lnTo>
                    <a:pt x="139732" y="222369"/>
                  </a:lnTo>
                  <a:lnTo>
                    <a:pt x="159629" y="183879"/>
                  </a:lnTo>
                  <a:lnTo>
                    <a:pt x="189975" y="153533"/>
                  </a:lnTo>
                  <a:lnTo>
                    <a:pt x="228465" y="133636"/>
                  </a:lnTo>
                  <a:lnTo>
                    <a:pt x="272796" y="126491"/>
                  </a:lnTo>
                  <a:lnTo>
                    <a:pt x="1743455" y="126491"/>
                  </a:lnTo>
                  <a:lnTo>
                    <a:pt x="1787786" y="133636"/>
                  </a:lnTo>
                  <a:lnTo>
                    <a:pt x="1826276" y="153533"/>
                  </a:lnTo>
                  <a:lnTo>
                    <a:pt x="1856622" y="183879"/>
                  </a:lnTo>
                  <a:lnTo>
                    <a:pt x="1876519" y="222369"/>
                  </a:lnTo>
                  <a:lnTo>
                    <a:pt x="1883663" y="266700"/>
                  </a:lnTo>
                  <a:lnTo>
                    <a:pt x="1883663" y="827532"/>
                  </a:lnTo>
                  <a:lnTo>
                    <a:pt x="1876519" y="871862"/>
                  </a:lnTo>
                  <a:lnTo>
                    <a:pt x="1856622" y="910352"/>
                  </a:lnTo>
                  <a:lnTo>
                    <a:pt x="1826276" y="940698"/>
                  </a:lnTo>
                  <a:lnTo>
                    <a:pt x="1787786" y="960595"/>
                  </a:lnTo>
                  <a:lnTo>
                    <a:pt x="1743455" y="967739"/>
                  </a:lnTo>
                  <a:lnTo>
                    <a:pt x="272796" y="967739"/>
                  </a:lnTo>
                  <a:lnTo>
                    <a:pt x="228465" y="960595"/>
                  </a:lnTo>
                  <a:lnTo>
                    <a:pt x="189975" y="940698"/>
                  </a:lnTo>
                  <a:lnTo>
                    <a:pt x="159629" y="910352"/>
                  </a:lnTo>
                  <a:lnTo>
                    <a:pt x="139732" y="871862"/>
                  </a:lnTo>
                  <a:lnTo>
                    <a:pt x="132587" y="827532"/>
                  </a:lnTo>
                  <a:lnTo>
                    <a:pt x="132587" y="266700"/>
                  </a:lnTo>
                  <a:close/>
                </a:path>
              </a:pathLst>
            </a:custGeom>
            <a:noFill/>
            <a:ln cap="flat" cmpd="sng" w="25400">
              <a:solidFill>
                <a:srgbClr val="385D8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0" name="Google Shape;1500;p36"/>
            <p:cNvSpPr/>
            <p:nvPr/>
          </p:nvSpPr>
          <p:spPr>
            <a:xfrm>
              <a:off x="5964173" y="1911858"/>
              <a:ext cx="1751330" cy="840105"/>
            </a:xfrm>
            <a:custGeom>
              <a:rect b="b" l="l" r="r" t="t"/>
              <a:pathLst>
                <a:path extrusionOk="0" h="840105" w="1751329">
                  <a:moveTo>
                    <a:pt x="1611122" y="0"/>
                  </a:moveTo>
                  <a:lnTo>
                    <a:pt x="139953" y="0"/>
                  </a:lnTo>
                  <a:lnTo>
                    <a:pt x="95699" y="7130"/>
                  </a:lnTo>
                  <a:lnTo>
                    <a:pt x="57278" y="26989"/>
                  </a:lnTo>
                  <a:lnTo>
                    <a:pt x="26989" y="57278"/>
                  </a:lnTo>
                  <a:lnTo>
                    <a:pt x="7130" y="95699"/>
                  </a:lnTo>
                  <a:lnTo>
                    <a:pt x="0" y="139953"/>
                  </a:lnTo>
                  <a:lnTo>
                    <a:pt x="0" y="699769"/>
                  </a:lnTo>
                  <a:lnTo>
                    <a:pt x="7130" y="744024"/>
                  </a:lnTo>
                  <a:lnTo>
                    <a:pt x="26989" y="782445"/>
                  </a:lnTo>
                  <a:lnTo>
                    <a:pt x="57278" y="812734"/>
                  </a:lnTo>
                  <a:lnTo>
                    <a:pt x="95699" y="832593"/>
                  </a:lnTo>
                  <a:lnTo>
                    <a:pt x="139953" y="839724"/>
                  </a:lnTo>
                  <a:lnTo>
                    <a:pt x="1611122" y="839724"/>
                  </a:lnTo>
                  <a:lnTo>
                    <a:pt x="1655376" y="832593"/>
                  </a:lnTo>
                  <a:lnTo>
                    <a:pt x="1693797" y="812734"/>
                  </a:lnTo>
                  <a:lnTo>
                    <a:pt x="1724086" y="782445"/>
                  </a:lnTo>
                  <a:lnTo>
                    <a:pt x="1743945" y="744024"/>
                  </a:lnTo>
                  <a:lnTo>
                    <a:pt x="1751076" y="699769"/>
                  </a:lnTo>
                  <a:lnTo>
                    <a:pt x="1751076" y="139953"/>
                  </a:lnTo>
                  <a:lnTo>
                    <a:pt x="1743945" y="95699"/>
                  </a:lnTo>
                  <a:lnTo>
                    <a:pt x="1724086" y="57278"/>
                  </a:lnTo>
                  <a:lnTo>
                    <a:pt x="1693797" y="26989"/>
                  </a:lnTo>
                  <a:lnTo>
                    <a:pt x="1655376" y="7130"/>
                  </a:lnTo>
                  <a:lnTo>
                    <a:pt x="1611122" y="0"/>
                  </a:lnTo>
                  <a:close/>
                </a:path>
              </a:pathLst>
            </a:custGeom>
            <a:solidFill>
              <a:srgbClr val="B8CDE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1" name="Google Shape;1501;p36"/>
            <p:cNvSpPr/>
            <p:nvPr/>
          </p:nvSpPr>
          <p:spPr>
            <a:xfrm>
              <a:off x="5964173" y="1911858"/>
              <a:ext cx="1751330" cy="840105"/>
            </a:xfrm>
            <a:custGeom>
              <a:rect b="b" l="l" r="r" t="t"/>
              <a:pathLst>
                <a:path extrusionOk="0" h="840105" w="1751329">
                  <a:moveTo>
                    <a:pt x="0" y="139953"/>
                  </a:moveTo>
                  <a:lnTo>
                    <a:pt x="7130" y="95699"/>
                  </a:lnTo>
                  <a:lnTo>
                    <a:pt x="26989" y="57278"/>
                  </a:lnTo>
                  <a:lnTo>
                    <a:pt x="57278" y="26989"/>
                  </a:lnTo>
                  <a:lnTo>
                    <a:pt x="95699" y="7130"/>
                  </a:lnTo>
                  <a:lnTo>
                    <a:pt x="139953" y="0"/>
                  </a:lnTo>
                  <a:lnTo>
                    <a:pt x="1611122" y="0"/>
                  </a:lnTo>
                  <a:lnTo>
                    <a:pt x="1655376" y="7130"/>
                  </a:lnTo>
                  <a:lnTo>
                    <a:pt x="1693797" y="26989"/>
                  </a:lnTo>
                  <a:lnTo>
                    <a:pt x="1724086" y="57278"/>
                  </a:lnTo>
                  <a:lnTo>
                    <a:pt x="1743945" y="95699"/>
                  </a:lnTo>
                  <a:lnTo>
                    <a:pt x="1751076" y="139953"/>
                  </a:lnTo>
                  <a:lnTo>
                    <a:pt x="1751076" y="699769"/>
                  </a:lnTo>
                  <a:lnTo>
                    <a:pt x="1743945" y="744024"/>
                  </a:lnTo>
                  <a:lnTo>
                    <a:pt x="1724086" y="782445"/>
                  </a:lnTo>
                  <a:lnTo>
                    <a:pt x="1693797" y="812734"/>
                  </a:lnTo>
                  <a:lnTo>
                    <a:pt x="1655376" y="832593"/>
                  </a:lnTo>
                  <a:lnTo>
                    <a:pt x="1611122" y="839724"/>
                  </a:lnTo>
                  <a:lnTo>
                    <a:pt x="139953" y="839724"/>
                  </a:lnTo>
                  <a:lnTo>
                    <a:pt x="95699" y="832593"/>
                  </a:lnTo>
                  <a:lnTo>
                    <a:pt x="57278" y="812734"/>
                  </a:lnTo>
                  <a:lnTo>
                    <a:pt x="26989" y="782445"/>
                  </a:lnTo>
                  <a:lnTo>
                    <a:pt x="7130" y="744024"/>
                  </a:lnTo>
                  <a:lnTo>
                    <a:pt x="0" y="699769"/>
                  </a:lnTo>
                  <a:lnTo>
                    <a:pt x="0" y="139953"/>
                  </a:lnTo>
                  <a:close/>
                </a:path>
              </a:pathLst>
            </a:custGeom>
            <a:noFill/>
            <a:ln cap="flat" cmpd="sng" w="25400">
              <a:solidFill>
                <a:srgbClr val="385D8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02" name="Google Shape;1502;p36"/>
          <p:cNvSpPr txBox="1"/>
          <p:nvPr/>
        </p:nvSpPr>
        <p:spPr>
          <a:xfrm>
            <a:off x="6358890" y="2094738"/>
            <a:ext cx="962025" cy="451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noAutofit/>
          </a:bodyPr>
          <a:lstStyle/>
          <a:p>
            <a:pPr indent="0" lvl="0" marL="44450" marR="0" rtl="0" algn="l">
              <a:lnSpc>
                <a:spcPct val="1196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共用UI組件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196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(component)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03" name="Google Shape;1503;p36"/>
          <p:cNvGrpSpPr/>
          <p:nvPr/>
        </p:nvGrpSpPr>
        <p:grpSpPr>
          <a:xfrm>
            <a:off x="5741670" y="3416046"/>
            <a:ext cx="2016506" cy="1094613"/>
            <a:chOff x="5741670" y="3416046"/>
            <a:chExt cx="2016506" cy="1094613"/>
          </a:xfrm>
        </p:grpSpPr>
        <p:sp>
          <p:nvSpPr>
            <p:cNvPr id="1504" name="Google Shape;1504;p36"/>
            <p:cNvSpPr/>
            <p:nvPr/>
          </p:nvSpPr>
          <p:spPr>
            <a:xfrm>
              <a:off x="5741670" y="3416046"/>
              <a:ext cx="1884045" cy="967740"/>
            </a:xfrm>
            <a:custGeom>
              <a:rect b="b" l="l" r="r" t="t"/>
              <a:pathLst>
                <a:path extrusionOk="0" h="967739" w="1884045">
                  <a:moveTo>
                    <a:pt x="0" y="140207"/>
                  </a:moveTo>
                  <a:lnTo>
                    <a:pt x="7144" y="95877"/>
                  </a:lnTo>
                  <a:lnTo>
                    <a:pt x="27041" y="57387"/>
                  </a:lnTo>
                  <a:lnTo>
                    <a:pt x="57387" y="27041"/>
                  </a:lnTo>
                  <a:lnTo>
                    <a:pt x="95877" y="7144"/>
                  </a:lnTo>
                  <a:lnTo>
                    <a:pt x="140207" y="0"/>
                  </a:lnTo>
                  <a:lnTo>
                    <a:pt x="1612391" y="0"/>
                  </a:lnTo>
                  <a:lnTo>
                    <a:pt x="1656722" y="7144"/>
                  </a:lnTo>
                  <a:lnTo>
                    <a:pt x="1695212" y="27041"/>
                  </a:lnTo>
                  <a:lnTo>
                    <a:pt x="1725558" y="57387"/>
                  </a:lnTo>
                  <a:lnTo>
                    <a:pt x="1745455" y="95877"/>
                  </a:lnTo>
                  <a:lnTo>
                    <a:pt x="1752600" y="140207"/>
                  </a:lnTo>
                  <a:lnTo>
                    <a:pt x="1752600" y="701039"/>
                  </a:lnTo>
                  <a:lnTo>
                    <a:pt x="1745455" y="745370"/>
                  </a:lnTo>
                  <a:lnTo>
                    <a:pt x="1725558" y="783860"/>
                  </a:lnTo>
                  <a:lnTo>
                    <a:pt x="1695212" y="814206"/>
                  </a:lnTo>
                  <a:lnTo>
                    <a:pt x="1656722" y="834103"/>
                  </a:lnTo>
                  <a:lnTo>
                    <a:pt x="1612391" y="841247"/>
                  </a:lnTo>
                  <a:lnTo>
                    <a:pt x="140207" y="841247"/>
                  </a:lnTo>
                  <a:lnTo>
                    <a:pt x="95877" y="834103"/>
                  </a:lnTo>
                  <a:lnTo>
                    <a:pt x="57387" y="814206"/>
                  </a:lnTo>
                  <a:lnTo>
                    <a:pt x="27041" y="783860"/>
                  </a:lnTo>
                  <a:lnTo>
                    <a:pt x="7144" y="745370"/>
                  </a:lnTo>
                  <a:lnTo>
                    <a:pt x="0" y="701039"/>
                  </a:lnTo>
                  <a:lnTo>
                    <a:pt x="0" y="140207"/>
                  </a:lnTo>
                  <a:close/>
                </a:path>
                <a:path extrusionOk="0" h="967739" w="1884045">
                  <a:moveTo>
                    <a:pt x="132587" y="266699"/>
                  </a:moveTo>
                  <a:lnTo>
                    <a:pt x="139732" y="222369"/>
                  </a:lnTo>
                  <a:lnTo>
                    <a:pt x="159629" y="183879"/>
                  </a:lnTo>
                  <a:lnTo>
                    <a:pt x="189975" y="153533"/>
                  </a:lnTo>
                  <a:lnTo>
                    <a:pt x="228465" y="133636"/>
                  </a:lnTo>
                  <a:lnTo>
                    <a:pt x="272795" y="126491"/>
                  </a:lnTo>
                  <a:lnTo>
                    <a:pt x="1743455" y="126491"/>
                  </a:lnTo>
                  <a:lnTo>
                    <a:pt x="1787786" y="133636"/>
                  </a:lnTo>
                  <a:lnTo>
                    <a:pt x="1826276" y="153533"/>
                  </a:lnTo>
                  <a:lnTo>
                    <a:pt x="1856622" y="183879"/>
                  </a:lnTo>
                  <a:lnTo>
                    <a:pt x="1876519" y="222369"/>
                  </a:lnTo>
                  <a:lnTo>
                    <a:pt x="1883663" y="266699"/>
                  </a:lnTo>
                  <a:lnTo>
                    <a:pt x="1883663" y="827531"/>
                  </a:lnTo>
                  <a:lnTo>
                    <a:pt x="1876519" y="871862"/>
                  </a:lnTo>
                  <a:lnTo>
                    <a:pt x="1856622" y="910352"/>
                  </a:lnTo>
                  <a:lnTo>
                    <a:pt x="1826276" y="940698"/>
                  </a:lnTo>
                  <a:lnTo>
                    <a:pt x="1787786" y="960595"/>
                  </a:lnTo>
                  <a:lnTo>
                    <a:pt x="1743455" y="967739"/>
                  </a:lnTo>
                  <a:lnTo>
                    <a:pt x="272795" y="967739"/>
                  </a:lnTo>
                  <a:lnTo>
                    <a:pt x="228465" y="960595"/>
                  </a:lnTo>
                  <a:lnTo>
                    <a:pt x="189975" y="940698"/>
                  </a:lnTo>
                  <a:lnTo>
                    <a:pt x="159629" y="910352"/>
                  </a:lnTo>
                  <a:lnTo>
                    <a:pt x="139732" y="871862"/>
                  </a:lnTo>
                  <a:lnTo>
                    <a:pt x="132587" y="827531"/>
                  </a:lnTo>
                  <a:lnTo>
                    <a:pt x="132587" y="266699"/>
                  </a:lnTo>
                  <a:close/>
                </a:path>
              </a:pathLst>
            </a:custGeom>
            <a:noFill/>
            <a:ln cap="flat" cmpd="sng" w="25400">
              <a:solidFill>
                <a:srgbClr val="385D8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5" name="Google Shape;1505;p36"/>
            <p:cNvSpPr/>
            <p:nvPr/>
          </p:nvSpPr>
          <p:spPr>
            <a:xfrm>
              <a:off x="6006846" y="3670554"/>
              <a:ext cx="1751330" cy="840105"/>
            </a:xfrm>
            <a:custGeom>
              <a:rect b="b" l="l" r="r" t="t"/>
              <a:pathLst>
                <a:path extrusionOk="0" h="840104" w="1751329">
                  <a:moveTo>
                    <a:pt x="1611122" y="0"/>
                  </a:moveTo>
                  <a:lnTo>
                    <a:pt x="139953" y="0"/>
                  </a:lnTo>
                  <a:lnTo>
                    <a:pt x="95699" y="7130"/>
                  </a:lnTo>
                  <a:lnTo>
                    <a:pt x="57278" y="26989"/>
                  </a:lnTo>
                  <a:lnTo>
                    <a:pt x="26989" y="57278"/>
                  </a:lnTo>
                  <a:lnTo>
                    <a:pt x="7130" y="95699"/>
                  </a:lnTo>
                  <a:lnTo>
                    <a:pt x="0" y="139954"/>
                  </a:lnTo>
                  <a:lnTo>
                    <a:pt x="0" y="699770"/>
                  </a:lnTo>
                  <a:lnTo>
                    <a:pt x="7130" y="744024"/>
                  </a:lnTo>
                  <a:lnTo>
                    <a:pt x="26989" y="782445"/>
                  </a:lnTo>
                  <a:lnTo>
                    <a:pt x="57278" y="812734"/>
                  </a:lnTo>
                  <a:lnTo>
                    <a:pt x="95699" y="832593"/>
                  </a:lnTo>
                  <a:lnTo>
                    <a:pt x="139953" y="839724"/>
                  </a:lnTo>
                  <a:lnTo>
                    <a:pt x="1611122" y="839724"/>
                  </a:lnTo>
                  <a:lnTo>
                    <a:pt x="1655376" y="832593"/>
                  </a:lnTo>
                  <a:lnTo>
                    <a:pt x="1693797" y="812734"/>
                  </a:lnTo>
                  <a:lnTo>
                    <a:pt x="1724086" y="782445"/>
                  </a:lnTo>
                  <a:lnTo>
                    <a:pt x="1743945" y="744024"/>
                  </a:lnTo>
                  <a:lnTo>
                    <a:pt x="1751076" y="699770"/>
                  </a:lnTo>
                  <a:lnTo>
                    <a:pt x="1751076" y="139954"/>
                  </a:lnTo>
                  <a:lnTo>
                    <a:pt x="1743945" y="95699"/>
                  </a:lnTo>
                  <a:lnTo>
                    <a:pt x="1724086" y="57278"/>
                  </a:lnTo>
                  <a:lnTo>
                    <a:pt x="1693797" y="26989"/>
                  </a:lnTo>
                  <a:lnTo>
                    <a:pt x="1655376" y="7130"/>
                  </a:lnTo>
                  <a:lnTo>
                    <a:pt x="1611122" y="0"/>
                  </a:lnTo>
                  <a:close/>
                </a:path>
              </a:pathLst>
            </a:custGeom>
            <a:solidFill>
              <a:srgbClr val="B8CDE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6" name="Google Shape;1506;p36"/>
            <p:cNvSpPr/>
            <p:nvPr/>
          </p:nvSpPr>
          <p:spPr>
            <a:xfrm>
              <a:off x="6006846" y="3670554"/>
              <a:ext cx="1751330" cy="840105"/>
            </a:xfrm>
            <a:custGeom>
              <a:rect b="b" l="l" r="r" t="t"/>
              <a:pathLst>
                <a:path extrusionOk="0" h="840104" w="1751329">
                  <a:moveTo>
                    <a:pt x="0" y="139954"/>
                  </a:moveTo>
                  <a:lnTo>
                    <a:pt x="7130" y="95699"/>
                  </a:lnTo>
                  <a:lnTo>
                    <a:pt x="26989" y="57278"/>
                  </a:lnTo>
                  <a:lnTo>
                    <a:pt x="57278" y="26989"/>
                  </a:lnTo>
                  <a:lnTo>
                    <a:pt x="95699" y="7130"/>
                  </a:lnTo>
                  <a:lnTo>
                    <a:pt x="139953" y="0"/>
                  </a:lnTo>
                  <a:lnTo>
                    <a:pt x="1611122" y="0"/>
                  </a:lnTo>
                  <a:lnTo>
                    <a:pt x="1655376" y="7130"/>
                  </a:lnTo>
                  <a:lnTo>
                    <a:pt x="1693797" y="26989"/>
                  </a:lnTo>
                  <a:lnTo>
                    <a:pt x="1724086" y="57278"/>
                  </a:lnTo>
                  <a:lnTo>
                    <a:pt x="1743945" y="95699"/>
                  </a:lnTo>
                  <a:lnTo>
                    <a:pt x="1751076" y="139954"/>
                  </a:lnTo>
                  <a:lnTo>
                    <a:pt x="1751076" y="699770"/>
                  </a:lnTo>
                  <a:lnTo>
                    <a:pt x="1743945" y="744024"/>
                  </a:lnTo>
                  <a:lnTo>
                    <a:pt x="1724086" y="782445"/>
                  </a:lnTo>
                  <a:lnTo>
                    <a:pt x="1693797" y="812734"/>
                  </a:lnTo>
                  <a:lnTo>
                    <a:pt x="1655376" y="832593"/>
                  </a:lnTo>
                  <a:lnTo>
                    <a:pt x="1611122" y="839724"/>
                  </a:lnTo>
                  <a:lnTo>
                    <a:pt x="139953" y="839724"/>
                  </a:lnTo>
                  <a:lnTo>
                    <a:pt x="95699" y="832593"/>
                  </a:lnTo>
                  <a:lnTo>
                    <a:pt x="57278" y="812734"/>
                  </a:lnTo>
                  <a:lnTo>
                    <a:pt x="26989" y="782445"/>
                  </a:lnTo>
                  <a:lnTo>
                    <a:pt x="7130" y="744024"/>
                  </a:lnTo>
                  <a:lnTo>
                    <a:pt x="0" y="699770"/>
                  </a:lnTo>
                  <a:lnTo>
                    <a:pt x="0" y="139954"/>
                  </a:lnTo>
                  <a:close/>
                </a:path>
              </a:pathLst>
            </a:custGeom>
            <a:noFill/>
            <a:ln cap="flat" cmpd="sng" w="25400">
              <a:solidFill>
                <a:srgbClr val="385D8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07" name="Google Shape;1507;p36"/>
          <p:cNvSpPr txBox="1"/>
          <p:nvPr/>
        </p:nvSpPr>
        <p:spPr>
          <a:xfrm>
            <a:off x="6168390" y="3960621"/>
            <a:ext cx="1428750" cy="2393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共用WEB服務(API)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8" name="Google Shape;1508;p36"/>
          <p:cNvSpPr/>
          <p:nvPr/>
        </p:nvSpPr>
        <p:spPr>
          <a:xfrm>
            <a:off x="4416552" y="2028444"/>
            <a:ext cx="935990" cy="350520"/>
          </a:xfrm>
          <a:custGeom>
            <a:rect b="b" l="l" r="r" t="t"/>
            <a:pathLst>
              <a:path extrusionOk="0" h="350519" w="935989">
                <a:moveTo>
                  <a:pt x="175260" y="0"/>
                </a:moveTo>
                <a:lnTo>
                  <a:pt x="0" y="175259"/>
                </a:lnTo>
                <a:lnTo>
                  <a:pt x="175260" y="350519"/>
                </a:lnTo>
                <a:lnTo>
                  <a:pt x="175260" y="262889"/>
                </a:lnTo>
                <a:lnTo>
                  <a:pt x="935736" y="262889"/>
                </a:lnTo>
                <a:lnTo>
                  <a:pt x="935736" y="87629"/>
                </a:lnTo>
                <a:lnTo>
                  <a:pt x="175260" y="87629"/>
                </a:lnTo>
                <a:lnTo>
                  <a:pt x="175260" y="0"/>
                </a:lnTo>
                <a:close/>
              </a:path>
            </a:pathLst>
          </a:custGeom>
          <a:solidFill>
            <a:srgbClr val="4F81B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9" name="Google Shape;1509;p36"/>
          <p:cNvSpPr/>
          <p:nvPr/>
        </p:nvSpPr>
        <p:spPr>
          <a:xfrm>
            <a:off x="4422647" y="3787140"/>
            <a:ext cx="935990" cy="352425"/>
          </a:xfrm>
          <a:custGeom>
            <a:rect b="b" l="l" r="r" t="t"/>
            <a:pathLst>
              <a:path extrusionOk="0" h="352425" w="935989">
                <a:moveTo>
                  <a:pt x="176022" y="0"/>
                </a:moveTo>
                <a:lnTo>
                  <a:pt x="0" y="176022"/>
                </a:lnTo>
                <a:lnTo>
                  <a:pt x="176022" y="352044"/>
                </a:lnTo>
                <a:lnTo>
                  <a:pt x="176022" y="264033"/>
                </a:lnTo>
                <a:lnTo>
                  <a:pt x="935736" y="264033"/>
                </a:lnTo>
                <a:lnTo>
                  <a:pt x="935736" y="88011"/>
                </a:lnTo>
                <a:lnTo>
                  <a:pt x="176022" y="88011"/>
                </a:lnTo>
                <a:lnTo>
                  <a:pt x="176022" y="0"/>
                </a:lnTo>
                <a:close/>
              </a:path>
            </a:pathLst>
          </a:custGeom>
          <a:solidFill>
            <a:srgbClr val="4F81B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0" name="Google Shape;1510;p36"/>
          <p:cNvSpPr/>
          <p:nvPr/>
        </p:nvSpPr>
        <p:spPr>
          <a:xfrm>
            <a:off x="6588252" y="2872739"/>
            <a:ext cx="251460" cy="474345"/>
          </a:xfrm>
          <a:custGeom>
            <a:rect b="b" l="l" r="r" t="t"/>
            <a:pathLst>
              <a:path extrusionOk="0" h="474345" w="251459">
                <a:moveTo>
                  <a:pt x="188595" y="0"/>
                </a:moveTo>
                <a:lnTo>
                  <a:pt x="62865" y="0"/>
                </a:lnTo>
                <a:lnTo>
                  <a:pt x="62865" y="348234"/>
                </a:lnTo>
                <a:lnTo>
                  <a:pt x="0" y="348234"/>
                </a:lnTo>
                <a:lnTo>
                  <a:pt x="125729" y="473963"/>
                </a:lnTo>
                <a:lnTo>
                  <a:pt x="251459" y="348234"/>
                </a:lnTo>
                <a:lnTo>
                  <a:pt x="188595" y="348234"/>
                </a:lnTo>
                <a:lnTo>
                  <a:pt x="188595" y="0"/>
                </a:lnTo>
                <a:close/>
              </a:path>
            </a:pathLst>
          </a:custGeom>
          <a:solidFill>
            <a:srgbClr val="4F81B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1" name="Google Shape;1511;p36"/>
          <p:cNvSpPr/>
          <p:nvPr/>
        </p:nvSpPr>
        <p:spPr>
          <a:xfrm>
            <a:off x="1044702" y="4952238"/>
            <a:ext cx="1362710" cy="350520"/>
          </a:xfrm>
          <a:custGeom>
            <a:rect b="b" l="l" r="r" t="t"/>
            <a:pathLst>
              <a:path extrusionOk="0" h="350520" w="1362710">
                <a:moveTo>
                  <a:pt x="0" y="27178"/>
                </a:moveTo>
                <a:lnTo>
                  <a:pt x="2131" y="16609"/>
                </a:lnTo>
                <a:lnTo>
                  <a:pt x="7943" y="7969"/>
                </a:lnTo>
                <a:lnTo>
                  <a:pt x="16566" y="2139"/>
                </a:lnTo>
                <a:lnTo>
                  <a:pt x="27127" y="0"/>
                </a:lnTo>
                <a:lnTo>
                  <a:pt x="1335278" y="0"/>
                </a:lnTo>
                <a:lnTo>
                  <a:pt x="1345846" y="2139"/>
                </a:lnTo>
                <a:lnTo>
                  <a:pt x="1354486" y="7969"/>
                </a:lnTo>
                <a:lnTo>
                  <a:pt x="1360316" y="16609"/>
                </a:lnTo>
                <a:lnTo>
                  <a:pt x="1362455" y="27178"/>
                </a:lnTo>
                <a:lnTo>
                  <a:pt x="1362455" y="323342"/>
                </a:lnTo>
                <a:lnTo>
                  <a:pt x="1360316" y="333910"/>
                </a:lnTo>
                <a:lnTo>
                  <a:pt x="1354486" y="342550"/>
                </a:lnTo>
                <a:lnTo>
                  <a:pt x="1345846" y="348380"/>
                </a:lnTo>
                <a:lnTo>
                  <a:pt x="1335278" y="350520"/>
                </a:lnTo>
                <a:lnTo>
                  <a:pt x="27127" y="350520"/>
                </a:lnTo>
                <a:lnTo>
                  <a:pt x="16566" y="348380"/>
                </a:lnTo>
                <a:lnTo>
                  <a:pt x="7943" y="342550"/>
                </a:lnTo>
                <a:lnTo>
                  <a:pt x="2131" y="333910"/>
                </a:lnTo>
                <a:lnTo>
                  <a:pt x="0" y="323342"/>
                </a:lnTo>
                <a:lnTo>
                  <a:pt x="0" y="27178"/>
                </a:lnTo>
                <a:close/>
              </a:path>
            </a:pathLst>
          </a:custGeom>
          <a:noFill/>
          <a:ln cap="flat" cmpd="sng" w="25400">
            <a:solidFill>
              <a:srgbClr val="385D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2" name="Google Shape;1512;p36"/>
          <p:cNvSpPr txBox="1"/>
          <p:nvPr/>
        </p:nvSpPr>
        <p:spPr>
          <a:xfrm>
            <a:off x="1065685" y="4978654"/>
            <a:ext cx="1314450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20510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Module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3" name="Google Shape;1513;p36"/>
          <p:cNvSpPr/>
          <p:nvPr/>
        </p:nvSpPr>
        <p:spPr>
          <a:xfrm>
            <a:off x="2526029" y="4952238"/>
            <a:ext cx="1477010" cy="350520"/>
          </a:xfrm>
          <a:custGeom>
            <a:rect b="b" l="l" r="r" t="t"/>
            <a:pathLst>
              <a:path extrusionOk="0" h="350520" w="1477010">
                <a:moveTo>
                  <a:pt x="0" y="27178"/>
                </a:moveTo>
                <a:lnTo>
                  <a:pt x="2139" y="16609"/>
                </a:lnTo>
                <a:lnTo>
                  <a:pt x="7969" y="7969"/>
                </a:lnTo>
                <a:lnTo>
                  <a:pt x="16609" y="2139"/>
                </a:lnTo>
                <a:lnTo>
                  <a:pt x="27177" y="0"/>
                </a:lnTo>
                <a:lnTo>
                  <a:pt x="1449578" y="0"/>
                </a:lnTo>
                <a:lnTo>
                  <a:pt x="1460146" y="2139"/>
                </a:lnTo>
                <a:lnTo>
                  <a:pt x="1468786" y="7969"/>
                </a:lnTo>
                <a:lnTo>
                  <a:pt x="1474616" y="16609"/>
                </a:lnTo>
                <a:lnTo>
                  <a:pt x="1476756" y="27178"/>
                </a:lnTo>
                <a:lnTo>
                  <a:pt x="1476756" y="323342"/>
                </a:lnTo>
                <a:lnTo>
                  <a:pt x="1474616" y="333910"/>
                </a:lnTo>
                <a:lnTo>
                  <a:pt x="1468786" y="342550"/>
                </a:lnTo>
                <a:lnTo>
                  <a:pt x="1460146" y="348380"/>
                </a:lnTo>
                <a:lnTo>
                  <a:pt x="1449578" y="350520"/>
                </a:lnTo>
                <a:lnTo>
                  <a:pt x="27177" y="350520"/>
                </a:lnTo>
                <a:lnTo>
                  <a:pt x="16609" y="348380"/>
                </a:lnTo>
                <a:lnTo>
                  <a:pt x="7969" y="342550"/>
                </a:lnTo>
                <a:lnTo>
                  <a:pt x="2139" y="333910"/>
                </a:lnTo>
                <a:lnTo>
                  <a:pt x="0" y="323342"/>
                </a:lnTo>
                <a:lnTo>
                  <a:pt x="0" y="27178"/>
                </a:lnTo>
                <a:close/>
              </a:path>
            </a:pathLst>
          </a:custGeom>
          <a:noFill/>
          <a:ln cap="flat" cmpd="sng" w="25400">
            <a:solidFill>
              <a:srgbClr val="385D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4" name="Google Shape;1514;p36"/>
          <p:cNvSpPr txBox="1"/>
          <p:nvPr/>
        </p:nvSpPr>
        <p:spPr>
          <a:xfrm>
            <a:off x="2801873" y="4978654"/>
            <a:ext cx="924560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 Module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5" name="Google Shape;1515;p36"/>
          <p:cNvSpPr/>
          <p:nvPr/>
        </p:nvSpPr>
        <p:spPr>
          <a:xfrm>
            <a:off x="1674876" y="4581144"/>
            <a:ext cx="1659889" cy="370840"/>
          </a:xfrm>
          <a:custGeom>
            <a:rect b="b" l="l" r="r" t="t"/>
            <a:pathLst>
              <a:path extrusionOk="0" h="370839" w="1659889">
                <a:moveTo>
                  <a:pt x="233172" y="116586"/>
                </a:moveTo>
                <a:lnTo>
                  <a:pt x="116586" y="0"/>
                </a:lnTo>
                <a:lnTo>
                  <a:pt x="0" y="116586"/>
                </a:lnTo>
                <a:lnTo>
                  <a:pt x="58293" y="116586"/>
                </a:lnTo>
                <a:lnTo>
                  <a:pt x="58293" y="253746"/>
                </a:lnTo>
                <a:lnTo>
                  <a:pt x="0" y="253746"/>
                </a:lnTo>
                <a:lnTo>
                  <a:pt x="116586" y="370332"/>
                </a:lnTo>
                <a:lnTo>
                  <a:pt x="233172" y="253746"/>
                </a:lnTo>
                <a:lnTo>
                  <a:pt x="174879" y="253746"/>
                </a:lnTo>
                <a:lnTo>
                  <a:pt x="174879" y="116586"/>
                </a:lnTo>
                <a:lnTo>
                  <a:pt x="233172" y="116586"/>
                </a:lnTo>
                <a:close/>
              </a:path>
              <a:path extrusionOk="0" h="370839" w="1659889">
                <a:moveTo>
                  <a:pt x="1659636" y="116586"/>
                </a:moveTo>
                <a:lnTo>
                  <a:pt x="1543050" y="0"/>
                </a:lnTo>
                <a:lnTo>
                  <a:pt x="1426464" y="116586"/>
                </a:lnTo>
                <a:lnTo>
                  <a:pt x="1484757" y="116586"/>
                </a:lnTo>
                <a:lnTo>
                  <a:pt x="1484757" y="253746"/>
                </a:lnTo>
                <a:lnTo>
                  <a:pt x="1426464" y="253746"/>
                </a:lnTo>
                <a:lnTo>
                  <a:pt x="1543050" y="370332"/>
                </a:lnTo>
                <a:lnTo>
                  <a:pt x="1659636" y="253746"/>
                </a:lnTo>
                <a:lnTo>
                  <a:pt x="1601343" y="253746"/>
                </a:lnTo>
                <a:lnTo>
                  <a:pt x="1601343" y="116586"/>
                </a:lnTo>
                <a:lnTo>
                  <a:pt x="1659636" y="116586"/>
                </a:lnTo>
                <a:close/>
              </a:path>
            </a:pathLst>
          </a:custGeom>
          <a:solidFill>
            <a:srgbClr val="4F81B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6" name="Google Shape;1516;p36"/>
          <p:cNvSpPr txBox="1"/>
          <p:nvPr>
            <p:ph idx="12" type="sldNum"/>
          </p:nvPr>
        </p:nvSpPr>
        <p:spPr>
          <a:xfrm>
            <a:off x="8347836" y="6539415"/>
            <a:ext cx="228600" cy="1943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38100" rtl="0" algn="l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0" name="Shape 1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1" name="Google Shape;1521;p37"/>
          <p:cNvSpPr txBox="1"/>
          <p:nvPr>
            <p:ph type="title"/>
          </p:nvPr>
        </p:nvSpPr>
        <p:spPr>
          <a:xfrm>
            <a:off x="905967" y="534670"/>
            <a:ext cx="4663440" cy="5137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前端架構設計模式- RWD</a:t>
            </a:r>
            <a:endParaRPr sz="3200"/>
          </a:p>
        </p:txBody>
      </p:sp>
      <p:sp>
        <p:nvSpPr>
          <p:cNvPr id="1522" name="Google Shape;1522;p37"/>
          <p:cNvSpPr/>
          <p:nvPr/>
        </p:nvSpPr>
        <p:spPr>
          <a:xfrm>
            <a:off x="919022" y="1771523"/>
            <a:ext cx="140207" cy="14935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3" name="Google Shape;1523;p37"/>
          <p:cNvSpPr/>
          <p:nvPr/>
        </p:nvSpPr>
        <p:spPr>
          <a:xfrm>
            <a:off x="919022" y="1969642"/>
            <a:ext cx="140207" cy="14935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4" name="Google Shape;1524;p37"/>
          <p:cNvSpPr/>
          <p:nvPr/>
        </p:nvSpPr>
        <p:spPr>
          <a:xfrm>
            <a:off x="919022" y="4693539"/>
            <a:ext cx="140207" cy="149351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5" name="Google Shape;1525;p37"/>
          <p:cNvSpPr/>
          <p:nvPr/>
        </p:nvSpPr>
        <p:spPr>
          <a:xfrm>
            <a:off x="919022" y="4906898"/>
            <a:ext cx="140207" cy="149351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6" name="Google Shape;1526;p37"/>
          <p:cNvSpPr/>
          <p:nvPr/>
        </p:nvSpPr>
        <p:spPr>
          <a:xfrm>
            <a:off x="919022" y="5120259"/>
            <a:ext cx="140207" cy="149351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27" name="Google Shape;1527;p37"/>
          <p:cNvGrpSpPr/>
          <p:nvPr/>
        </p:nvGrpSpPr>
        <p:grpSpPr>
          <a:xfrm>
            <a:off x="1505426" y="2523194"/>
            <a:ext cx="2109248" cy="1394123"/>
            <a:chOff x="1505426" y="2523194"/>
            <a:chExt cx="2109248" cy="1394123"/>
          </a:xfrm>
        </p:grpSpPr>
        <p:sp>
          <p:nvSpPr>
            <p:cNvPr id="1528" name="Google Shape;1528;p37"/>
            <p:cNvSpPr/>
            <p:nvPr/>
          </p:nvSpPr>
          <p:spPr>
            <a:xfrm>
              <a:off x="1505426" y="2523194"/>
              <a:ext cx="1397741" cy="1394123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9" name="Google Shape;1529;p37"/>
            <p:cNvSpPr/>
            <p:nvPr/>
          </p:nvSpPr>
          <p:spPr>
            <a:xfrm>
              <a:off x="2923794" y="2627375"/>
              <a:ext cx="690880" cy="342900"/>
            </a:xfrm>
            <a:custGeom>
              <a:rect b="b" l="l" r="r" t="t"/>
              <a:pathLst>
                <a:path extrusionOk="0" h="342900" w="690879">
                  <a:moveTo>
                    <a:pt x="347471" y="0"/>
                  </a:moveTo>
                  <a:lnTo>
                    <a:pt x="347471" y="342900"/>
                  </a:lnTo>
                  <a:lnTo>
                    <a:pt x="576071" y="228600"/>
                  </a:lnTo>
                  <a:lnTo>
                    <a:pt x="404621" y="228600"/>
                  </a:lnTo>
                  <a:lnTo>
                    <a:pt x="404621" y="114300"/>
                  </a:lnTo>
                  <a:lnTo>
                    <a:pt x="576071" y="114300"/>
                  </a:lnTo>
                  <a:lnTo>
                    <a:pt x="347471" y="0"/>
                  </a:lnTo>
                  <a:close/>
                </a:path>
                <a:path extrusionOk="0" h="342900" w="690879">
                  <a:moveTo>
                    <a:pt x="347471" y="114300"/>
                  </a:moveTo>
                  <a:lnTo>
                    <a:pt x="0" y="114300"/>
                  </a:lnTo>
                  <a:lnTo>
                    <a:pt x="0" y="228600"/>
                  </a:lnTo>
                  <a:lnTo>
                    <a:pt x="347471" y="228600"/>
                  </a:lnTo>
                  <a:lnTo>
                    <a:pt x="347471" y="114300"/>
                  </a:lnTo>
                  <a:close/>
                </a:path>
                <a:path extrusionOk="0" h="342900" w="690879">
                  <a:moveTo>
                    <a:pt x="576071" y="114300"/>
                  </a:moveTo>
                  <a:lnTo>
                    <a:pt x="404621" y="114300"/>
                  </a:lnTo>
                  <a:lnTo>
                    <a:pt x="404621" y="228600"/>
                  </a:lnTo>
                  <a:lnTo>
                    <a:pt x="576071" y="228600"/>
                  </a:lnTo>
                  <a:lnTo>
                    <a:pt x="690371" y="171450"/>
                  </a:lnTo>
                  <a:lnTo>
                    <a:pt x="576071" y="114300"/>
                  </a:lnTo>
                  <a:close/>
                </a:path>
              </a:pathLst>
            </a:custGeom>
            <a:solidFill>
              <a:srgbClr val="DDD9C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0" name="Google Shape;1530;p37"/>
            <p:cNvSpPr/>
            <p:nvPr/>
          </p:nvSpPr>
          <p:spPr>
            <a:xfrm>
              <a:off x="2923794" y="3340608"/>
              <a:ext cx="690880" cy="342900"/>
            </a:xfrm>
            <a:custGeom>
              <a:rect b="b" l="l" r="r" t="t"/>
              <a:pathLst>
                <a:path extrusionOk="0" h="342900" w="690879">
                  <a:moveTo>
                    <a:pt x="342900" y="0"/>
                  </a:moveTo>
                  <a:lnTo>
                    <a:pt x="0" y="171450"/>
                  </a:lnTo>
                  <a:lnTo>
                    <a:pt x="342900" y="342899"/>
                  </a:lnTo>
                  <a:lnTo>
                    <a:pt x="342900" y="228600"/>
                  </a:lnTo>
                  <a:lnTo>
                    <a:pt x="285750" y="228600"/>
                  </a:lnTo>
                  <a:lnTo>
                    <a:pt x="285750" y="114300"/>
                  </a:lnTo>
                  <a:lnTo>
                    <a:pt x="342900" y="114300"/>
                  </a:lnTo>
                  <a:lnTo>
                    <a:pt x="342900" y="0"/>
                  </a:lnTo>
                  <a:close/>
                </a:path>
                <a:path extrusionOk="0" h="342900" w="690879">
                  <a:moveTo>
                    <a:pt x="342900" y="114300"/>
                  </a:moveTo>
                  <a:lnTo>
                    <a:pt x="285750" y="114300"/>
                  </a:lnTo>
                  <a:lnTo>
                    <a:pt x="285750" y="228600"/>
                  </a:lnTo>
                  <a:lnTo>
                    <a:pt x="342900" y="228600"/>
                  </a:lnTo>
                  <a:lnTo>
                    <a:pt x="342900" y="114300"/>
                  </a:lnTo>
                  <a:close/>
                </a:path>
                <a:path extrusionOk="0" h="342900" w="690879">
                  <a:moveTo>
                    <a:pt x="690371" y="114300"/>
                  </a:moveTo>
                  <a:lnTo>
                    <a:pt x="342900" y="114300"/>
                  </a:lnTo>
                  <a:lnTo>
                    <a:pt x="342900" y="228600"/>
                  </a:lnTo>
                  <a:lnTo>
                    <a:pt x="690371" y="228600"/>
                  </a:lnTo>
                  <a:lnTo>
                    <a:pt x="690371" y="114300"/>
                  </a:lnTo>
                  <a:close/>
                </a:path>
              </a:pathLst>
            </a:custGeom>
            <a:solidFill>
              <a:srgbClr val="4F81B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31" name="Google Shape;1531;p37"/>
          <p:cNvSpPr/>
          <p:nvPr/>
        </p:nvSpPr>
        <p:spPr>
          <a:xfrm>
            <a:off x="3724393" y="2523194"/>
            <a:ext cx="1405863" cy="1403355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32" name="Google Shape;1532;p37"/>
          <p:cNvGrpSpPr/>
          <p:nvPr/>
        </p:nvGrpSpPr>
        <p:grpSpPr>
          <a:xfrm>
            <a:off x="5193029" y="2523194"/>
            <a:ext cx="2104382" cy="1403355"/>
            <a:chOff x="5193029" y="2523194"/>
            <a:chExt cx="2104382" cy="1403355"/>
          </a:xfrm>
        </p:grpSpPr>
        <p:sp>
          <p:nvSpPr>
            <p:cNvPr id="1533" name="Google Shape;1533;p37"/>
            <p:cNvSpPr/>
            <p:nvPr/>
          </p:nvSpPr>
          <p:spPr>
            <a:xfrm>
              <a:off x="5890216" y="2523194"/>
              <a:ext cx="1407195" cy="1403355"/>
            </a:xfrm>
            <a:prstGeom prst="rect">
              <a:avLst/>
            </a:prstGeom>
            <a:blipFill rotWithShape="1">
              <a:blip r:embed="rId7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4" name="Google Shape;1534;p37"/>
            <p:cNvSpPr/>
            <p:nvPr/>
          </p:nvSpPr>
          <p:spPr>
            <a:xfrm>
              <a:off x="5223509" y="2619755"/>
              <a:ext cx="690880" cy="342900"/>
            </a:xfrm>
            <a:custGeom>
              <a:rect b="b" l="l" r="r" t="t"/>
              <a:pathLst>
                <a:path extrusionOk="0" h="342900" w="690879">
                  <a:moveTo>
                    <a:pt x="347472" y="0"/>
                  </a:moveTo>
                  <a:lnTo>
                    <a:pt x="347472" y="342900"/>
                  </a:lnTo>
                  <a:lnTo>
                    <a:pt x="576072" y="228600"/>
                  </a:lnTo>
                  <a:lnTo>
                    <a:pt x="404622" y="228600"/>
                  </a:lnTo>
                  <a:lnTo>
                    <a:pt x="404622" y="114300"/>
                  </a:lnTo>
                  <a:lnTo>
                    <a:pt x="576072" y="114300"/>
                  </a:lnTo>
                  <a:lnTo>
                    <a:pt x="347472" y="0"/>
                  </a:lnTo>
                  <a:close/>
                </a:path>
                <a:path extrusionOk="0" h="342900" w="690879">
                  <a:moveTo>
                    <a:pt x="347472" y="114300"/>
                  </a:moveTo>
                  <a:lnTo>
                    <a:pt x="0" y="114300"/>
                  </a:lnTo>
                  <a:lnTo>
                    <a:pt x="0" y="228600"/>
                  </a:lnTo>
                  <a:lnTo>
                    <a:pt x="347472" y="228600"/>
                  </a:lnTo>
                  <a:lnTo>
                    <a:pt x="347472" y="114300"/>
                  </a:lnTo>
                  <a:close/>
                </a:path>
                <a:path extrusionOk="0" h="342900" w="690879">
                  <a:moveTo>
                    <a:pt x="576072" y="114300"/>
                  </a:moveTo>
                  <a:lnTo>
                    <a:pt x="404622" y="114300"/>
                  </a:lnTo>
                  <a:lnTo>
                    <a:pt x="404622" y="228600"/>
                  </a:lnTo>
                  <a:lnTo>
                    <a:pt x="576072" y="228600"/>
                  </a:lnTo>
                  <a:lnTo>
                    <a:pt x="690372" y="171450"/>
                  </a:lnTo>
                  <a:lnTo>
                    <a:pt x="576072" y="114300"/>
                  </a:lnTo>
                  <a:close/>
                </a:path>
              </a:pathLst>
            </a:custGeom>
            <a:solidFill>
              <a:srgbClr val="DDD9C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5" name="Google Shape;1535;p37"/>
            <p:cNvSpPr/>
            <p:nvPr/>
          </p:nvSpPr>
          <p:spPr>
            <a:xfrm>
              <a:off x="5193029" y="3354323"/>
              <a:ext cx="690880" cy="342900"/>
            </a:xfrm>
            <a:custGeom>
              <a:rect b="b" l="l" r="r" t="t"/>
              <a:pathLst>
                <a:path extrusionOk="0" h="342900" w="690879">
                  <a:moveTo>
                    <a:pt x="342900" y="0"/>
                  </a:moveTo>
                  <a:lnTo>
                    <a:pt x="0" y="171450"/>
                  </a:lnTo>
                  <a:lnTo>
                    <a:pt x="342900" y="342900"/>
                  </a:lnTo>
                  <a:lnTo>
                    <a:pt x="342900" y="228600"/>
                  </a:lnTo>
                  <a:lnTo>
                    <a:pt x="285750" y="228600"/>
                  </a:lnTo>
                  <a:lnTo>
                    <a:pt x="285750" y="114300"/>
                  </a:lnTo>
                  <a:lnTo>
                    <a:pt x="342900" y="114300"/>
                  </a:lnTo>
                  <a:lnTo>
                    <a:pt x="342900" y="0"/>
                  </a:lnTo>
                  <a:close/>
                </a:path>
                <a:path extrusionOk="0" h="342900" w="690879">
                  <a:moveTo>
                    <a:pt x="342900" y="114300"/>
                  </a:moveTo>
                  <a:lnTo>
                    <a:pt x="285750" y="114300"/>
                  </a:lnTo>
                  <a:lnTo>
                    <a:pt x="285750" y="228600"/>
                  </a:lnTo>
                  <a:lnTo>
                    <a:pt x="342900" y="228600"/>
                  </a:lnTo>
                  <a:lnTo>
                    <a:pt x="342900" y="114300"/>
                  </a:lnTo>
                  <a:close/>
                </a:path>
                <a:path extrusionOk="0" h="342900" w="690879">
                  <a:moveTo>
                    <a:pt x="690372" y="114300"/>
                  </a:moveTo>
                  <a:lnTo>
                    <a:pt x="342900" y="114300"/>
                  </a:lnTo>
                  <a:lnTo>
                    <a:pt x="342900" y="228600"/>
                  </a:lnTo>
                  <a:lnTo>
                    <a:pt x="690372" y="228600"/>
                  </a:lnTo>
                  <a:lnTo>
                    <a:pt x="690372" y="114300"/>
                  </a:lnTo>
                  <a:close/>
                </a:path>
              </a:pathLst>
            </a:custGeom>
            <a:solidFill>
              <a:srgbClr val="4F81B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36" name="Google Shape;1536;p37"/>
          <p:cNvSpPr txBox="1"/>
          <p:nvPr/>
        </p:nvSpPr>
        <p:spPr>
          <a:xfrm>
            <a:off x="1193088" y="3674186"/>
            <a:ext cx="4963795" cy="1657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42062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NOW&amp;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206240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FUTURE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285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Mobile 優先的設計考量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139446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適用於Web應用程式的良好使用者體驗操作 電商角度思考-降低網頁跳離率(Bounce Rate)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7" name="Google Shape;1537;p37"/>
          <p:cNvSpPr txBox="1"/>
          <p:nvPr>
            <p:ph idx="12" type="sldNum"/>
          </p:nvPr>
        </p:nvSpPr>
        <p:spPr>
          <a:xfrm>
            <a:off x="8347836" y="6539415"/>
            <a:ext cx="228600" cy="1943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38100" rtl="0" algn="l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38" name="Google Shape;1538;p37"/>
          <p:cNvSpPr txBox="1"/>
          <p:nvPr/>
        </p:nvSpPr>
        <p:spPr>
          <a:xfrm>
            <a:off x="1193088" y="1727454"/>
            <a:ext cx="3776979" cy="10756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noAutofit/>
          </a:bodyPr>
          <a:lstStyle/>
          <a:p>
            <a:pPr indent="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Responsive Web Design - Multiple Device的應用 網格系統更易於設計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90"/>
              </a:spcBef>
              <a:spcAft>
                <a:spcPts val="0"/>
              </a:spcAft>
              <a:buNone/>
            </a:pPr>
            <a:r>
              <a:t/>
            </a:r>
            <a:endParaRPr sz="12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9878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PAST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2" name="Shape 1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3" name="Google Shape;1543;p38"/>
          <p:cNvSpPr/>
          <p:nvPr/>
        </p:nvSpPr>
        <p:spPr>
          <a:xfrm>
            <a:off x="1530096" y="1795272"/>
            <a:ext cx="6166485" cy="3697604"/>
          </a:xfrm>
          <a:custGeom>
            <a:rect b="b" l="l" r="r" t="t"/>
            <a:pathLst>
              <a:path extrusionOk="0" h="3697604" w="6166484">
                <a:moveTo>
                  <a:pt x="5945124" y="0"/>
                </a:moveTo>
                <a:lnTo>
                  <a:pt x="220979" y="0"/>
                </a:lnTo>
                <a:lnTo>
                  <a:pt x="176443" y="4489"/>
                </a:lnTo>
                <a:lnTo>
                  <a:pt x="134963" y="17365"/>
                </a:lnTo>
                <a:lnTo>
                  <a:pt x="97426" y="37739"/>
                </a:lnTo>
                <a:lnTo>
                  <a:pt x="64722" y="64722"/>
                </a:lnTo>
                <a:lnTo>
                  <a:pt x="37739" y="97426"/>
                </a:lnTo>
                <a:lnTo>
                  <a:pt x="17365" y="134963"/>
                </a:lnTo>
                <a:lnTo>
                  <a:pt x="4489" y="176443"/>
                </a:lnTo>
                <a:lnTo>
                  <a:pt x="0" y="220979"/>
                </a:lnTo>
                <a:lnTo>
                  <a:pt x="0" y="3476243"/>
                </a:lnTo>
                <a:lnTo>
                  <a:pt x="4489" y="3520780"/>
                </a:lnTo>
                <a:lnTo>
                  <a:pt x="17365" y="3562260"/>
                </a:lnTo>
                <a:lnTo>
                  <a:pt x="37739" y="3599797"/>
                </a:lnTo>
                <a:lnTo>
                  <a:pt x="64722" y="3632501"/>
                </a:lnTo>
                <a:lnTo>
                  <a:pt x="97426" y="3659484"/>
                </a:lnTo>
                <a:lnTo>
                  <a:pt x="134963" y="3679858"/>
                </a:lnTo>
                <a:lnTo>
                  <a:pt x="176443" y="3692734"/>
                </a:lnTo>
                <a:lnTo>
                  <a:pt x="220979" y="3697224"/>
                </a:lnTo>
                <a:lnTo>
                  <a:pt x="5945124" y="3697224"/>
                </a:lnTo>
                <a:lnTo>
                  <a:pt x="5989660" y="3692734"/>
                </a:lnTo>
                <a:lnTo>
                  <a:pt x="6031140" y="3679858"/>
                </a:lnTo>
                <a:lnTo>
                  <a:pt x="6068677" y="3659484"/>
                </a:lnTo>
                <a:lnTo>
                  <a:pt x="6101381" y="3632501"/>
                </a:lnTo>
                <a:lnTo>
                  <a:pt x="6128364" y="3599797"/>
                </a:lnTo>
                <a:lnTo>
                  <a:pt x="6148738" y="3562260"/>
                </a:lnTo>
                <a:lnTo>
                  <a:pt x="6161614" y="3520780"/>
                </a:lnTo>
                <a:lnTo>
                  <a:pt x="6166104" y="3476243"/>
                </a:lnTo>
                <a:lnTo>
                  <a:pt x="6166104" y="220979"/>
                </a:lnTo>
                <a:lnTo>
                  <a:pt x="6161614" y="176443"/>
                </a:lnTo>
                <a:lnTo>
                  <a:pt x="6148738" y="134963"/>
                </a:lnTo>
                <a:lnTo>
                  <a:pt x="6128364" y="97426"/>
                </a:lnTo>
                <a:lnTo>
                  <a:pt x="6101381" y="64722"/>
                </a:lnTo>
                <a:lnTo>
                  <a:pt x="6068677" y="37739"/>
                </a:lnTo>
                <a:lnTo>
                  <a:pt x="6031140" y="17365"/>
                </a:lnTo>
                <a:lnTo>
                  <a:pt x="5989660" y="4489"/>
                </a:lnTo>
                <a:lnTo>
                  <a:pt x="5945124" y="0"/>
                </a:lnTo>
                <a:close/>
              </a:path>
            </a:pathLst>
          </a:custGeom>
          <a:solidFill>
            <a:srgbClr val="DCE6F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4" name="Google Shape;1544;p38"/>
          <p:cNvSpPr txBox="1"/>
          <p:nvPr/>
        </p:nvSpPr>
        <p:spPr>
          <a:xfrm>
            <a:off x="3650360" y="1878584"/>
            <a:ext cx="1924050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Rich Client Interface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5" name="Google Shape;1545;p38"/>
          <p:cNvSpPr/>
          <p:nvPr/>
        </p:nvSpPr>
        <p:spPr>
          <a:xfrm>
            <a:off x="4047744" y="4629911"/>
            <a:ext cx="1149350" cy="723900"/>
          </a:xfrm>
          <a:custGeom>
            <a:rect b="b" l="l" r="r" t="t"/>
            <a:pathLst>
              <a:path extrusionOk="0" h="723900" w="1149350">
                <a:moveTo>
                  <a:pt x="1149096" y="0"/>
                </a:moveTo>
                <a:lnTo>
                  <a:pt x="0" y="0"/>
                </a:lnTo>
                <a:lnTo>
                  <a:pt x="0" y="723900"/>
                </a:lnTo>
                <a:lnTo>
                  <a:pt x="1149096" y="723900"/>
                </a:lnTo>
                <a:lnTo>
                  <a:pt x="1149096" y="0"/>
                </a:lnTo>
                <a:close/>
              </a:path>
            </a:pathLst>
          </a:custGeom>
          <a:solidFill>
            <a:srgbClr val="BEBEBE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6" name="Google Shape;1546;p38"/>
          <p:cNvSpPr txBox="1"/>
          <p:nvPr/>
        </p:nvSpPr>
        <p:spPr>
          <a:xfrm>
            <a:off x="4180459" y="4690617"/>
            <a:ext cx="882015" cy="5746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-300990" lvl="0" marL="313055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Template  API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7" name="Google Shape;1547;p38"/>
          <p:cNvSpPr/>
          <p:nvPr/>
        </p:nvSpPr>
        <p:spPr>
          <a:xfrm>
            <a:off x="2909316" y="4629911"/>
            <a:ext cx="1068705" cy="723900"/>
          </a:xfrm>
          <a:custGeom>
            <a:rect b="b" l="l" r="r" t="t"/>
            <a:pathLst>
              <a:path extrusionOk="0" h="723900" w="1068704">
                <a:moveTo>
                  <a:pt x="1068324" y="0"/>
                </a:moveTo>
                <a:lnTo>
                  <a:pt x="0" y="0"/>
                </a:lnTo>
                <a:lnTo>
                  <a:pt x="0" y="723900"/>
                </a:lnTo>
                <a:lnTo>
                  <a:pt x="1068324" y="723900"/>
                </a:lnTo>
                <a:lnTo>
                  <a:pt x="1068324" y="0"/>
                </a:lnTo>
                <a:close/>
              </a:path>
            </a:pathLst>
          </a:custGeom>
          <a:solidFill>
            <a:srgbClr val="BEBEBE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8" name="Google Shape;1548;p38"/>
          <p:cNvSpPr txBox="1"/>
          <p:nvPr/>
        </p:nvSpPr>
        <p:spPr>
          <a:xfrm>
            <a:off x="3025520" y="4827473"/>
            <a:ext cx="835025" cy="3003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Auth API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9" name="Google Shape;1549;p38"/>
          <p:cNvSpPr/>
          <p:nvPr/>
        </p:nvSpPr>
        <p:spPr>
          <a:xfrm>
            <a:off x="1731264" y="4631435"/>
            <a:ext cx="1108075" cy="721360"/>
          </a:xfrm>
          <a:custGeom>
            <a:rect b="b" l="l" r="r" t="t"/>
            <a:pathLst>
              <a:path extrusionOk="0" h="721360" w="1108075">
                <a:moveTo>
                  <a:pt x="1107948" y="0"/>
                </a:moveTo>
                <a:lnTo>
                  <a:pt x="0" y="0"/>
                </a:lnTo>
                <a:lnTo>
                  <a:pt x="0" y="720851"/>
                </a:lnTo>
                <a:lnTo>
                  <a:pt x="1107948" y="720851"/>
                </a:lnTo>
                <a:lnTo>
                  <a:pt x="1107948" y="0"/>
                </a:lnTo>
                <a:close/>
              </a:path>
            </a:pathLst>
          </a:custGeom>
          <a:solidFill>
            <a:srgbClr val="BEBEBE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0" name="Google Shape;1550;p38"/>
          <p:cNvSpPr txBox="1"/>
          <p:nvPr/>
        </p:nvSpPr>
        <p:spPr>
          <a:xfrm>
            <a:off x="1838325" y="4828158"/>
            <a:ext cx="892810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Open API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1" name="Google Shape;1551;p38"/>
          <p:cNvSpPr txBox="1"/>
          <p:nvPr/>
        </p:nvSpPr>
        <p:spPr>
          <a:xfrm>
            <a:off x="1731264" y="2296667"/>
            <a:ext cx="5783580" cy="2242185"/>
          </a:xfrm>
          <a:prstGeom prst="rect">
            <a:avLst/>
          </a:prstGeom>
          <a:solidFill>
            <a:srgbClr val="4F81BC"/>
          </a:solidFill>
          <a:ln>
            <a:noFill/>
          </a:ln>
        </p:spPr>
        <p:txBody>
          <a:bodyPr anchorCtr="0" anchor="t" bIns="0" lIns="0" spcFirstLastPara="1" rIns="0" wrap="square" tIns="30475">
            <a:noAutofit/>
          </a:bodyPr>
          <a:lstStyle/>
          <a:p>
            <a:pPr indent="0" lvl="0" marL="127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Front-end MVC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2" name="Google Shape;1552;p38"/>
          <p:cNvSpPr/>
          <p:nvPr/>
        </p:nvSpPr>
        <p:spPr>
          <a:xfrm>
            <a:off x="5266944" y="4631435"/>
            <a:ext cx="1047115" cy="721360"/>
          </a:xfrm>
          <a:custGeom>
            <a:rect b="b" l="l" r="r" t="t"/>
            <a:pathLst>
              <a:path extrusionOk="0" h="721360" w="1047114">
                <a:moveTo>
                  <a:pt x="1046988" y="0"/>
                </a:moveTo>
                <a:lnTo>
                  <a:pt x="0" y="0"/>
                </a:lnTo>
                <a:lnTo>
                  <a:pt x="0" y="720851"/>
                </a:lnTo>
                <a:lnTo>
                  <a:pt x="1046988" y="720851"/>
                </a:lnTo>
                <a:lnTo>
                  <a:pt x="1046988" y="0"/>
                </a:lnTo>
                <a:close/>
              </a:path>
            </a:pathLst>
          </a:custGeom>
          <a:solidFill>
            <a:srgbClr val="BEBEBE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3" name="Google Shape;1553;p38"/>
          <p:cNvSpPr txBox="1"/>
          <p:nvPr/>
        </p:nvSpPr>
        <p:spPr>
          <a:xfrm>
            <a:off x="5444490" y="4690998"/>
            <a:ext cx="693420" cy="5746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Render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API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4" name="Google Shape;1554;p38"/>
          <p:cNvSpPr txBox="1"/>
          <p:nvPr/>
        </p:nvSpPr>
        <p:spPr>
          <a:xfrm>
            <a:off x="1853183" y="3561588"/>
            <a:ext cx="1722120" cy="862965"/>
          </a:xfrm>
          <a:prstGeom prst="rect">
            <a:avLst/>
          </a:prstGeom>
          <a:solidFill>
            <a:srgbClr val="375F92"/>
          </a:solidFill>
          <a:ln>
            <a:noFill/>
          </a:ln>
        </p:spPr>
        <p:txBody>
          <a:bodyPr anchorCtr="0" anchor="t" bIns="0" lIns="0" spcFirstLastPara="1" rIns="0" wrap="square" tIns="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0513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jQuery 2+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5" name="Google Shape;1555;p38"/>
          <p:cNvSpPr txBox="1"/>
          <p:nvPr/>
        </p:nvSpPr>
        <p:spPr>
          <a:xfrm>
            <a:off x="3776471" y="3561588"/>
            <a:ext cx="1790700" cy="862965"/>
          </a:xfrm>
          <a:prstGeom prst="rect">
            <a:avLst/>
          </a:prstGeom>
          <a:solidFill>
            <a:srgbClr val="375F92"/>
          </a:solidFill>
          <a:ln>
            <a:noFill/>
          </a:ln>
        </p:spPr>
        <p:txBody>
          <a:bodyPr anchorCtr="0" anchor="t" bIns="0" lIns="0" spcFirstLastPara="1" rIns="0" wrap="square" tIns="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31051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Angular/Vue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6" name="Google Shape;1556;p38"/>
          <p:cNvSpPr txBox="1"/>
          <p:nvPr/>
        </p:nvSpPr>
        <p:spPr>
          <a:xfrm>
            <a:off x="5742432" y="3561588"/>
            <a:ext cx="1658620" cy="862965"/>
          </a:xfrm>
          <a:prstGeom prst="rect">
            <a:avLst/>
          </a:prstGeom>
          <a:solidFill>
            <a:srgbClr val="375F92"/>
          </a:solidFill>
          <a:ln>
            <a:noFill/>
          </a:ln>
        </p:spPr>
        <p:txBody>
          <a:bodyPr anchorCtr="0" anchor="t" bIns="0" lIns="0" spcFirstLastPara="1" rIns="0" wrap="square" tIns="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3746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Bootstrap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7" name="Google Shape;1557;p38"/>
          <p:cNvSpPr txBox="1"/>
          <p:nvPr/>
        </p:nvSpPr>
        <p:spPr>
          <a:xfrm>
            <a:off x="1853183" y="2609088"/>
            <a:ext cx="5547360" cy="861060"/>
          </a:xfrm>
          <a:prstGeom prst="rect">
            <a:avLst/>
          </a:prstGeom>
          <a:solidFill>
            <a:srgbClr val="375F92"/>
          </a:solidFill>
          <a:ln>
            <a:noFill/>
          </a:ln>
        </p:spPr>
        <p:txBody>
          <a:bodyPr anchorCtr="0" anchor="t" bIns="0" lIns="0" spcFirstLastPara="1" rIns="0" wrap="square" tIns="12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63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HTML5/CSS3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8" name="Google Shape;1558;p38"/>
          <p:cNvSpPr/>
          <p:nvPr/>
        </p:nvSpPr>
        <p:spPr>
          <a:xfrm>
            <a:off x="6382511" y="4629911"/>
            <a:ext cx="1132840" cy="723900"/>
          </a:xfrm>
          <a:custGeom>
            <a:rect b="b" l="l" r="r" t="t"/>
            <a:pathLst>
              <a:path extrusionOk="0" h="723900" w="1132840">
                <a:moveTo>
                  <a:pt x="1132332" y="0"/>
                </a:moveTo>
                <a:lnTo>
                  <a:pt x="0" y="0"/>
                </a:lnTo>
                <a:lnTo>
                  <a:pt x="0" y="723900"/>
                </a:lnTo>
                <a:lnTo>
                  <a:pt x="1132332" y="723900"/>
                </a:lnTo>
                <a:lnTo>
                  <a:pt x="1132332" y="0"/>
                </a:lnTo>
                <a:close/>
              </a:path>
            </a:pathLst>
          </a:custGeom>
          <a:solidFill>
            <a:srgbClr val="BEBEBE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9" name="Google Shape;1559;p38"/>
          <p:cNvSpPr txBox="1"/>
          <p:nvPr/>
        </p:nvSpPr>
        <p:spPr>
          <a:xfrm>
            <a:off x="6622160" y="4690617"/>
            <a:ext cx="655955" cy="5746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-160020" lvl="0" marL="17272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Report  API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0" name="Google Shape;1560;p38"/>
          <p:cNvSpPr txBox="1"/>
          <p:nvPr>
            <p:ph idx="12" type="sldNum"/>
          </p:nvPr>
        </p:nvSpPr>
        <p:spPr>
          <a:xfrm>
            <a:off x="8347836" y="6539415"/>
            <a:ext cx="228600" cy="1943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38100" rtl="0" algn="l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61" name="Google Shape;1561;p38"/>
          <p:cNvSpPr txBox="1"/>
          <p:nvPr>
            <p:ph type="title"/>
          </p:nvPr>
        </p:nvSpPr>
        <p:spPr>
          <a:xfrm>
            <a:off x="902309" y="574294"/>
            <a:ext cx="5092065" cy="5137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DigiArch 前端框架導入說明</a:t>
            </a:r>
            <a:endParaRPr sz="32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5" name="Shape 1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" name="Google Shape;1566;p39"/>
          <p:cNvSpPr txBox="1"/>
          <p:nvPr>
            <p:ph type="title"/>
          </p:nvPr>
        </p:nvSpPr>
        <p:spPr>
          <a:xfrm>
            <a:off x="891641" y="522858"/>
            <a:ext cx="2466975" cy="5137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技術框架說明</a:t>
            </a:r>
            <a:endParaRPr sz="3200"/>
          </a:p>
        </p:txBody>
      </p:sp>
      <p:grpSp>
        <p:nvGrpSpPr>
          <p:cNvPr id="1567" name="Google Shape;1567;p39"/>
          <p:cNvGrpSpPr/>
          <p:nvPr/>
        </p:nvGrpSpPr>
        <p:grpSpPr>
          <a:xfrm>
            <a:off x="664459" y="1795249"/>
            <a:ext cx="6269744" cy="1204005"/>
            <a:chOff x="664459" y="1795249"/>
            <a:chExt cx="6269744" cy="1204005"/>
          </a:xfrm>
        </p:grpSpPr>
        <p:sp>
          <p:nvSpPr>
            <p:cNvPr id="1568" name="Google Shape;1568;p39"/>
            <p:cNvSpPr/>
            <p:nvPr/>
          </p:nvSpPr>
          <p:spPr>
            <a:xfrm>
              <a:off x="664459" y="1795249"/>
              <a:ext cx="6269744" cy="1204005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9" name="Google Shape;1569;p39"/>
            <p:cNvSpPr/>
            <p:nvPr/>
          </p:nvSpPr>
          <p:spPr>
            <a:xfrm>
              <a:off x="702564" y="1810512"/>
              <a:ext cx="6198108" cy="1132332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0" name="Google Shape;1570;p39"/>
            <p:cNvSpPr/>
            <p:nvPr/>
          </p:nvSpPr>
          <p:spPr>
            <a:xfrm>
              <a:off x="702564" y="1810512"/>
              <a:ext cx="6198235" cy="1132840"/>
            </a:xfrm>
            <a:custGeom>
              <a:rect b="b" l="l" r="r" t="t"/>
              <a:pathLst>
                <a:path extrusionOk="0" h="1132839" w="6198234">
                  <a:moveTo>
                    <a:pt x="0" y="67690"/>
                  </a:moveTo>
                  <a:lnTo>
                    <a:pt x="5318" y="41362"/>
                  </a:lnTo>
                  <a:lnTo>
                    <a:pt x="19823" y="19843"/>
                  </a:lnTo>
                  <a:lnTo>
                    <a:pt x="41335" y="5326"/>
                  </a:lnTo>
                  <a:lnTo>
                    <a:pt x="67678" y="0"/>
                  </a:lnTo>
                  <a:lnTo>
                    <a:pt x="6130417" y="0"/>
                  </a:lnTo>
                  <a:lnTo>
                    <a:pt x="6156745" y="5326"/>
                  </a:lnTo>
                  <a:lnTo>
                    <a:pt x="6178264" y="19843"/>
                  </a:lnTo>
                  <a:lnTo>
                    <a:pt x="6192781" y="41362"/>
                  </a:lnTo>
                  <a:lnTo>
                    <a:pt x="6198108" y="67690"/>
                  </a:lnTo>
                  <a:lnTo>
                    <a:pt x="6198108" y="1064640"/>
                  </a:lnTo>
                  <a:lnTo>
                    <a:pt x="6192781" y="1090969"/>
                  </a:lnTo>
                  <a:lnTo>
                    <a:pt x="6178264" y="1112488"/>
                  </a:lnTo>
                  <a:lnTo>
                    <a:pt x="6156745" y="1127005"/>
                  </a:lnTo>
                  <a:lnTo>
                    <a:pt x="6130417" y="1132332"/>
                  </a:lnTo>
                  <a:lnTo>
                    <a:pt x="67678" y="1132332"/>
                  </a:lnTo>
                  <a:lnTo>
                    <a:pt x="41335" y="1127005"/>
                  </a:lnTo>
                  <a:lnTo>
                    <a:pt x="19823" y="1112488"/>
                  </a:lnTo>
                  <a:lnTo>
                    <a:pt x="5318" y="1090969"/>
                  </a:lnTo>
                  <a:lnTo>
                    <a:pt x="0" y="1064640"/>
                  </a:lnTo>
                  <a:lnTo>
                    <a:pt x="0" y="67690"/>
                  </a:lnTo>
                  <a:close/>
                </a:path>
              </a:pathLst>
            </a:custGeom>
            <a:noFill/>
            <a:ln cap="flat" cmpd="sng" w="9525">
              <a:solidFill>
                <a:srgbClr val="F6924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1" name="Google Shape;1571;p39"/>
            <p:cNvSpPr/>
            <p:nvPr/>
          </p:nvSpPr>
          <p:spPr>
            <a:xfrm>
              <a:off x="3299459" y="2686812"/>
              <a:ext cx="1134110" cy="212090"/>
            </a:xfrm>
            <a:custGeom>
              <a:rect b="b" l="l" r="r" t="t"/>
              <a:pathLst>
                <a:path extrusionOk="0" h="212089" w="1134110">
                  <a:moveTo>
                    <a:pt x="1133856" y="0"/>
                  </a:moveTo>
                  <a:lnTo>
                    <a:pt x="0" y="0"/>
                  </a:lnTo>
                  <a:lnTo>
                    <a:pt x="0" y="211836"/>
                  </a:lnTo>
                  <a:lnTo>
                    <a:pt x="1133856" y="211836"/>
                  </a:lnTo>
                  <a:lnTo>
                    <a:pt x="1133856" y="0"/>
                  </a:lnTo>
                  <a:close/>
                </a:path>
              </a:pathLst>
            </a:custGeom>
            <a:solidFill>
              <a:srgbClr val="BEBEB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72" name="Google Shape;1572;p39"/>
          <p:cNvSpPr txBox="1"/>
          <p:nvPr/>
        </p:nvSpPr>
        <p:spPr>
          <a:xfrm>
            <a:off x="3657727" y="2651251"/>
            <a:ext cx="417830" cy="2698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noAutofit/>
          </a:bodyPr>
          <a:lstStyle/>
          <a:p>
            <a:pPr indent="-139065" lvl="0" marL="15113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Template  API</a:t>
            </a:r>
            <a:endParaRPr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3" name="Google Shape;1573;p39"/>
          <p:cNvSpPr/>
          <p:nvPr/>
        </p:nvSpPr>
        <p:spPr>
          <a:xfrm>
            <a:off x="1027176" y="2686811"/>
            <a:ext cx="2205355" cy="212090"/>
          </a:xfrm>
          <a:custGeom>
            <a:rect b="b" l="l" r="r" t="t"/>
            <a:pathLst>
              <a:path extrusionOk="0" h="212089" w="2205355">
                <a:moveTo>
                  <a:pt x="1092708" y="0"/>
                </a:moveTo>
                <a:lnTo>
                  <a:pt x="0" y="0"/>
                </a:lnTo>
                <a:lnTo>
                  <a:pt x="0" y="211836"/>
                </a:lnTo>
                <a:lnTo>
                  <a:pt x="1092708" y="211836"/>
                </a:lnTo>
                <a:lnTo>
                  <a:pt x="1092708" y="0"/>
                </a:lnTo>
                <a:close/>
              </a:path>
              <a:path extrusionOk="0" h="212089" w="2205355">
                <a:moveTo>
                  <a:pt x="2205215" y="0"/>
                </a:moveTo>
                <a:lnTo>
                  <a:pt x="1152144" y="0"/>
                </a:lnTo>
                <a:lnTo>
                  <a:pt x="1152144" y="211836"/>
                </a:lnTo>
                <a:lnTo>
                  <a:pt x="2205215" y="211836"/>
                </a:lnTo>
                <a:lnTo>
                  <a:pt x="2205215" y="0"/>
                </a:lnTo>
                <a:close/>
              </a:path>
            </a:pathLst>
          </a:custGeom>
          <a:solidFill>
            <a:srgbClr val="BEBEBE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4" name="Google Shape;1574;p39"/>
          <p:cNvSpPr txBox="1"/>
          <p:nvPr/>
        </p:nvSpPr>
        <p:spPr>
          <a:xfrm>
            <a:off x="1368678" y="2712847"/>
            <a:ext cx="1530985" cy="1479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Open API	Auth API</a:t>
            </a:r>
            <a:endParaRPr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5" name="Google Shape;1575;p39"/>
          <p:cNvSpPr/>
          <p:nvPr/>
        </p:nvSpPr>
        <p:spPr>
          <a:xfrm>
            <a:off x="1027175" y="1996439"/>
            <a:ext cx="5645150" cy="660400"/>
          </a:xfrm>
          <a:custGeom>
            <a:rect b="b" l="l" r="r" t="t"/>
            <a:pathLst>
              <a:path extrusionOk="0" h="660400" w="5645150">
                <a:moveTo>
                  <a:pt x="5644896" y="0"/>
                </a:moveTo>
                <a:lnTo>
                  <a:pt x="0" y="0"/>
                </a:lnTo>
                <a:lnTo>
                  <a:pt x="0" y="659891"/>
                </a:lnTo>
                <a:lnTo>
                  <a:pt x="5644896" y="659891"/>
                </a:lnTo>
                <a:lnTo>
                  <a:pt x="5644896" y="0"/>
                </a:lnTo>
                <a:close/>
              </a:path>
            </a:pathLst>
          </a:custGeom>
          <a:solidFill>
            <a:srgbClr val="FBD4B5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6" name="Google Shape;1576;p39"/>
          <p:cNvSpPr txBox="1"/>
          <p:nvPr/>
        </p:nvSpPr>
        <p:spPr>
          <a:xfrm>
            <a:off x="3309873" y="1828755"/>
            <a:ext cx="982980" cy="371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935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Rich Client Interface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44145" marR="0" rtl="0" algn="l">
              <a:lnSpc>
                <a:spcPct val="100000"/>
              </a:lnSpc>
              <a:spcBef>
                <a:spcPts val="229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Front-end MVC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7" name="Google Shape;1577;p39"/>
          <p:cNvSpPr/>
          <p:nvPr/>
        </p:nvSpPr>
        <p:spPr>
          <a:xfrm>
            <a:off x="4479035" y="2686811"/>
            <a:ext cx="1035050" cy="212090"/>
          </a:xfrm>
          <a:custGeom>
            <a:rect b="b" l="l" r="r" t="t"/>
            <a:pathLst>
              <a:path extrusionOk="0" h="212089" w="1035050">
                <a:moveTo>
                  <a:pt x="1034796" y="0"/>
                </a:moveTo>
                <a:lnTo>
                  <a:pt x="0" y="0"/>
                </a:lnTo>
                <a:lnTo>
                  <a:pt x="0" y="211836"/>
                </a:lnTo>
                <a:lnTo>
                  <a:pt x="1034796" y="211836"/>
                </a:lnTo>
                <a:lnTo>
                  <a:pt x="1034796" y="0"/>
                </a:lnTo>
                <a:close/>
              </a:path>
            </a:pathLst>
          </a:custGeom>
          <a:solidFill>
            <a:srgbClr val="BEBEBE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8" name="Google Shape;1578;p39"/>
          <p:cNvSpPr txBox="1"/>
          <p:nvPr/>
        </p:nvSpPr>
        <p:spPr>
          <a:xfrm>
            <a:off x="4754371" y="2712847"/>
            <a:ext cx="485775" cy="1479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Render API</a:t>
            </a:r>
            <a:endParaRPr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9" name="Google Shape;1579;p39"/>
          <p:cNvSpPr txBox="1"/>
          <p:nvPr/>
        </p:nvSpPr>
        <p:spPr>
          <a:xfrm>
            <a:off x="1082039" y="2468879"/>
            <a:ext cx="1775460" cy="160020"/>
          </a:xfrm>
          <a:prstGeom prst="rect">
            <a:avLst/>
          </a:prstGeom>
          <a:solidFill>
            <a:srgbClr val="E36C0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jQuery 2+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0" name="Google Shape;1580;p39"/>
          <p:cNvSpPr txBox="1"/>
          <p:nvPr/>
        </p:nvSpPr>
        <p:spPr>
          <a:xfrm>
            <a:off x="2942844" y="2468879"/>
            <a:ext cx="1849120" cy="160020"/>
          </a:xfrm>
          <a:prstGeom prst="rect">
            <a:avLst/>
          </a:prstGeom>
          <a:solidFill>
            <a:srgbClr val="E36C0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Boostrap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1" name="Google Shape;1581;p39"/>
          <p:cNvSpPr txBox="1"/>
          <p:nvPr/>
        </p:nvSpPr>
        <p:spPr>
          <a:xfrm>
            <a:off x="4876800" y="2468879"/>
            <a:ext cx="1711960" cy="160020"/>
          </a:xfrm>
          <a:prstGeom prst="rect">
            <a:avLst/>
          </a:prstGeom>
          <a:solidFill>
            <a:srgbClr val="E36C0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Onsen UI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2" name="Google Shape;1582;p39"/>
          <p:cNvSpPr txBox="1"/>
          <p:nvPr/>
        </p:nvSpPr>
        <p:spPr>
          <a:xfrm>
            <a:off x="1082039" y="2225039"/>
            <a:ext cx="5506720" cy="205740"/>
          </a:xfrm>
          <a:prstGeom prst="rect">
            <a:avLst/>
          </a:prstGeom>
          <a:solidFill>
            <a:srgbClr val="E36C09"/>
          </a:solidFill>
          <a:ln>
            <a:noFill/>
          </a:ln>
        </p:spPr>
        <p:txBody>
          <a:bodyPr anchorCtr="0" anchor="t" bIns="0" lIns="0" spcFirstLastPara="1" rIns="0" wrap="square" tIns="19050">
            <a:noAutofit/>
          </a:bodyPr>
          <a:lstStyle/>
          <a:p>
            <a:pPr indent="0" lvl="0" marL="1143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AngularJS / VueJS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3" name="Google Shape;1583;p39"/>
          <p:cNvSpPr/>
          <p:nvPr/>
        </p:nvSpPr>
        <p:spPr>
          <a:xfrm>
            <a:off x="5553455" y="2686811"/>
            <a:ext cx="1118870" cy="212090"/>
          </a:xfrm>
          <a:custGeom>
            <a:rect b="b" l="l" r="r" t="t"/>
            <a:pathLst>
              <a:path extrusionOk="0" h="212089" w="1118870">
                <a:moveTo>
                  <a:pt x="1118616" y="0"/>
                </a:moveTo>
                <a:lnTo>
                  <a:pt x="0" y="0"/>
                </a:lnTo>
                <a:lnTo>
                  <a:pt x="0" y="211836"/>
                </a:lnTo>
                <a:lnTo>
                  <a:pt x="1118616" y="211836"/>
                </a:lnTo>
                <a:lnTo>
                  <a:pt x="1118616" y="0"/>
                </a:lnTo>
                <a:close/>
              </a:path>
            </a:pathLst>
          </a:custGeom>
          <a:solidFill>
            <a:srgbClr val="BEBEBE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4" name="Google Shape;1584;p39"/>
          <p:cNvSpPr txBox="1"/>
          <p:nvPr/>
        </p:nvSpPr>
        <p:spPr>
          <a:xfrm>
            <a:off x="5791961" y="2651251"/>
            <a:ext cx="643890" cy="2698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noAutofit/>
          </a:bodyPr>
          <a:lstStyle/>
          <a:p>
            <a:pPr indent="8636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Report API  Jaspoer Report</a:t>
            </a:r>
            <a:endParaRPr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85" name="Google Shape;1585;p39"/>
          <p:cNvGrpSpPr/>
          <p:nvPr/>
        </p:nvGrpSpPr>
        <p:grpSpPr>
          <a:xfrm>
            <a:off x="655319" y="2947416"/>
            <a:ext cx="7424939" cy="2606039"/>
            <a:chOff x="655319" y="2947416"/>
            <a:chExt cx="7424939" cy="2606039"/>
          </a:xfrm>
        </p:grpSpPr>
        <p:sp>
          <p:nvSpPr>
            <p:cNvPr id="1586" name="Google Shape;1586;p39"/>
            <p:cNvSpPr/>
            <p:nvPr/>
          </p:nvSpPr>
          <p:spPr>
            <a:xfrm>
              <a:off x="664452" y="4916260"/>
              <a:ext cx="7415806" cy="233498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7" name="Google Shape;1587;p39"/>
            <p:cNvSpPr/>
            <p:nvPr/>
          </p:nvSpPr>
          <p:spPr>
            <a:xfrm>
              <a:off x="3688080" y="4888953"/>
              <a:ext cx="1367027" cy="321602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8" name="Google Shape;1588;p39"/>
            <p:cNvSpPr/>
            <p:nvPr/>
          </p:nvSpPr>
          <p:spPr>
            <a:xfrm>
              <a:off x="702563" y="4931664"/>
              <a:ext cx="7344409" cy="161925"/>
            </a:xfrm>
            <a:custGeom>
              <a:rect b="b" l="l" r="r" t="t"/>
              <a:pathLst>
                <a:path extrusionOk="0" h="161925" w="7344409">
                  <a:moveTo>
                    <a:pt x="7341996" y="0"/>
                  </a:moveTo>
                  <a:lnTo>
                    <a:pt x="2184" y="0"/>
                  </a:lnTo>
                  <a:lnTo>
                    <a:pt x="0" y="2159"/>
                  </a:lnTo>
                  <a:lnTo>
                    <a:pt x="0" y="159385"/>
                  </a:lnTo>
                  <a:lnTo>
                    <a:pt x="2184" y="161544"/>
                  </a:lnTo>
                  <a:lnTo>
                    <a:pt x="7341996" y="161544"/>
                  </a:lnTo>
                  <a:lnTo>
                    <a:pt x="7344156" y="159385"/>
                  </a:lnTo>
                  <a:lnTo>
                    <a:pt x="7344156" y="2159"/>
                  </a:lnTo>
                  <a:close/>
                </a:path>
              </a:pathLst>
            </a:custGeom>
            <a:solidFill>
              <a:srgbClr val="4F6128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9" name="Google Shape;1589;p39"/>
            <p:cNvSpPr/>
            <p:nvPr/>
          </p:nvSpPr>
          <p:spPr>
            <a:xfrm>
              <a:off x="702563" y="4931664"/>
              <a:ext cx="7344409" cy="161925"/>
            </a:xfrm>
            <a:custGeom>
              <a:rect b="b" l="l" r="r" t="t"/>
              <a:pathLst>
                <a:path extrusionOk="0" h="161925" w="7344409">
                  <a:moveTo>
                    <a:pt x="0" y="4825"/>
                  </a:moveTo>
                  <a:lnTo>
                    <a:pt x="0" y="2159"/>
                  </a:lnTo>
                  <a:lnTo>
                    <a:pt x="2184" y="0"/>
                  </a:lnTo>
                  <a:lnTo>
                    <a:pt x="4889" y="0"/>
                  </a:lnTo>
                  <a:lnTo>
                    <a:pt x="7339330" y="0"/>
                  </a:lnTo>
                  <a:lnTo>
                    <a:pt x="7341996" y="0"/>
                  </a:lnTo>
                  <a:lnTo>
                    <a:pt x="7344156" y="2159"/>
                  </a:lnTo>
                  <a:lnTo>
                    <a:pt x="7344156" y="4825"/>
                  </a:lnTo>
                  <a:lnTo>
                    <a:pt x="7344156" y="156718"/>
                  </a:lnTo>
                  <a:lnTo>
                    <a:pt x="7344156" y="159385"/>
                  </a:lnTo>
                  <a:lnTo>
                    <a:pt x="7341996" y="161544"/>
                  </a:lnTo>
                  <a:lnTo>
                    <a:pt x="7339330" y="161544"/>
                  </a:lnTo>
                  <a:lnTo>
                    <a:pt x="4889" y="161544"/>
                  </a:lnTo>
                  <a:lnTo>
                    <a:pt x="2184" y="161544"/>
                  </a:lnTo>
                  <a:lnTo>
                    <a:pt x="0" y="159385"/>
                  </a:lnTo>
                  <a:lnTo>
                    <a:pt x="0" y="156718"/>
                  </a:lnTo>
                  <a:lnTo>
                    <a:pt x="0" y="4825"/>
                  </a:lnTo>
                  <a:close/>
                </a:path>
              </a:pathLst>
            </a:custGeom>
            <a:noFill/>
            <a:ln cap="flat" cmpd="sng" w="9525">
              <a:solidFill>
                <a:srgbClr val="497DB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0" name="Google Shape;1590;p39"/>
            <p:cNvSpPr/>
            <p:nvPr/>
          </p:nvSpPr>
          <p:spPr>
            <a:xfrm>
              <a:off x="664452" y="5259160"/>
              <a:ext cx="7415806" cy="233498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1" name="Google Shape;1591;p39"/>
            <p:cNvSpPr/>
            <p:nvPr/>
          </p:nvSpPr>
          <p:spPr>
            <a:xfrm>
              <a:off x="3710940" y="5233352"/>
              <a:ext cx="1322832" cy="320103"/>
            </a:xfrm>
            <a:prstGeom prst="rect">
              <a:avLst/>
            </a:prstGeom>
            <a:blipFill rotWithShape="1">
              <a:blip r:embed="rId7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2" name="Google Shape;1592;p39"/>
            <p:cNvSpPr/>
            <p:nvPr/>
          </p:nvSpPr>
          <p:spPr>
            <a:xfrm>
              <a:off x="702563" y="5274564"/>
              <a:ext cx="7344409" cy="161925"/>
            </a:xfrm>
            <a:custGeom>
              <a:rect b="b" l="l" r="r" t="t"/>
              <a:pathLst>
                <a:path extrusionOk="0" h="161925" w="7344409">
                  <a:moveTo>
                    <a:pt x="7341996" y="0"/>
                  </a:moveTo>
                  <a:lnTo>
                    <a:pt x="2184" y="0"/>
                  </a:lnTo>
                  <a:lnTo>
                    <a:pt x="0" y="2159"/>
                  </a:lnTo>
                  <a:lnTo>
                    <a:pt x="0" y="159385"/>
                  </a:lnTo>
                  <a:lnTo>
                    <a:pt x="2184" y="161544"/>
                  </a:lnTo>
                  <a:lnTo>
                    <a:pt x="7341996" y="161544"/>
                  </a:lnTo>
                  <a:lnTo>
                    <a:pt x="7344156" y="159385"/>
                  </a:lnTo>
                  <a:lnTo>
                    <a:pt x="7344156" y="2159"/>
                  </a:lnTo>
                  <a:close/>
                </a:path>
              </a:pathLst>
            </a:custGeom>
            <a:solidFill>
              <a:srgbClr val="E36C0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3" name="Google Shape;1593;p39"/>
            <p:cNvSpPr/>
            <p:nvPr/>
          </p:nvSpPr>
          <p:spPr>
            <a:xfrm>
              <a:off x="702563" y="5274564"/>
              <a:ext cx="7344409" cy="161925"/>
            </a:xfrm>
            <a:custGeom>
              <a:rect b="b" l="l" r="r" t="t"/>
              <a:pathLst>
                <a:path extrusionOk="0" h="161925" w="7344409">
                  <a:moveTo>
                    <a:pt x="0" y="4826"/>
                  </a:moveTo>
                  <a:lnTo>
                    <a:pt x="0" y="2159"/>
                  </a:lnTo>
                  <a:lnTo>
                    <a:pt x="2184" y="0"/>
                  </a:lnTo>
                  <a:lnTo>
                    <a:pt x="4889" y="0"/>
                  </a:lnTo>
                  <a:lnTo>
                    <a:pt x="7339330" y="0"/>
                  </a:lnTo>
                  <a:lnTo>
                    <a:pt x="7341996" y="0"/>
                  </a:lnTo>
                  <a:lnTo>
                    <a:pt x="7344156" y="2159"/>
                  </a:lnTo>
                  <a:lnTo>
                    <a:pt x="7344156" y="4826"/>
                  </a:lnTo>
                  <a:lnTo>
                    <a:pt x="7344156" y="156718"/>
                  </a:lnTo>
                  <a:lnTo>
                    <a:pt x="7344156" y="159385"/>
                  </a:lnTo>
                  <a:lnTo>
                    <a:pt x="7341996" y="161544"/>
                  </a:lnTo>
                  <a:lnTo>
                    <a:pt x="7339330" y="161544"/>
                  </a:lnTo>
                  <a:lnTo>
                    <a:pt x="4889" y="161544"/>
                  </a:lnTo>
                  <a:lnTo>
                    <a:pt x="2184" y="161544"/>
                  </a:lnTo>
                  <a:lnTo>
                    <a:pt x="0" y="159385"/>
                  </a:lnTo>
                  <a:lnTo>
                    <a:pt x="0" y="156718"/>
                  </a:lnTo>
                  <a:lnTo>
                    <a:pt x="0" y="4826"/>
                  </a:lnTo>
                  <a:close/>
                </a:path>
              </a:pathLst>
            </a:custGeom>
            <a:noFill/>
            <a:ln cap="flat" cmpd="sng" w="9525">
              <a:solidFill>
                <a:srgbClr val="F6924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4" name="Google Shape;1594;p39"/>
            <p:cNvSpPr/>
            <p:nvPr/>
          </p:nvSpPr>
          <p:spPr>
            <a:xfrm>
              <a:off x="655319" y="2947416"/>
              <a:ext cx="6288024" cy="2010155"/>
            </a:xfrm>
            <a:prstGeom prst="rect">
              <a:avLst/>
            </a:prstGeom>
            <a:blipFill rotWithShape="1">
              <a:blip r:embed="rId8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5" name="Google Shape;1595;p39"/>
            <p:cNvSpPr/>
            <p:nvPr/>
          </p:nvSpPr>
          <p:spPr>
            <a:xfrm>
              <a:off x="702563" y="2971800"/>
              <a:ext cx="6198108" cy="1920239"/>
            </a:xfrm>
            <a:prstGeom prst="rect">
              <a:avLst/>
            </a:prstGeom>
            <a:blipFill rotWithShape="1">
              <a:blip r:embed="rId9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96" name="Google Shape;1596;p39"/>
          <p:cNvSpPr/>
          <p:nvPr/>
        </p:nvSpPr>
        <p:spPr>
          <a:xfrm>
            <a:off x="702563" y="2971800"/>
            <a:ext cx="6198235" cy="1920239"/>
          </a:xfrm>
          <a:custGeom>
            <a:rect b="b" l="l" r="r" t="t"/>
            <a:pathLst>
              <a:path extrusionOk="0" h="1920239" w="6198234">
                <a:moveTo>
                  <a:pt x="0" y="40132"/>
                </a:moveTo>
                <a:lnTo>
                  <a:pt x="3158" y="24538"/>
                </a:lnTo>
                <a:lnTo>
                  <a:pt x="11771" y="11779"/>
                </a:lnTo>
                <a:lnTo>
                  <a:pt x="24544" y="3163"/>
                </a:lnTo>
                <a:lnTo>
                  <a:pt x="40182" y="0"/>
                </a:lnTo>
                <a:lnTo>
                  <a:pt x="6157976" y="0"/>
                </a:lnTo>
                <a:lnTo>
                  <a:pt x="6173569" y="3163"/>
                </a:lnTo>
                <a:lnTo>
                  <a:pt x="6186328" y="11779"/>
                </a:lnTo>
                <a:lnTo>
                  <a:pt x="6194944" y="24538"/>
                </a:lnTo>
                <a:lnTo>
                  <a:pt x="6198108" y="40132"/>
                </a:lnTo>
                <a:lnTo>
                  <a:pt x="6198108" y="1880108"/>
                </a:lnTo>
                <a:lnTo>
                  <a:pt x="6194944" y="1895701"/>
                </a:lnTo>
                <a:lnTo>
                  <a:pt x="6186328" y="1908460"/>
                </a:lnTo>
                <a:lnTo>
                  <a:pt x="6173569" y="1917076"/>
                </a:lnTo>
                <a:lnTo>
                  <a:pt x="6157976" y="1920239"/>
                </a:lnTo>
                <a:lnTo>
                  <a:pt x="40182" y="1920239"/>
                </a:lnTo>
                <a:lnTo>
                  <a:pt x="24544" y="1917076"/>
                </a:lnTo>
                <a:lnTo>
                  <a:pt x="11771" y="1908460"/>
                </a:lnTo>
                <a:lnTo>
                  <a:pt x="3158" y="1895701"/>
                </a:lnTo>
                <a:lnTo>
                  <a:pt x="0" y="1880108"/>
                </a:lnTo>
                <a:lnTo>
                  <a:pt x="0" y="40132"/>
                </a:lnTo>
                <a:close/>
              </a:path>
            </a:pathLst>
          </a:custGeom>
          <a:noFill/>
          <a:ln cap="flat" cmpd="sng" w="9525">
            <a:solidFill>
              <a:srgbClr val="BD4A4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7" name="Google Shape;1597;p39"/>
          <p:cNvSpPr txBox="1"/>
          <p:nvPr/>
        </p:nvSpPr>
        <p:spPr>
          <a:xfrm rot="-5400000">
            <a:off x="432218" y="3864609"/>
            <a:ext cx="902335" cy="1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06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Application Server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8" name="Google Shape;1598;p39"/>
          <p:cNvSpPr/>
          <p:nvPr/>
        </p:nvSpPr>
        <p:spPr>
          <a:xfrm>
            <a:off x="992124" y="3000755"/>
            <a:ext cx="5855335" cy="1529080"/>
          </a:xfrm>
          <a:custGeom>
            <a:rect b="b" l="l" r="r" t="t"/>
            <a:pathLst>
              <a:path extrusionOk="0" h="1529079" w="5855334">
                <a:moveTo>
                  <a:pt x="5849239" y="0"/>
                </a:moveTo>
                <a:lnTo>
                  <a:pt x="6032" y="0"/>
                </a:lnTo>
                <a:lnTo>
                  <a:pt x="0" y="5969"/>
                </a:lnTo>
                <a:lnTo>
                  <a:pt x="0" y="1522603"/>
                </a:lnTo>
                <a:lnTo>
                  <a:pt x="6032" y="1528572"/>
                </a:lnTo>
                <a:lnTo>
                  <a:pt x="5849239" y="1528572"/>
                </a:lnTo>
                <a:lnTo>
                  <a:pt x="5855208" y="1522603"/>
                </a:lnTo>
                <a:lnTo>
                  <a:pt x="5855208" y="5969"/>
                </a:lnTo>
                <a:close/>
              </a:path>
            </a:pathLst>
          </a:custGeom>
          <a:solidFill>
            <a:srgbClr val="D9959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99" name="Google Shape;1599;p39"/>
          <p:cNvGrpSpPr/>
          <p:nvPr/>
        </p:nvGrpSpPr>
        <p:grpSpPr>
          <a:xfrm>
            <a:off x="1731264" y="3102863"/>
            <a:ext cx="4361815" cy="152400"/>
            <a:chOff x="1731264" y="3102863"/>
            <a:chExt cx="4361815" cy="152400"/>
          </a:xfrm>
        </p:grpSpPr>
        <p:sp>
          <p:nvSpPr>
            <p:cNvPr id="1600" name="Google Shape;1600;p39"/>
            <p:cNvSpPr/>
            <p:nvPr/>
          </p:nvSpPr>
          <p:spPr>
            <a:xfrm>
              <a:off x="1731264" y="3102864"/>
              <a:ext cx="1430020" cy="151130"/>
            </a:xfrm>
            <a:custGeom>
              <a:rect b="b" l="l" r="r" t="t"/>
              <a:pathLst>
                <a:path extrusionOk="0" h="151129" w="1430020">
                  <a:moveTo>
                    <a:pt x="1429512" y="0"/>
                  </a:moveTo>
                  <a:lnTo>
                    <a:pt x="0" y="0"/>
                  </a:lnTo>
                  <a:lnTo>
                    <a:pt x="0" y="150875"/>
                  </a:lnTo>
                  <a:lnTo>
                    <a:pt x="1429512" y="150875"/>
                  </a:lnTo>
                  <a:lnTo>
                    <a:pt x="1429512" y="0"/>
                  </a:lnTo>
                  <a:close/>
                </a:path>
              </a:pathLst>
            </a:custGeom>
            <a:solidFill>
              <a:srgbClr val="E7BB2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1" name="Google Shape;1601;p39"/>
            <p:cNvSpPr/>
            <p:nvPr/>
          </p:nvSpPr>
          <p:spPr>
            <a:xfrm>
              <a:off x="3201924" y="3102863"/>
              <a:ext cx="2891155" cy="152400"/>
            </a:xfrm>
            <a:custGeom>
              <a:rect b="b" l="l" r="r" t="t"/>
              <a:pathLst>
                <a:path extrusionOk="0" h="152400" w="2891154">
                  <a:moveTo>
                    <a:pt x="1426464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1426464" y="152400"/>
                  </a:lnTo>
                  <a:lnTo>
                    <a:pt x="1426464" y="0"/>
                  </a:lnTo>
                  <a:close/>
                </a:path>
                <a:path extrusionOk="0" h="152400" w="2891154">
                  <a:moveTo>
                    <a:pt x="2891028" y="0"/>
                  </a:moveTo>
                  <a:lnTo>
                    <a:pt x="1467612" y="0"/>
                  </a:lnTo>
                  <a:lnTo>
                    <a:pt x="1467612" y="150876"/>
                  </a:lnTo>
                  <a:lnTo>
                    <a:pt x="2891028" y="150876"/>
                  </a:lnTo>
                  <a:lnTo>
                    <a:pt x="2891028" y="0"/>
                  </a:lnTo>
                  <a:close/>
                </a:path>
              </a:pathLst>
            </a:custGeom>
            <a:solidFill>
              <a:srgbClr val="E7BB2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02" name="Google Shape;1602;p39"/>
          <p:cNvSpPr txBox="1"/>
          <p:nvPr/>
        </p:nvSpPr>
        <p:spPr>
          <a:xfrm>
            <a:off x="993647" y="4715255"/>
            <a:ext cx="5822950" cy="16891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3048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Hibernate/JDBC (JPA 2.0)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3" name="Google Shape;1603;p39"/>
          <p:cNvSpPr txBox="1"/>
          <p:nvPr/>
        </p:nvSpPr>
        <p:spPr>
          <a:xfrm>
            <a:off x="993647" y="4555235"/>
            <a:ext cx="5822950" cy="144780"/>
          </a:xfrm>
          <a:prstGeom prst="rect">
            <a:avLst/>
          </a:prstGeom>
          <a:solidFill>
            <a:srgbClr val="62242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27940" marR="0" rtl="0" algn="ctr">
              <a:lnSpc>
                <a:spcPct val="1172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Spring Boot (Spring Framework)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4" name="Google Shape;1604;p39"/>
          <p:cNvSpPr/>
          <p:nvPr/>
        </p:nvSpPr>
        <p:spPr>
          <a:xfrm>
            <a:off x="1076705" y="4191761"/>
            <a:ext cx="5085715" cy="303530"/>
          </a:xfrm>
          <a:custGeom>
            <a:rect b="b" l="l" r="r" t="t"/>
            <a:pathLst>
              <a:path extrusionOk="0" h="303529" w="5085715">
                <a:moveTo>
                  <a:pt x="0" y="20319"/>
                </a:moveTo>
                <a:lnTo>
                  <a:pt x="1596" y="12430"/>
                </a:lnTo>
                <a:lnTo>
                  <a:pt x="5949" y="5968"/>
                </a:lnTo>
                <a:lnTo>
                  <a:pt x="12408" y="1603"/>
                </a:lnTo>
                <a:lnTo>
                  <a:pt x="20319" y="0"/>
                </a:lnTo>
                <a:lnTo>
                  <a:pt x="5065268" y="0"/>
                </a:lnTo>
                <a:lnTo>
                  <a:pt x="5073157" y="1603"/>
                </a:lnTo>
                <a:lnTo>
                  <a:pt x="5079619" y="5968"/>
                </a:lnTo>
                <a:lnTo>
                  <a:pt x="5083984" y="12430"/>
                </a:lnTo>
                <a:lnTo>
                  <a:pt x="5085588" y="20319"/>
                </a:lnTo>
                <a:lnTo>
                  <a:pt x="5085588" y="282956"/>
                </a:lnTo>
                <a:lnTo>
                  <a:pt x="5083984" y="290845"/>
                </a:lnTo>
                <a:lnTo>
                  <a:pt x="5079619" y="297306"/>
                </a:lnTo>
                <a:lnTo>
                  <a:pt x="5073157" y="301672"/>
                </a:lnTo>
                <a:lnTo>
                  <a:pt x="5065268" y="303275"/>
                </a:lnTo>
                <a:lnTo>
                  <a:pt x="20319" y="303275"/>
                </a:lnTo>
                <a:lnTo>
                  <a:pt x="12408" y="301672"/>
                </a:lnTo>
                <a:lnTo>
                  <a:pt x="5949" y="297306"/>
                </a:lnTo>
                <a:lnTo>
                  <a:pt x="1596" y="290845"/>
                </a:lnTo>
                <a:lnTo>
                  <a:pt x="0" y="282956"/>
                </a:lnTo>
                <a:lnTo>
                  <a:pt x="0" y="20319"/>
                </a:lnTo>
                <a:close/>
              </a:path>
            </a:pathLst>
          </a:custGeom>
          <a:noFill/>
          <a:ln cap="flat" cmpd="sng" w="25400">
            <a:solidFill>
              <a:srgbClr val="E6DF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5" name="Google Shape;1605;p39"/>
          <p:cNvSpPr txBox="1"/>
          <p:nvPr/>
        </p:nvSpPr>
        <p:spPr>
          <a:xfrm>
            <a:off x="1174089" y="4185361"/>
            <a:ext cx="313690" cy="3003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Model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Layer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6" name="Google Shape;1606;p39"/>
          <p:cNvSpPr/>
          <p:nvPr/>
        </p:nvSpPr>
        <p:spPr>
          <a:xfrm>
            <a:off x="1731264" y="4256532"/>
            <a:ext cx="4361815" cy="180340"/>
          </a:xfrm>
          <a:custGeom>
            <a:rect b="b" l="l" r="r" t="t"/>
            <a:pathLst>
              <a:path extrusionOk="0" h="180339" w="4361815">
                <a:moveTo>
                  <a:pt x="1429512" y="0"/>
                </a:moveTo>
                <a:lnTo>
                  <a:pt x="0" y="0"/>
                </a:lnTo>
                <a:lnTo>
                  <a:pt x="0" y="179832"/>
                </a:lnTo>
                <a:lnTo>
                  <a:pt x="1429512" y="179832"/>
                </a:lnTo>
                <a:lnTo>
                  <a:pt x="1429512" y="0"/>
                </a:lnTo>
                <a:close/>
              </a:path>
              <a:path extrusionOk="0" h="180339" w="4361815">
                <a:moveTo>
                  <a:pt x="2897124" y="0"/>
                </a:moveTo>
                <a:lnTo>
                  <a:pt x="1461516" y="0"/>
                </a:lnTo>
                <a:lnTo>
                  <a:pt x="1461516" y="179832"/>
                </a:lnTo>
                <a:lnTo>
                  <a:pt x="2897124" y="179832"/>
                </a:lnTo>
                <a:lnTo>
                  <a:pt x="2897124" y="0"/>
                </a:lnTo>
                <a:close/>
              </a:path>
              <a:path extrusionOk="0" h="180339" w="4361815">
                <a:moveTo>
                  <a:pt x="4361688" y="0"/>
                </a:moveTo>
                <a:lnTo>
                  <a:pt x="2938272" y="0"/>
                </a:lnTo>
                <a:lnTo>
                  <a:pt x="2938272" y="179832"/>
                </a:lnTo>
                <a:lnTo>
                  <a:pt x="4361688" y="179832"/>
                </a:lnTo>
                <a:lnTo>
                  <a:pt x="4361688" y="0"/>
                </a:lnTo>
                <a:close/>
              </a:path>
            </a:pathLst>
          </a:custGeom>
          <a:solidFill>
            <a:srgbClr val="9BBA5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7" name="Google Shape;1607;p39"/>
          <p:cNvSpPr txBox="1"/>
          <p:nvPr/>
        </p:nvSpPr>
        <p:spPr>
          <a:xfrm>
            <a:off x="2048255" y="4258182"/>
            <a:ext cx="3674110" cy="162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Common Models	Custom Modules	Cache Objects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8" name="Google Shape;1608;p39"/>
          <p:cNvSpPr/>
          <p:nvPr/>
        </p:nvSpPr>
        <p:spPr>
          <a:xfrm>
            <a:off x="1731264" y="3435095"/>
            <a:ext cx="4361815" cy="151130"/>
          </a:xfrm>
          <a:custGeom>
            <a:rect b="b" l="l" r="r" t="t"/>
            <a:pathLst>
              <a:path extrusionOk="0" h="151129" w="4361815">
                <a:moveTo>
                  <a:pt x="1429512" y="4584"/>
                </a:moveTo>
                <a:lnTo>
                  <a:pt x="0" y="4584"/>
                </a:lnTo>
                <a:lnTo>
                  <a:pt x="0" y="150876"/>
                </a:lnTo>
                <a:lnTo>
                  <a:pt x="1429512" y="150876"/>
                </a:lnTo>
                <a:lnTo>
                  <a:pt x="1429512" y="4584"/>
                </a:lnTo>
                <a:close/>
              </a:path>
              <a:path extrusionOk="0" h="151129" w="4361815">
                <a:moveTo>
                  <a:pt x="2897124" y="1524"/>
                </a:moveTo>
                <a:lnTo>
                  <a:pt x="1467612" y="1524"/>
                </a:lnTo>
                <a:lnTo>
                  <a:pt x="1467612" y="150876"/>
                </a:lnTo>
                <a:lnTo>
                  <a:pt x="2897124" y="150876"/>
                </a:lnTo>
                <a:lnTo>
                  <a:pt x="2897124" y="1524"/>
                </a:lnTo>
                <a:close/>
              </a:path>
              <a:path extrusionOk="0" h="151129" w="4361815">
                <a:moveTo>
                  <a:pt x="4361688" y="0"/>
                </a:moveTo>
                <a:lnTo>
                  <a:pt x="2935224" y="0"/>
                </a:lnTo>
                <a:lnTo>
                  <a:pt x="2935224" y="150876"/>
                </a:lnTo>
                <a:lnTo>
                  <a:pt x="4361688" y="150876"/>
                </a:lnTo>
                <a:lnTo>
                  <a:pt x="4361688" y="0"/>
                </a:lnTo>
                <a:close/>
              </a:path>
            </a:pathLst>
          </a:custGeom>
          <a:solidFill>
            <a:srgbClr val="9BBA5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9" name="Google Shape;1609;p39"/>
          <p:cNvSpPr/>
          <p:nvPr/>
        </p:nvSpPr>
        <p:spPr>
          <a:xfrm>
            <a:off x="1732788" y="3771900"/>
            <a:ext cx="1428115" cy="170815"/>
          </a:xfrm>
          <a:custGeom>
            <a:rect b="b" l="l" r="r" t="t"/>
            <a:pathLst>
              <a:path extrusionOk="0" h="170814" w="1428114">
                <a:moveTo>
                  <a:pt x="1427988" y="0"/>
                </a:moveTo>
                <a:lnTo>
                  <a:pt x="0" y="0"/>
                </a:lnTo>
                <a:lnTo>
                  <a:pt x="0" y="170687"/>
                </a:lnTo>
                <a:lnTo>
                  <a:pt x="1427988" y="170687"/>
                </a:lnTo>
                <a:lnTo>
                  <a:pt x="1427988" y="0"/>
                </a:lnTo>
                <a:close/>
              </a:path>
            </a:pathLst>
          </a:custGeom>
          <a:solidFill>
            <a:srgbClr val="9BBA5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610" name="Google Shape;1610;p39"/>
          <p:cNvGrpSpPr/>
          <p:nvPr/>
        </p:nvGrpSpPr>
        <p:grpSpPr>
          <a:xfrm>
            <a:off x="1075944" y="3707129"/>
            <a:ext cx="5085715" cy="440055"/>
            <a:chOff x="1075944" y="3707129"/>
            <a:chExt cx="5085715" cy="440055"/>
          </a:xfrm>
        </p:grpSpPr>
        <p:sp>
          <p:nvSpPr>
            <p:cNvPr id="1611" name="Google Shape;1611;p39"/>
            <p:cNvSpPr/>
            <p:nvPr/>
          </p:nvSpPr>
          <p:spPr>
            <a:xfrm>
              <a:off x="1075944" y="4023359"/>
              <a:ext cx="5085715" cy="123825"/>
            </a:xfrm>
            <a:custGeom>
              <a:rect b="b" l="l" r="r" t="t"/>
              <a:pathLst>
                <a:path extrusionOk="0" h="123825" w="5085715">
                  <a:moveTo>
                    <a:pt x="5085587" y="0"/>
                  </a:moveTo>
                  <a:lnTo>
                    <a:pt x="0" y="0"/>
                  </a:lnTo>
                  <a:lnTo>
                    <a:pt x="0" y="123443"/>
                  </a:lnTo>
                  <a:lnTo>
                    <a:pt x="5085587" y="123443"/>
                  </a:lnTo>
                  <a:lnTo>
                    <a:pt x="5085587" y="0"/>
                  </a:lnTo>
                  <a:close/>
                </a:path>
              </a:pathLst>
            </a:custGeom>
            <a:solidFill>
              <a:srgbClr val="62242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2" name="Google Shape;1612;p39"/>
            <p:cNvSpPr/>
            <p:nvPr/>
          </p:nvSpPr>
          <p:spPr>
            <a:xfrm>
              <a:off x="3263645" y="3707129"/>
              <a:ext cx="2001520" cy="273050"/>
            </a:xfrm>
            <a:custGeom>
              <a:rect b="b" l="l" r="r" t="t"/>
              <a:pathLst>
                <a:path extrusionOk="0" h="273050" w="2001520">
                  <a:moveTo>
                    <a:pt x="0" y="28575"/>
                  </a:moveTo>
                  <a:lnTo>
                    <a:pt x="2250" y="17466"/>
                  </a:lnTo>
                  <a:lnTo>
                    <a:pt x="8382" y="8382"/>
                  </a:lnTo>
                  <a:lnTo>
                    <a:pt x="17466" y="2250"/>
                  </a:lnTo>
                  <a:lnTo>
                    <a:pt x="28575" y="0"/>
                  </a:lnTo>
                  <a:lnTo>
                    <a:pt x="1972437" y="0"/>
                  </a:lnTo>
                  <a:lnTo>
                    <a:pt x="1983545" y="2250"/>
                  </a:lnTo>
                  <a:lnTo>
                    <a:pt x="1992629" y="8382"/>
                  </a:lnTo>
                  <a:lnTo>
                    <a:pt x="1998761" y="17466"/>
                  </a:lnTo>
                  <a:lnTo>
                    <a:pt x="2001012" y="28575"/>
                  </a:lnTo>
                  <a:lnTo>
                    <a:pt x="2001012" y="244221"/>
                  </a:lnTo>
                  <a:lnTo>
                    <a:pt x="1998761" y="255329"/>
                  </a:lnTo>
                  <a:lnTo>
                    <a:pt x="1992629" y="264414"/>
                  </a:lnTo>
                  <a:lnTo>
                    <a:pt x="1983545" y="270545"/>
                  </a:lnTo>
                  <a:lnTo>
                    <a:pt x="1972437" y="272796"/>
                  </a:lnTo>
                  <a:lnTo>
                    <a:pt x="28575" y="272796"/>
                  </a:lnTo>
                  <a:lnTo>
                    <a:pt x="17466" y="270545"/>
                  </a:lnTo>
                  <a:lnTo>
                    <a:pt x="8382" y="264414"/>
                  </a:lnTo>
                  <a:lnTo>
                    <a:pt x="2250" y="255329"/>
                  </a:lnTo>
                  <a:lnTo>
                    <a:pt x="0" y="244221"/>
                  </a:lnTo>
                  <a:lnTo>
                    <a:pt x="0" y="28575"/>
                  </a:lnTo>
                  <a:close/>
                </a:path>
              </a:pathLst>
            </a:custGeom>
            <a:noFill/>
            <a:ln cap="flat" cmpd="sng" w="25400">
              <a:solidFill>
                <a:srgbClr val="E6DFE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13" name="Google Shape;1613;p39"/>
          <p:cNvSpPr txBox="1"/>
          <p:nvPr/>
        </p:nvSpPr>
        <p:spPr>
          <a:xfrm>
            <a:off x="3351276" y="3701922"/>
            <a:ext cx="549275" cy="45783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0795" marR="15621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Schedule  Support</a:t>
            </a:r>
            <a:endParaRPr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Spring Data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4" name="Google Shape;1614;p39"/>
          <p:cNvSpPr/>
          <p:nvPr/>
        </p:nvSpPr>
        <p:spPr>
          <a:xfrm>
            <a:off x="3822191" y="3771900"/>
            <a:ext cx="1371600" cy="170815"/>
          </a:xfrm>
          <a:custGeom>
            <a:rect b="b" l="l" r="r" t="t"/>
            <a:pathLst>
              <a:path extrusionOk="0" h="170814" w="1371600">
                <a:moveTo>
                  <a:pt x="1371600" y="0"/>
                </a:moveTo>
                <a:lnTo>
                  <a:pt x="0" y="0"/>
                </a:lnTo>
                <a:lnTo>
                  <a:pt x="0" y="170687"/>
                </a:lnTo>
                <a:lnTo>
                  <a:pt x="1371600" y="170687"/>
                </a:lnTo>
                <a:lnTo>
                  <a:pt x="1371600" y="0"/>
                </a:lnTo>
                <a:close/>
              </a:path>
            </a:pathLst>
          </a:custGeom>
          <a:solidFill>
            <a:srgbClr val="9BBA5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5" name="Google Shape;1615;p39"/>
          <p:cNvSpPr txBox="1"/>
          <p:nvPr/>
        </p:nvSpPr>
        <p:spPr>
          <a:xfrm>
            <a:off x="4350384" y="3768979"/>
            <a:ext cx="326390" cy="162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Quartz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6" name="Google Shape;1616;p39"/>
          <p:cNvSpPr/>
          <p:nvPr/>
        </p:nvSpPr>
        <p:spPr>
          <a:xfrm>
            <a:off x="5312664" y="3713988"/>
            <a:ext cx="848994" cy="273050"/>
          </a:xfrm>
          <a:custGeom>
            <a:rect b="b" l="l" r="r" t="t"/>
            <a:pathLst>
              <a:path extrusionOk="0" h="273050" w="848995">
                <a:moveTo>
                  <a:pt x="848867" y="0"/>
                </a:moveTo>
                <a:lnTo>
                  <a:pt x="0" y="0"/>
                </a:lnTo>
                <a:lnTo>
                  <a:pt x="0" y="272795"/>
                </a:lnTo>
                <a:lnTo>
                  <a:pt x="848867" y="272795"/>
                </a:lnTo>
                <a:lnTo>
                  <a:pt x="848867" y="0"/>
                </a:lnTo>
                <a:close/>
              </a:path>
            </a:pathLst>
          </a:custGeom>
          <a:solidFill>
            <a:srgbClr val="BEBEBE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7" name="Google Shape;1617;p39"/>
          <p:cNvSpPr txBox="1"/>
          <p:nvPr/>
        </p:nvSpPr>
        <p:spPr>
          <a:xfrm>
            <a:off x="5561710" y="3693667"/>
            <a:ext cx="363855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43815" lvl="0" marL="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Event  Souring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618" name="Google Shape;1618;p39"/>
          <p:cNvGraphicFramePr/>
          <p:nvPr/>
        </p:nvGraphicFramePr>
        <p:xfrm>
          <a:off x="1055827" y="303792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{F8636212-B687-4B62-A966-A67A2F0B4600}</a:tableStyleId>
              </a:tblPr>
              <a:tblGrid>
                <a:gridCol w="734700"/>
                <a:gridCol w="1384925"/>
                <a:gridCol w="1481450"/>
                <a:gridCol w="1449075"/>
              </a:tblGrid>
              <a:tr h="303275">
                <a:tc>
                  <a:txBody>
                    <a:bodyPr/>
                    <a:lstStyle/>
                    <a:p>
                      <a:pPr indent="0" lvl="0" marL="105410" marR="0" rtl="0" algn="l">
                        <a:lnSpc>
                          <a:spcPct val="11444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AA</a:t>
                      </a:r>
                      <a:endParaRPr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10541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Layer</a:t>
                      </a:r>
                      <a:endParaRPr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53975">
                      <a:solidFill>
                        <a:srgbClr val="E6DF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38100">
                      <a:solidFill>
                        <a:srgbClr val="E6DF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E6DF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12192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Spring Security</a:t>
                      </a:r>
                      <a:endParaRPr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9525" marB="0" marR="0" marL="0">
                    <a:lnT cap="flat" cmpd="sng" w="38100">
                      <a:solidFill>
                        <a:srgbClr val="E6DF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E6DF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40576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Data Security</a:t>
                      </a:r>
                      <a:endParaRPr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0800" marB="0" marR="0" marL="0">
                    <a:lnT cap="flat" cmpd="sng" w="38100">
                      <a:solidFill>
                        <a:srgbClr val="E6DF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E6DF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40449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Spring Social</a:t>
                      </a:r>
                      <a:endParaRPr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9525" marB="0" marR="0" marL="0">
                    <a:lnT cap="flat" cmpd="sng" w="38100">
                      <a:solidFill>
                        <a:srgbClr val="E6DF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E6DF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8700">
                <a:tc>
                  <a:txBody>
                    <a:bodyPr/>
                    <a:lstStyle/>
                    <a:p>
                      <a:pPr indent="0" lvl="0" marL="9334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Web</a:t>
                      </a:r>
                      <a:endParaRPr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93345" marR="0" rtl="0" algn="l">
                        <a:lnSpc>
                          <a:spcPct val="115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Layer</a:t>
                      </a:r>
                      <a:endParaRPr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6500" marB="0" marR="0" marL="0">
                    <a:lnL cap="flat" cmpd="sng" w="53975">
                      <a:solidFill>
                        <a:srgbClr val="E6DF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38100">
                      <a:solidFill>
                        <a:srgbClr val="E6DF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E6DF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120014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RESTful / HATEOAS</a:t>
                      </a:r>
                      <a:endParaRPr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95250" rtl="0" algn="ctr">
                        <a:lnSpc>
                          <a:spcPct val="11944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Renders</a:t>
                      </a:r>
                      <a:endParaRPr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2075" marB="0" marR="0" marL="0">
                    <a:lnT cap="flat" cmpd="sng" w="38100">
                      <a:solidFill>
                        <a:srgbClr val="E6DF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E6DF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8889" lvl="0" marL="344170" marR="396875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thymeleaf view  (html template)</a:t>
                      </a:r>
                      <a:endParaRPr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0800" marB="0" marR="0" marL="0">
                    <a:lnT cap="flat" cmpd="sng" w="38100">
                      <a:solidFill>
                        <a:srgbClr val="E6DF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E6DF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439419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Controllers</a:t>
                      </a:r>
                      <a:endParaRPr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8100" marB="0" marR="0" marL="0">
                    <a:lnT cap="flat" cmpd="sng" w="38100">
                      <a:solidFill>
                        <a:srgbClr val="E6DF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E6DF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4600">
                <a:tc>
                  <a:txBody>
                    <a:bodyPr/>
                    <a:lstStyle/>
                    <a:p>
                      <a:pPr indent="0" lvl="0" marL="90805" marR="177165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Integration  Layer</a:t>
                      </a:r>
                      <a:endParaRPr sz="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700" marB="0" marR="0" marL="0">
                    <a:lnL cap="flat" cmpd="sng" w="53975">
                      <a:solidFill>
                        <a:srgbClr val="E6DF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38100">
                      <a:solidFill>
                        <a:srgbClr val="E6DF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E6DF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5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11811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Spring Integration</a:t>
                      </a:r>
                      <a:endParaRPr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900" marB="0" marR="0" marL="0">
                    <a:lnR cap="flat" cmpd="sng" w="53975">
                      <a:solidFill>
                        <a:srgbClr val="E6DF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E6DF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E6DF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53975">
                      <a:solidFill>
                        <a:srgbClr val="E6DF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38100">
                      <a:solidFill>
                        <a:srgbClr val="E6DF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 hMerge="1"/>
              </a:tr>
            </a:tbl>
          </a:graphicData>
        </a:graphic>
      </p:graphicFrame>
      <p:grpSp>
        <p:nvGrpSpPr>
          <p:cNvPr id="1619" name="Google Shape;1619;p39"/>
          <p:cNvGrpSpPr/>
          <p:nvPr/>
        </p:nvGrpSpPr>
        <p:grpSpPr>
          <a:xfrm>
            <a:off x="6891528" y="1786127"/>
            <a:ext cx="342963" cy="3171444"/>
            <a:chOff x="6891528" y="1786127"/>
            <a:chExt cx="342963" cy="3171444"/>
          </a:xfrm>
        </p:grpSpPr>
        <p:sp>
          <p:nvSpPr>
            <p:cNvPr id="1620" name="Google Shape;1620;p39"/>
            <p:cNvSpPr/>
            <p:nvPr/>
          </p:nvSpPr>
          <p:spPr>
            <a:xfrm>
              <a:off x="6891528" y="1786127"/>
              <a:ext cx="330746" cy="3171444"/>
            </a:xfrm>
            <a:prstGeom prst="rect">
              <a:avLst/>
            </a:prstGeom>
            <a:blipFill rotWithShape="1">
              <a:blip r:embed="rId10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1" name="Google Shape;1621;p39"/>
            <p:cNvSpPr/>
            <p:nvPr/>
          </p:nvSpPr>
          <p:spPr>
            <a:xfrm>
              <a:off x="6914388" y="2994660"/>
              <a:ext cx="320103" cy="754379"/>
            </a:xfrm>
            <a:prstGeom prst="rect">
              <a:avLst/>
            </a:prstGeom>
            <a:blipFill rotWithShape="1">
              <a:blip r:embed="rId11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2" name="Google Shape;1622;p39"/>
            <p:cNvSpPr/>
            <p:nvPr/>
          </p:nvSpPr>
          <p:spPr>
            <a:xfrm>
              <a:off x="6938772" y="1810511"/>
              <a:ext cx="240792" cy="3081528"/>
            </a:xfrm>
            <a:prstGeom prst="rect">
              <a:avLst/>
            </a:prstGeom>
            <a:blipFill rotWithShape="1">
              <a:blip r:embed="rId1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23" name="Google Shape;1623;p39"/>
          <p:cNvSpPr/>
          <p:nvPr/>
        </p:nvSpPr>
        <p:spPr>
          <a:xfrm>
            <a:off x="6938771" y="1810511"/>
            <a:ext cx="241300" cy="3081655"/>
          </a:xfrm>
          <a:custGeom>
            <a:rect b="b" l="l" r="r" t="t"/>
            <a:pathLst>
              <a:path extrusionOk="0" h="3081654" w="241300">
                <a:moveTo>
                  <a:pt x="0" y="40132"/>
                </a:moveTo>
                <a:lnTo>
                  <a:pt x="3145" y="24485"/>
                </a:lnTo>
                <a:lnTo>
                  <a:pt x="11731" y="11731"/>
                </a:lnTo>
                <a:lnTo>
                  <a:pt x="24485" y="3145"/>
                </a:lnTo>
                <a:lnTo>
                  <a:pt x="40131" y="0"/>
                </a:lnTo>
                <a:lnTo>
                  <a:pt x="200659" y="0"/>
                </a:lnTo>
                <a:lnTo>
                  <a:pt x="216306" y="3145"/>
                </a:lnTo>
                <a:lnTo>
                  <a:pt x="229060" y="11731"/>
                </a:lnTo>
                <a:lnTo>
                  <a:pt x="237646" y="24485"/>
                </a:lnTo>
                <a:lnTo>
                  <a:pt x="240792" y="40132"/>
                </a:lnTo>
                <a:lnTo>
                  <a:pt x="240792" y="3041396"/>
                </a:lnTo>
                <a:lnTo>
                  <a:pt x="237646" y="3057042"/>
                </a:lnTo>
                <a:lnTo>
                  <a:pt x="229060" y="3069796"/>
                </a:lnTo>
                <a:lnTo>
                  <a:pt x="216306" y="3078382"/>
                </a:lnTo>
                <a:lnTo>
                  <a:pt x="200659" y="3081528"/>
                </a:lnTo>
                <a:lnTo>
                  <a:pt x="40131" y="3081528"/>
                </a:lnTo>
                <a:lnTo>
                  <a:pt x="24485" y="3078382"/>
                </a:lnTo>
                <a:lnTo>
                  <a:pt x="11731" y="3069796"/>
                </a:lnTo>
                <a:lnTo>
                  <a:pt x="3145" y="3057042"/>
                </a:lnTo>
                <a:lnTo>
                  <a:pt x="0" y="3041396"/>
                </a:lnTo>
                <a:lnTo>
                  <a:pt x="0" y="40132"/>
                </a:lnTo>
                <a:close/>
              </a:path>
            </a:pathLst>
          </a:custGeom>
          <a:noFill/>
          <a:ln cap="flat" cmpd="sng" w="9525">
            <a:solidFill>
              <a:srgbClr val="7C5F9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4" name="Google Shape;1624;p39"/>
          <p:cNvSpPr txBox="1"/>
          <p:nvPr/>
        </p:nvSpPr>
        <p:spPr>
          <a:xfrm rot="-5400000">
            <a:off x="6788912" y="3281359"/>
            <a:ext cx="562610" cy="1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06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Event Store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5" name="Google Shape;1625;p39"/>
          <p:cNvSpPr/>
          <p:nvPr/>
        </p:nvSpPr>
        <p:spPr>
          <a:xfrm>
            <a:off x="6195821" y="3048761"/>
            <a:ext cx="620395" cy="1446530"/>
          </a:xfrm>
          <a:custGeom>
            <a:rect b="b" l="l" r="r" t="t"/>
            <a:pathLst>
              <a:path extrusionOk="0" h="1446529" w="620395">
                <a:moveTo>
                  <a:pt x="0" y="66293"/>
                </a:moveTo>
                <a:lnTo>
                  <a:pt x="5214" y="40505"/>
                </a:lnTo>
                <a:lnTo>
                  <a:pt x="19430" y="19430"/>
                </a:lnTo>
                <a:lnTo>
                  <a:pt x="40505" y="5214"/>
                </a:lnTo>
                <a:lnTo>
                  <a:pt x="66293" y="0"/>
                </a:lnTo>
                <a:lnTo>
                  <a:pt x="553974" y="0"/>
                </a:lnTo>
                <a:lnTo>
                  <a:pt x="579762" y="5214"/>
                </a:lnTo>
                <a:lnTo>
                  <a:pt x="600836" y="19430"/>
                </a:lnTo>
                <a:lnTo>
                  <a:pt x="615053" y="40505"/>
                </a:lnTo>
                <a:lnTo>
                  <a:pt x="620268" y="66293"/>
                </a:lnTo>
                <a:lnTo>
                  <a:pt x="620268" y="1379982"/>
                </a:lnTo>
                <a:lnTo>
                  <a:pt x="615053" y="1405770"/>
                </a:lnTo>
                <a:lnTo>
                  <a:pt x="600837" y="1426845"/>
                </a:lnTo>
                <a:lnTo>
                  <a:pt x="579762" y="1441061"/>
                </a:lnTo>
                <a:lnTo>
                  <a:pt x="553974" y="1446276"/>
                </a:lnTo>
                <a:lnTo>
                  <a:pt x="66293" y="1446276"/>
                </a:lnTo>
                <a:lnTo>
                  <a:pt x="40505" y="1441061"/>
                </a:lnTo>
                <a:lnTo>
                  <a:pt x="19430" y="1426845"/>
                </a:lnTo>
                <a:lnTo>
                  <a:pt x="5214" y="1405770"/>
                </a:lnTo>
                <a:lnTo>
                  <a:pt x="0" y="1379982"/>
                </a:lnTo>
                <a:lnTo>
                  <a:pt x="0" y="66293"/>
                </a:lnTo>
                <a:close/>
              </a:path>
            </a:pathLst>
          </a:custGeom>
          <a:noFill/>
          <a:ln cap="flat" cmpd="sng" w="25400">
            <a:solidFill>
              <a:srgbClr val="E6DF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6" name="Google Shape;1626;p39"/>
          <p:cNvSpPr txBox="1"/>
          <p:nvPr/>
        </p:nvSpPr>
        <p:spPr>
          <a:xfrm>
            <a:off x="6236208" y="3611879"/>
            <a:ext cx="539750" cy="238125"/>
          </a:xfrm>
          <a:prstGeom prst="rect">
            <a:avLst/>
          </a:prstGeom>
          <a:solidFill>
            <a:srgbClr val="9BBA58"/>
          </a:solidFill>
          <a:ln>
            <a:noFill/>
          </a:ln>
        </p:spPr>
        <p:txBody>
          <a:bodyPr anchorCtr="0" anchor="t" bIns="0" lIns="0" spcFirstLastPara="1" rIns="0" wrap="square" tIns="52050">
            <a:noAutofit/>
          </a:bodyPr>
          <a:lstStyle/>
          <a:p>
            <a:pPr indent="0" lvl="0" marL="1244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Makito</a:t>
            </a:r>
            <a:endParaRPr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7" name="Google Shape;1627;p39"/>
          <p:cNvSpPr/>
          <p:nvPr/>
        </p:nvSpPr>
        <p:spPr>
          <a:xfrm>
            <a:off x="6237732" y="3337559"/>
            <a:ext cx="539750" cy="236220"/>
          </a:xfrm>
          <a:custGeom>
            <a:rect b="b" l="l" r="r" t="t"/>
            <a:pathLst>
              <a:path extrusionOk="0" h="236220" w="539750">
                <a:moveTo>
                  <a:pt x="539495" y="0"/>
                </a:moveTo>
                <a:lnTo>
                  <a:pt x="0" y="0"/>
                </a:lnTo>
                <a:lnTo>
                  <a:pt x="0" y="236220"/>
                </a:lnTo>
                <a:lnTo>
                  <a:pt x="539495" y="236220"/>
                </a:lnTo>
                <a:lnTo>
                  <a:pt x="539495" y="0"/>
                </a:lnTo>
                <a:close/>
              </a:path>
            </a:pathLst>
          </a:custGeom>
          <a:solidFill>
            <a:srgbClr val="9BBA5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8" name="Google Shape;1628;p39"/>
          <p:cNvSpPr txBox="1"/>
          <p:nvPr/>
        </p:nvSpPr>
        <p:spPr>
          <a:xfrm>
            <a:off x="6379717" y="3093541"/>
            <a:ext cx="264795" cy="4298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525">
            <a:noAutofit/>
          </a:bodyPr>
          <a:lstStyle/>
          <a:p>
            <a:pPr indent="28575" lvl="0" marL="0" marR="5080" rtl="0" algn="just">
              <a:lnSpc>
                <a:spcPct val="102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Test  Layer  </a:t>
            </a:r>
            <a:r>
              <a:rPr lang="en-US"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JUnit</a:t>
            </a:r>
            <a:endParaRPr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9" name="Google Shape;1629;p39"/>
          <p:cNvSpPr txBox="1"/>
          <p:nvPr/>
        </p:nvSpPr>
        <p:spPr>
          <a:xfrm>
            <a:off x="6236208" y="3898391"/>
            <a:ext cx="539750" cy="238125"/>
          </a:xfrm>
          <a:prstGeom prst="rect">
            <a:avLst/>
          </a:prstGeom>
          <a:solidFill>
            <a:srgbClr val="9BBA5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124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Spring</a:t>
            </a:r>
            <a:endParaRPr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Test</a:t>
            </a:r>
            <a:endParaRPr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0" name="Google Shape;1630;p39"/>
          <p:cNvSpPr/>
          <p:nvPr/>
        </p:nvSpPr>
        <p:spPr>
          <a:xfrm>
            <a:off x="6236208" y="4184903"/>
            <a:ext cx="538480" cy="247015"/>
          </a:xfrm>
          <a:custGeom>
            <a:rect b="b" l="l" r="r" t="t"/>
            <a:pathLst>
              <a:path extrusionOk="0" h="247014" w="538479">
                <a:moveTo>
                  <a:pt x="537971" y="0"/>
                </a:moveTo>
                <a:lnTo>
                  <a:pt x="0" y="0"/>
                </a:lnTo>
                <a:lnTo>
                  <a:pt x="0" y="246888"/>
                </a:lnTo>
                <a:lnTo>
                  <a:pt x="537971" y="246888"/>
                </a:lnTo>
                <a:lnTo>
                  <a:pt x="537971" y="0"/>
                </a:lnTo>
                <a:close/>
              </a:path>
            </a:pathLst>
          </a:custGeom>
          <a:solidFill>
            <a:srgbClr val="9BBA5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1" name="Google Shape;1631;p39"/>
          <p:cNvSpPr txBox="1"/>
          <p:nvPr/>
        </p:nvSpPr>
        <p:spPr>
          <a:xfrm>
            <a:off x="6375780" y="4105783"/>
            <a:ext cx="272415" cy="3917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42545" lvl="0" marL="0" marR="50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Test  Case  Tester</a:t>
            </a:r>
            <a:endParaRPr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32" name="Google Shape;1632;p39"/>
          <p:cNvGrpSpPr/>
          <p:nvPr/>
        </p:nvGrpSpPr>
        <p:grpSpPr>
          <a:xfrm>
            <a:off x="7193280" y="1787639"/>
            <a:ext cx="437349" cy="826020"/>
            <a:chOff x="7193280" y="1787639"/>
            <a:chExt cx="437349" cy="826020"/>
          </a:xfrm>
        </p:grpSpPr>
        <p:sp>
          <p:nvSpPr>
            <p:cNvPr id="1633" name="Google Shape;1633;p39"/>
            <p:cNvSpPr/>
            <p:nvPr/>
          </p:nvSpPr>
          <p:spPr>
            <a:xfrm>
              <a:off x="7193280" y="1787639"/>
              <a:ext cx="437349" cy="826020"/>
            </a:xfrm>
            <a:prstGeom prst="rect">
              <a:avLst/>
            </a:prstGeom>
            <a:blipFill rotWithShape="1">
              <a:blip r:embed="rId1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4" name="Google Shape;1634;p39"/>
            <p:cNvSpPr/>
            <p:nvPr/>
          </p:nvSpPr>
          <p:spPr>
            <a:xfrm>
              <a:off x="7269480" y="1862302"/>
              <a:ext cx="320103" cy="676681"/>
            </a:xfrm>
            <a:prstGeom prst="rect">
              <a:avLst/>
            </a:prstGeom>
            <a:blipFill rotWithShape="1">
              <a:blip r:embed="rId1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5" name="Google Shape;1635;p39"/>
            <p:cNvSpPr/>
            <p:nvPr/>
          </p:nvSpPr>
          <p:spPr>
            <a:xfrm>
              <a:off x="7235952" y="1810512"/>
              <a:ext cx="356870" cy="745490"/>
            </a:xfrm>
            <a:custGeom>
              <a:rect b="b" l="l" r="r" t="t"/>
              <a:pathLst>
                <a:path extrusionOk="0" h="745489" w="356870">
                  <a:moveTo>
                    <a:pt x="356616" y="0"/>
                  </a:moveTo>
                  <a:lnTo>
                    <a:pt x="0" y="0"/>
                  </a:lnTo>
                  <a:lnTo>
                    <a:pt x="0" y="745236"/>
                  </a:lnTo>
                  <a:lnTo>
                    <a:pt x="356616" y="745236"/>
                  </a:lnTo>
                  <a:lnTo>
                    <a:pt x="356616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36" name="Google Shape;1636;p39"/>
          <p:cNvSpPr txBox="1"/>
          <p:nvPr/>
        </p:nvSpPr>
        <p:spPr>
          <a:xfrm rot="-5400000">
            <a:off x="7183373" y="2114787"/>
            <a:ext cx="483870" cy="1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06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Log(log4j)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37" name="Google Shape;1637;p39"/>
          <p:cNvGrpSpPr/>
          <p:nvPr/>
        </p:nvGrpSpPr>
        <p:grpSpPr>
          <a:xfrm>
            <a:off x="7190231" y="2563355"/>
            <a:ext cx="435851" cy="826020"/>
            <a:chOff x="7190231" y="2563355"/>
            <a:chExt cx="435851" cy="826020"/>
          </a:xfrm>
        </p:grpSpPr>
        <p:sp>
          <p:nvSpPr>
            <p:cNvPr id="1638" name="Google Shape;1638;p39"/>
            <p:cNvSpPr/>
            <p:nvPr/>
          </p:nvSpPr>
          <p:spPr>
            <a:xfrm>
              <a:off x="7190231" y="2563355"/>
              <a:ext cx="435851" cy="826020"/>
            </a:xfrm>
            <a:prstGeom prst="rect">
              <a:avLst/>
            </a:prstGeom>
            <a:blipFill rotWithShape="1">
              <a:blip r:embed="rId1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9" name="Google Shape;1639;p39"/>
            <p:cNvSpPr/>
            <p:nvPr/>
          </p:nvSpPr>
          <p:spPr>
            <a:xfrm>
              <a:off x="7264907" y="2727960"/>
              <a:ext cx="321602" cy="498348"/>
            </a:xfrm>
            <a:prstGeom prst="rect">
              <a:avLst/>
            </a:prstGeom>
            <a:blipFill rotWithShape="1">
              <a:blip r:embed="rId1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0" name="Google Shape;1640;p39"/>
            <p:cNvSpPr/>
            <p:nvPr/>
          </p:nvSpPr>
          <p:spPr>
            <a:xfrm>
              <a:off x="7232903" y="2586228"/>
              <a:ext cx="355600" cy="745490"/>
            </a:xfrm>
            <a:custGeom>
              <a:rect b="b" l="l" r="r" t="t"/>
              <a:pathLst>
                <a:path extrusionOk="0" h="745489" w="355600">
                  <a:moveTo>
                    <a:pt x="355092" y="0"/>
                  </a:moveTo>
                  <a:lnTo>
                    <a:pt x="0" y="0"/>
                  </a:lnTo>
                  <a:lnTo>
                    <a:pt x="0" y="745236"/>
                  </a:lnTo>
                  <a:lnTo>
                    <a:pt x="355092" y="745236"/>
                  </a:lnTo>
                  <a:lnTo>
                    <a:pt x="355092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41" name="Google Shape;1641;p39"/>
          <p:cNvSpPr txBox="1"/>
          <p:nvPr/>
        </p:nvSpPr>
        <p:spPr>
          <a:xfrm rot="-5400000">
            <a:off x="7268019" y="2889897"/>
            <a:ext cx="306705" cy="1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06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Cache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42" name="Google Shape;1642;p39"/>
          <p:cNvGrpSpPr/>
          <p:nvPr/>
        </p:nvGrpSpPr>
        <p:grpSpPr>
          <a:xfrm>
            <a:off x="7190231" y="3345167"/>
            <a:ext cx="437349" cy="826020"/>
            <a:chOff x="7190231" y="3345167"/>
            <a:chExt cx="437349" cy="826020"/>
          </a:xfrm>
        </p:grpSpPr>
        <p:sp>
          <p:nvSpPr>
            <p:cNvPr id="1643" name="Google Shape;1643;p39"/>
            <p:cNvSpPr/>
            <p:nvPr/>
          </p:nvSpPr>
          <p:spPr>
            <a:xfrm>
              <a:off x="7190231" y="3345167"/>
              <a:ext cx="437349" cy="826020"/>
            </a:xfrm>
            <a:prstGeom prst="rect">
              <a:avLst/>
            </a:prstGeom>
            <a:blipFill rotWithShape="1">
              <a:blip r:embed="rId1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4" name="Google Shape;1644;p39"/>
            <p:cNvSpPr/>
            <p:nvPr/>
          </p:nvSpPr>
          <p:spPr>
            <a:xfrm>
              <a:off x="7264907" y="3604285"/>
              <a:ext cx="321602" cy="307822"/>
            </a:xfrm>
            <a:prstGeom prst="rect">
              <a:avLst/>
            </a:prstGeom>
            <a:blipFill rotWithShape="1">
              <a:blip r:embed="rId17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5" name="Google Shape;1645;p39"/>
            <p:cNvSpPr/>
            <p:nvPr/>
          </p:nvSpPr>
          <p:spPr>
            <a:xfrm>
              <a:off x="7232903" y="3368039"/>
              <a:ext cx="356870" cy="745490"/>
            </a:xfrm>
            <a:custGeom>
              <a:rect b="b" l="l" r="r" t="t"/>
              <a:pathLst>
                <a:path extrusionOk="0" h="745489" w="356870">
                  <a:moveTo>
                    <a:pt x="356616" y="0"/>
                  </a:moveTo>
                  <a:lnTo>
                    <a:pt x="0" y="0"/>
                  </a:lnTo>
                  <a:lnTo>
                    <a:pt x="0" y="745236"/>
                  </a:lnTo>
                  <a:lnTo>
                    <a:pt x="356616" y="745236"/>
                  </a:lnTo>
                  <a:lnTo>
                    <a:pt x="356616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46" name="Google Shape;1646;p39"/>
          <p:cNvSpPr txBox="1"/>
          <p:nvPr/>
        </p:nvSpPr>
        <p:spPr>
          <a:xfrm rot="-5400000">
            <a:off x="7363841" y="3672347"/>
            <a:ext cx="115570" cy="1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06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CI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47" name="Google Shape;1647;p39"/>
          <p:cNvGrpSpPr/>
          <p:nvPr/>
        </p:nvGrpSpPr>
        <p:grpSpPr>
          <a:xfrm>
            <a:off x="7193280" y="4123931"/>
            <a:ext cx="437349" cy="826020"/>
            <a:chOff x="7193280" y="4123931"/>
            <a:chExt cx="437349" cy="826020"/>
          </a:xfrm>
        </p:grpSpPr>
        <p:sp>
          <p:nvSpPr>
            <p:cNvPr id="1648" name="Google Shape;1648;p39"/>
            <p:cNvSpPr/>
            <p:nvPr/>
          </p:nvSpPr>
          <p:spPr>
            <a:xfrm>
              <a:off x="7193280" y="4123931"/>
              <a:ext cx="437349" cy="826020"/>
            </a:xfrm>
            <a:prstGeom prst="rect">
              <a:avLst/>
            </a:prstGeom>
            <a:blipFill rotWithShape="1">
              <a:blip r:embed="rId1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9" name="Google Shape;1649;p39"/>
            <p:cNvSpPr/>
            <p:nvPr/>
          </p:nvSpPr>
          <p:spPr>
            <a:xfrm>
              <a:off x="7269480" y="4338827"/>
              <a:ext cx="320103" cy="397763"/>
            </a:xfrm>
            <a:prstGeom prst="rect">
              <a:avLst/>
            </a:prstGeom>
            <a:blipFill rotWithShape="1">
              <a:blip r:embed="rId18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0" name="Google Shape;1650;p39"/>
            <p:cNvSpPr/>
            <p:nvPr/>
          </p:nvSpPr>
          <p:spPr>
            <a:xfrm>
              <a:off x="7235952" y="4146803"/>
              <a:ext cx="356870" cy="745490"/>
            </a:xfrm>
            <a:custGeom>
              <a:rect b="b" l="l" r="r" t="t"/>
              <a:pathLst>
                <a:path extrusionOk="0" h="745489" w="356870">
                  <a:moveTo>
                    <a:pt x="356616" y="0"/>
                  </a:moveTo>
                  <a:lnTo>
                    <a:pt x="0" y="0"/>
                  </a:lnTo>
                  <a:lnTo>
                    <a:pt x="0" y="745236"/>
                  </a:lnTo>
                  <a:lnTo>
                    <a:pt x="356616" y="745236"/>
                  </a:lnTo>
                  <a:lnTo>
                    <a:pt x="356616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51" name="Google Shape;1651;p39"/>
          <p:cNvSpPr txBox="1"/>
          <p:nvPr/>
        </p:nvSpPr>
        <p:spPr>
          <a:xfrm rot="-5400000">
            <a:off x="7323073" y="4452064"/>
            <a:ext cx="204470" cy="1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06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SSO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52" name="Google Shape;1652;p39"/>
          <p:cNvGrpSpPr/>
          <p:nvPr/>
        </p:nvGrpSpPr>
        <p:grpSpPr>
          <a:xfrm>
            <a:off x="7607807" y="1786115"/>
            <a:ext cx="464870" cy="826020"/>
            <a:chOff x="7607807" y="1786115"/>
            <a:chExt cx="464870" cy="826020"/>
          </a:xfrm>
        </p:grpSpPr>
        <p:sp>
          <p:nvSpPr>
            <p:cNvPr id="1653" name="Google Shape;1653;p39"/>
            <p:cNvSpPr/>
            <p:nvPr/>
          </p:nvSpPr>
          <p:spPr>
            <a:xfrm>
              <a:off x="7607807" y="1786115"/>
              <a:ext cx="437349" cy="826020"/>
            </a:xfrm>
            <a:prstGeom prst="rect">
              <a:avLst/>
            </a:prstGeom>
            <a:blipFill rotWithShape="1">
              <a:blip r:embed="rId1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4" name="Google Shape;1654;p39"/>
            <p:cNvSpPr/>
            <p:nvPr/>
          </p:nvSpPr>
          <p:spPr>
            <a:xfrm>
              <a:off x="7615427" y="1818144"/>
              <a:ext cx="457250" cy="765035"/>
            </a:xfrm>
            <a:prstGeom prst="rect">
              <a:avLst/>
            </a:prstGeom>
            <a:blipFill rotWithShape="1">
              <a:blip r:embed="rId19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5" name="Google Shape;1655;p39"/>
            <p:cNvSpPr/>
            <p:nvPr/>
          </p:nvSpPr>
          <p:spPr>
            <a:xfrm>
              <a:off x="7650479" y="1808988"/>
              <a:ext cx="356870" cy="745490"/>
            </a:xfrm>
            <a:custGeom>
              <a:rect b="b" l="l" r="r" t="t"/>
              <a:pathLst>
                <a:path extrusionOk="0" h="745489" w="356870">
                  <a:moveTo>
                    <a:pt x="356616" y="0"/>
                  </a:moveTo>
                  <a:lnTo>
                    <a:pt x="0" y="0"/>
                  </a:lnTo>
                  <a:lnTo>
                    <a:pt x="0" y="745236"/>
                  </a:lnTo>
                  <a:lnTo>
                    <a:pt x="356616" y="745236"/>
                  </a:lnTo>
                  <a:lnTo>
                    <a:pt x="356616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56" name="Google Shape;1656;p39"/>
          <p:cNvSpPr txBox="1"/>
          <p:nvPr/>
        </p:nvSpPr>
        <p:spPr>
          <a:xfrm rot="-5400000">
            <a:off x="7553198" y="2044533"/>
            <a:ext cx="572770" cy="2768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" marR="0" rtl="0" algn="ctr">
              <a:lnSpc>
                <a:spcPct val="106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Realtime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Notification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57" name="Google Shape;1657;p39"/>
          <p:cNvGrpSpPr/>
          <p:nvPr/>
        </p:nvGrpSpPr>
        <p:grpSpPr>
          <a:xfrm>
            <a:off x="7604759" y="2561831"/>
            <a:ext cx="463345" cy="826020"/>
            <a:chOff x="7604759" y="2561831"/>
            <a:chExt cx="463345" cy="826020"/>
          </a:xfrm>
        </p:grpSpPr>
        <p:sp>
          <p:nvSpPr>
            <p:cNvPr id="1658" name="Google Shape;1658;p39"/>
            <p:cNvSpPr/>
            <p:nvPr/>
          </p:nvSpPr>
          <p:spPr>
            <a:xfrm>
              <a:off x="7604759" y="2561831"/>
              <a:ext cx="435851" cy="826020"/>
            </a:xfrm>
            <a:prstGeom prst="rect">
              <a:avLst/>
            </a:prstGeom>
            <a:blipFill rotWithShape="1">
              <a:blip r:embed="rId1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9" name="Google Shape;1659;p39"/>
            <p:cNvSpPr/>
            <p:nvPr/>
          </p:nvSpPr>
          <p:spPr>
            <a:xfrm>
              <a:off x="7610855" y="2662440"/>
              <a:ext cx="457250" cy="627875"/>
            </a:xfrm>
            <a:prstGeom prst="rect">
              <a:avLst/>
            </a:prstGeom>
            <a:blipFill rotWithShape="1">
              <a:blip r:embed="rId20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0" name="Google Shape;1660;p39"/>
            <p:cNvSpPr/>
            <p:nvPr/>
          </p:nvSpPr>
          <p:spPr>
            <a:xfrm>
              <a:off x="7647431" y="2584703"/>
              <a:ext cx="355600" cy="745490"/>
            </a:xfrm>
            <a:custGeom>
              <a:rect b="b" l="l" r="r" t="t"/>
              <a:pathLst>
                <a:path extrusionOk="0" h="745489" w="355600">
                  <a:moveTo>
                    <a:pt x="355092" y="0"/>
                  </a:moveTo>
                  <a:lnTo>
                    <a:pt x="0" y="0"/>
                  </a:lnTo>
                  <a:lnTo>
                    <a:pt x="0" y="745236"/>
                  </a:lnTo>
                  <a:lnTo>
                    <a:pt x="355092" y="745236"/>
                  </a:lnTo>
                  <a:lnTo>
                    <a:pt x="355092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61" name="Google Shape;1661;p39"/>
          <p:cNvSpPr txBox="1"/>
          <p:nvPr/>
        </p:nvSpPr>
        <p:spPr>
          <a:xfrm rot="-5400000">
            <a:off x="7617397" y="2820608"/>
            <a:ext cx="436245" cy="2768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6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Error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Handling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62" name="Google Shape;1662;p39"/>
          <p:cNvGrpSpPr/>
          <p:nvPr/>
        </p:nvGrpSpPr>
        <p:grpSpPr>
          <a:xfrm>
            <a:off x="7542276" y="3342144"/>
            <a:ext cx="595909" cy="830567"/>
            <a:chOff x="7542276" y="3342144"/>
            <a:chExt cx="595909" cy="830567"/>
          </a:xfrm>
        </p:grpSpPr>
        <p:sp>
          <p:nvSpPr>
            <p:cNvPr id="1663" name="Google Shape;1663;p39"/>
            <p:cNvSpPr/>
            <p:nvPr/>
          </p:nvSpPr>
          <p:spPr>
            <a:xfrm>
              <a:off x="7604760" y="3343643"/>
              <a:ext cx="435851" cy="826020"/>
            </a:xfrm>
            <a:prstGeom prst="rect">
              <a:avLst/>
            </a:prstGeom>
            <a:blipFill rotWithShape="1">
              <a:blip r:embed="rId1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4" name="Google Shape;1664;p39"/>
            <p:cNvSpPr/>
            <p:nvPr/>
          </p:nvSpPr>
          <p:spPr>
            <a:xfrm>
              <a:off x="7542276" y="3342144"/>
              <a:ext cx="595909" cy="830567"/>
            </a:xfrm>
            <a:prstGeom prst="rect">
              <a:avLst/>
            </a:prstGeom>
            <a:blipFill rotWithShape="1">
              <a:blip r:embed="rId21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5" name="Google Shape;1665;p39"/>
            <p:cNvSpPr/>
            <p:nvPr/>
          </p:nvSpPr>
          <p:spPr>
            <a:xfrm>
              <a:off x="7647432" y="3366516"/>
              <a:ext cx="355600" cy="745490"/>
            </a:xfrm>
            <a:custGeom>
              <a:rect b="b" l="l" r="r" t="t"/>
              <a:pathLst>
                <a:path extrusionOk="0" h="745489" w="355600">
                  <a:moveTo>
                    <a:pt x="355092" y="0"/>
                  </a:moveTo>
                  <a:lnTo>
                    <a:pt x="0" y="0"/>
                  </a:lnTo>
                  <a:lnTo>
                    <a:pt x="0" y="745236"/>
                  </a:lnTo>
                  <a:lnTo>
                    <a:pt x="355092" y="745236"/>
                  </a:lnTo>
                  <a:lnTo>
                    <a:pt x="355092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66" name="Google Shape;1666;p39"/>
          <p:cNvSpPr txBox="1"/>
          <p:nvPr/>
        </p:nvSpPr>
        <p:spPr>
          <a:xfrm rot="-5400000">
            <a:off x="7517130" y="3533375"/>
            <a:ext cx="637540" cy="4140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6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Compensatio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/Retry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67" name="Google Shape;1667;p39"/>
          <p:cNvGrpSpPr/>
          <p:nvPr/>
        </p:nvGrpSpPr>
        <p:grpSpPr>
          <a:xfrm>
            <a:off x="7607807" y="4104106"/>
            <a:ext cx="464870" cy="845845"/>
            <a:chOff x="7607807" y="4104106"/>
            <a:chExt cx="464870" cy="845845"/>
          </a:xfrm>
        </p:grpSpPr>
        <p:sp>
          <p:nvSpPr>
            <p:cNvPr id="1668" name="Google Shape;1668;p39"/>
            <p:cNvSpPr/>
            <p:nvPr/>
          </p:nvSpPr>
          <p:spPr>
            <a:xfrm>
              <a:off x="7607807" y="4122419"/>
              <a:ext cx="437349" cy="827532"/>
            </a:xfrm>
            <a:prstGeom prst="rect">
              <a:avLst/>
            </a:prstGeom>
            <a:blipFill rotWithShape="1">
              <a:blip r:embed="rId2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9" name="Google Shape;1669;p39"/>
            <p:cNvSpPr/>
            <p:nvPr/>
          </p:nvSpPr>
          <p:spPr>
            <a:xfrm>
              <a:off x="7615427" y="4104106"/>
              <a:ext cx="457250" cy="841273"/>
            </a:xfrm>
            <a:prstGeom prst="rect">
              <a:avLst/>
            </a:prstGeom>
            <a:blipFill rotWithShape="1">
              <a:blip r:embed="rId2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0" name="Google Shape;1670;p39"/>
            <p:cNvSpPr/>
            <p:nvPr/>
          </p:nvSpPr>
          <p:spPr>
            <a:xfrm>
              <a:off x="7650479" y="4145279"/>
              <a:ext cx="356870" cy="746760"/>
            </a:xfrm>
            <a:custGeom>
              <a:rect b="b" l="l" r="r" t="t"/>
              <a:pathLst>
                <a:path extrusionOk="0" h="746760" w="356870">
                  <a:moveTo>
                    <a:pt x="356616" y="0"/>
                  </a:moveTo>
                  <a:lnTo>
                    <a:pt x="0" y="0"/>
                  </a:lnTo>
                  <a:lnTo>
                    <a:pt x="0" y="746760"/>
                  </a:lnTo>
                  <a:lnTo>
                    <a:pt x="356616" y="746760"/>
                  </a:lnTo>
                  <a:lnTo>
                    <a:pt x="356616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71" name="Google Shape;1671;p39"/>
          <p:cNvSpPr txBox="1"/>
          <p:nvPr/>
        </p:nvSpPr>
        <p:spPr>
          <a:xfrm rot="-5400000">
            <a:off x="7527481" y="4382787"/>
            <a:ext cx="624205" cy="2768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6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Standard API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Design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72" name="Google Shape;1672;p39"/>
          <p:cNvGrpSpPr/>
          <p:nvPr/>
        </p:nvGrpSpPr>
        <p:grpSpPr>
          <a:xfrm>
            <a:off x="655319" y="5061165"/>
            <a:ext cx="7434072" cy="321602"/>
            <a:chOff x="655319" y="5061165"/>
            <a:chExt cx="7434072" cy="321602"/>
          </a:xfrm>
        </p:grpSpPr>
        <p:sp>
          <p:nvSpPr>
            <p:cNvPr id="1673" name="Google Shape;1673;p39"/>
            <p:cNvSpPr/>
            <p:nvPr/>
          </p:nvSpPr>
          <p:spPr>
            <a:xfrm>
              <a:off x="655319" y="5077993"/>
              <a:ext cx="7434072" cy="252958"/>
            </a:xfrm>
            <a:prstGeom prst="rect">
              <a:avLst/>
            </a:prstGeom>
            <a:blipFill rotWithShape="1">
              <a:blip r:embed="rId2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4" name="Google Shape;1674;p39"/>
            <p:cNvSpPr/>
            <p:nvPr/>
          </p:nvSpPr>
          <p:spPr>
            <a:xfrm>
              <a:off x="3034284" y="5061165"/>
              <a:ext cx="2674620" cy="321602"/>
            </a:xfrm>
            <a:prstGeom prst="rect">
              <a:avLst/>
            </a:prstGeom>
            <a:blipFill rotWithShape="1">
              <a:blip r:embed="rId2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5" name="Google Shape;1675;p39"/>
            <p:cNvSpPr/>
            <p:nvPr/>
          </p:nvSpPr>
          <p:spPr>
            <a:xfrm>
              <a:off x="702563" y="5102351"/>
              <a:ext cx="7344409" cy="163195"/>
            </a:xfrm>
            <a:custGeom>
              <a:rect b="b" l="l" r="r" t="t"/>
              <a:pathLst>
                <a:path extrusionOk="0" h="163195" w="7344409">
                  <a:moveTo>
                    <a:pt x="7341996" y="0"/>
                  </a:moveTo>
                  <a:lnTo>
                    <a:pt x="2209" y="0"/>
                  </a:lnTo>
                  <a:lnTo>
                    <a:pt x="0" y="2159"/>
                  </a:lnTo>
                  <a:lnTo>
                    <a:pt x="0" y="160909"/>
                  </a:lnTo>
                  <a:lnTo>
                    <a:pt x="2209" y="163068"/>
                  </a:lnTo>
                  <a:lnTo>
                    <a:pt x="7341996" y="163068"/>
                  </a:lnTo>
                  <a:lnTo>
                    <a:pt x="7344156" y="160909"/>
                  </a:lnTo>
                  <a:lnTo>
                    <a:pt x="7344156" y="2159"/>
                  </a:lnTo>
                  <a:close/>
                </a:path>
              </a:pathLst>
            </a:custGeom>
            <a:solidFill>
              <a:srgbClr val="30859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6" name="Google Shape;1676;p39"/>
            <p:cNvSpPr/>
            <p:nvPr/>
          </p:nvSpPr>
          <p:spPr>
            <a:xfrm>
              <a:off x="702563" y="5102351"/>
              <a:ext cx="7344409" cy="163195"/>
            </a:xfrm>
            <a:custGeom>
              <a:rect b="b" l="l" r="r" t="t"/>
              <a:pathLst>
                <a:path extrusionOk="0" h="163195" w="7344409">
                  <a:moveTo>
                    <a:pt x="0" y="4953"/>
                  </a:moveTo>
                  <a:lnTo>
                    <a:pt x="0" y="2159"/>
                  </a:lnTo>
                  <a:lnTo>
                    <a:pt x="2209" y="0"/>
                  </a:lnTo>
                  <a:lnTo>
                    <a:pt x="4927" y="0"/>
                  </a:lnTo>
                  <a:lnTo>
                    <a:pt x="7339203" y="0"/>
                  </a:lnTo>
                  <a:lnTo>
                    <a:pt x="7341996" y="0"/>
                  </a:lnTo>
                  <a:lnTo>
                    <a:pt x="7344156" y="2159"/>
                  </a:lnTo>
                  <a:lnTo>
                    <a:pt x="7344156" y="4953"/>
                  </a:lnTo>
                  <a:lnTo>
                    <a:pt x="7344156" y="158115"/>
                  </a:lnTo>
                  <a:lnTo>
                    <a:pt x="7344156" y="160909"/>
                  </a:lnTo>
                  <a:lnTo>
                    <a:pt x="7341996" y="163068"/>
                  </a:lnTo>
                  <a:lnTo>
                    <a:pt x="7339203" y="163068"/>
                  </a:lnTo>
                  <a:lnTo>
                    <a:pt x="4927" y="163068"/>
                  </a:lnTo>
                  <a:lnTo>
                    <a:pt x="2209" y="163068"/>
                  </a:lnTo>
                  <a:lnTo>
                    <a:pt x="0" y="160909"/>
                  </a:lnTo>
                  <a:lnTo>
                    <a:pt x="0" y="158115"/>
                  </a:lnTo>
                  <a:lnTo>
                    <a:pt x="0" y="4953"/>
                  </a:lnTo>
                  <a:close/>
                </a:path>
              </a:pathLst>
            </a:custGeom>
            <a:noFill/>
            <a:ln cap="flat" cmpd="sng" w="9525">
              <a:solidFill>
                <a:srgbClr val="B7DE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77" name="Google Shape;1677;p39"/>
          <p:cNvSpPr txBox="1"/>
          <p:nvPr/>
        </p:nvSpPr>
        <p:spPr>
          <a:xfrm>
            <a:off x="708418" y="4890008"/>
            <a:ext cx="7332980" cy="5410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69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Java Virtual Machine 7/8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436495" marR="2430780" rtl="0" algn="ctr">
              <a:lnSpc>
                <a:spcPct val="150000"/>
              </a:lnSpc>
              <a:spcBef>
                <a:spcPts val="9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Auto Scaleout Platform (Fabric8/Kubernetes/Docker)  Redhat Enterprise Linux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8" name="Google Shape;1678;p39"/>
          <p:cNvSpPr/>
          <p:nvPr/>
        </p:nvSpPr>
        <p:spPr>
          <a:xfrm>
            <a:off x="232409" y="1762505"/>
            <a:ext cx="6707505" cy="1201420"/>
          </a:xfrm>
          <a:custGeom>
            <a:rect b="b" l="l" r="r" t="t"/>
            <a:pathLst>
              <a:path extrusionOk="0" h="1201420" w="6707505">
                <a:moveTo>
                  <a:pt x="0" y="52197"/>
                </a:moveTo>
                <a:lnTo>
                  <a:pt x="4101" y="31878"/>
                </a:lnTo>
                <a:lnTo>
                  <a:pt x="15287" y="15287"/>
                </a:lnTo>
                <a:lnTo>
                  <a:pt x="31878" y="4101"/>
                </a:lnTo>
                <a:lnTo>
                  <a:pt x="52196" y="0"/>
                </a:lnTo>
                <a:lnTo>
                  <a:pt x="6654927" y="0"/>
                </a:lnTo>
                <a:lnTo>
                  <a:pt x="6675245" y="4101"/>
                </a:lnTo>
                <a:lnTo>
                  <a:pt x="6691836" y="15287"/>
                </a:lnTo>
                <a:lnTo>
                  <a:pt x="6703022" y="31878"/>
                </a:lnTo>
                <a:lnTo>
                  <a:pt x="6707124" y="52197"/>
                </a:lnTo>
                <a:lnTo>
                  <a:pt x="6707124" y="1148715"/>
                </a:lnTo>
                <a:lnTo>
                  <a:pt x="6703022" y="1169033"/>
                </a:lnTo>
                <a:lnTo>
                  <a:pt x="6691836" y="1185624"/>
                </a:lnTo>
                <a:lnTo>
                  <a:pt x="6675245" y="1196810"/>
                </a:lnTo>
                <a:lnTo>
                  <a:pt x="6654927" y="1200912"/>
                </a:lnTo>
                <a:lnTo>
                  <a:pt x="52196" y="1200912"/>
                </a:lnTo>
                <a:lnTo>
                  <a:pt x="31878" y="1196810"/>
                </a:lnTo>
                <a:lnTo>
                  <a:pt x="15287" y="1185624"/>
                </a:lnTo>
                <a:lnTo>
                  <a:pt x="4101" y="1169033"/>
                </a:lnTo>
                <a:lnTo>
                  <a:pt x="0" y="1148715"/>
                </a:lnTo>
                <a:lnTo>
                  <a:pt x="0" y="52197"/>
                </a:lnTo>
                <a:close/>
              </a:path>
            </a:pathLst>
          </a:custGeom>
          <a:noFill/>
          <a:ln cap="flat" cmpd="sng" w="25375">
            <a:solidFill>
              <a:srgbClr val="17375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9" name="Google Shape;1679;p39"/>
          <p:cNvSpPr txBox="1"/>
          <p:nvPr/>
        </p:nvSpPr>
        <p:spPr>
          <a:xfrm>
            <a:off x="311911" y="2197989"/>
            <a:ext cx="584200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UI/UX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0" name="Google Shape;1680;p39"/>
          <p:cNvSpPr/>
          <p:nvPr/>
        </p:nvSpPr>
        <p:spPr>
          <a:xfrm>
            <a:off x="209550" y="2998470"/>
            <a:ext cx="6707505" cy="1923414"/>
          </a:xfrm>
          <a:custGeom>
            <a:rect b="b" l="l" r="r" t="t"/>
            <a:pathLst>
              <a:path extrusionOk="0" h="1923414" w="6707505">
                <a:moveTo>
                  <a:pt x="0" y="83565"/>
                </a:moveTo>
                <a:lnTo>
                  <a:pt x="6569" y="51059"/>
                </a:lnTo>
                <a:lnTo>
                  <a:pt x="24485" y="24495"/>
                </a:lnTo>
                <a:lnTo>
                  <a:pt x="51059" y="6574"/>
                </a:lnTo>
                <a:lnTo>
                  <a:pt x="83604" y="0"/>
                </a:lnTo>
                <a:lnTo>
                  <a:pt x="6623558" y="0"/>
                </a:lnTo>
                <a:lnTo>
                  <a:pt x="6656064" y="6574"/>
                </a:lnTo>
                <a:lnTo>
                  <a:pt x="6682628" y="24495"/>
                </a:lnTo>
                <a:lnTo>
                  <a:pt x="6700549" y="51059"/>
                </a:lnTo>
                <a:lnTo>
                  <a:pt x="6707124" y="83565"/>
                </a:lnTo>
                <a:lnTo>
                  <a:pt x="6707124" y="1839721"/>
                </a:lnTo>
                <a:lnTo>
                  <a:pt x="6700549" y="1872228"/>
                </a:lnTo>
                <a:lnTo>
                  <a:pt x="6682628" y="1898792"/>
                </a:lnTo>
                <a:lnTo>
                  <a:pt x="6656064" y="1916713"/>
                </a:lnTo>
                <a:lnTo>
                  <a:pt x="6623558" y="1923287"/>
                </a:lnTo>
                <a:lnTo>
                  <a:pt x="83604" y="1923287"/>
                </a:lnTo>
                <a:lnTo>
                  <a:pt x="51059" y="1916713"/>
                </a:lnTo>
                <a:lnTo>
                  <a:pt x="24485" y="1898792"/>
                </a:lnTo>
                <a:lnTo>
                  <a:pt x="6569" y="1872228"/>
                </a:lnTo>
                <a:lnTo>
                  <a:pt x="0" y="1839721"/>
                </a:lnTo>
                <a:lnTo>
                  <a:pt x="0" y="83565"/>
                </a:lnTo>
                <a:close/>
              </a:path>
            </a:pathLst>
          </a:custGeom>
          <a:noFill/>
          <a:ln cap="flat" cmpd="sng" w="25400">
            <a:solidFill>
              <a:srgbClr val="17375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1" name="Google Shape;1681;p39"/>
          <p:cNvSpPr txBox="1"/>
          <p:nvPr/>
        </p:nvSpPr>
        <p:spPr>
          <a:xfrm>
            <a:off x="297891" y="3794886"/>
            <a:ext cx="468630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JAVA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2" name="Google Shape;1682;p39"/>
          <p:cNvSpPr txBox="1"/>
          <p:nvPr>
            <p:ph idx="12" type="sldNum"/>
          </p:nvPr>
        </p:nvSpPr>
        <p:spPr>
          <a:xfrm>
            <a:off x="8347836" y="6539415"/>
            <a:ext cx="228600" cy="1943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38100" rtl="0" algn="l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6" name="Shape 1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7" name="Google Shape;1687;p40"/>
          <p:cNvSpPr txBox="1"/>
          <p:nvPr>
            <p:ph type="title"/>
          </p:nvPr>
        </p:nvSpPr>
        <p:spPr>
          <a:xfrm>
            <a:off x="905967" y="566673"/>
            <a:ext cx="2511425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網頁元件及模版</a:t>
            </a:r>
            <a:endParaRPr sz="2800"/>
          </a:p>
        </p:txBody>
      </p:sp>
      <p:grpSp>
        <p:nvGrpSpPr>
          <p:cNvPr id="1688" name="Google Shape;1688;p40"/>
          <p:cNvGrpSpPr/>
          <p:nvPr/>
        </p:nvGrpSpPr>
        <p:grpSpPr>
          <a:xfrm>
            <a:off x="294131" y="1130808"/>
            <a:ext cx="8589264" cy="4985004"/>
            <a:chOff x="294131" y="1130808"/>
            <a:chExt cx="8589264" cy="4985004"/>
          </a:xfrm>
        </p:grpSpPr>
        <p:sp>
          <p:nvSpPr>
            <p:cNvPr id="1689" name="Google Shape;1689;p40"/>
            <p:cNvSpPr/>
            <p:nvPr/>
          </p:nvSpPr>
          <p:spPr>
            <a:xfrm>
              <a:off x="294131" y="1130808"/>
              <a:ext cx="5544312" cy="2464308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0" name="Google Shape;1690;p40"/>
            <p:cNvSpPr/>
            <p:nvPr/>
          </p:nvSpPr>
          <p:spPr>
            <a:xfrm>
              <a:off x="774191" y="2819400"/>
              <a:ext cx="8109204" cy="3296412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91" name="Google Shape;1691;p40"/>
          <p:cNvSpPr txBox="1"/>
          <p:nvPr>
            <p:ph idx="12" type="sldNum"/>
          </p:nvPr>
        </p:nvSpPr>
        <p:spPr>
          <a:xfrm>
            <a:off x="8347836" y="6539415"/>
            <a:ext cx="228600" cy="1943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38100" rtl="0" algn="l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695" name="Shape 1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6" name="Google Shape;1696;p41"/>
          <p:cNvSpPr/>
          <p:nvPr/>
        </p:nvSpPr>
        <p:spPr>
          <a:xfrm>
            <a:off x="0" y="0"/>
            <a:ext cx="9144000" cy="6858000"/>
          </a:xfrm>
          <a:custGeom>
            <a:rect b="b" l="l" r="r" t="t"/>
            <a:pathLst>
              <a:path extrusionOk="0" h="6858000" w="9144000">
                <a:moveTo>
                  <a:pt x="9144000" y="0"/>
                </a:moveTo>
                <a:lnTo>
                  <a:pt x="0" y="0"/>
                </a:ln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5097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697" name="Google Shape;1697;p41"/>
          <p:cNvGrpSpPr/>
          <p:nvPr/>
        </p:nvGrpSpPr>
        <p:grpSpPr>
          <a:xfrm>
            <a:off x="0" y="5935979"/>
            <a:ext cx="9143999" cy="922017"/>
            <a:chOff x="0" y="5935979"/>
            <a:chExt cx="9143999" cy="922017"/>
          </a:xfrm>
        </p:grpSpPr>
        <p:sp>
          <p:nvSpPr>
            <p:cNvPr id="1698" name="Google Shape;1698;p41"/>
            <p:cNvSpPr/>
            <p:nvPr/>
          </p:nvSpPr>
          <p:spPr>
            <a:xfrm>
              <a:off x="0" y="6385559"/>
              <a:ext cx="9143999" cy="472437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9" name="Google Shape;1699;p41"/>
            <p:cNvSpPr/>
            <p:nvPr/>
          </p:nvSpPr>
          <p:spPr>
            <a:xfrm>
              <a:off x="650748" y="6486142"/>
              <a:ext cx="1380744" cy="25603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0" name="Google Shape;1700;p41"/>
            <p:cNvSpPr/>
            <p:nvPr/>
          </p:nvSpPr>
          <p:spPr>
            <a:xfrm>
              <a:off x="5568695" y="5935979"/>
              <a:ext cx="3575304" cy="516635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01" name="Google Shape;1701;p41"/>
          <p:cNvSpPr txBox="1"/>
          <p:nvPr>
            <p:ph type="title"/>
          </p:nvPr>
        </p:nvSpPr>
        <p:spPr>
          <a:xfrm>
            <a:off x="3906773" y="3326333"/>
            <a:ext cx="1332865" cy="5746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FFFF"/>
                </a:solidFill>
              </a:rPr>
              <a:t>CI/CD</a:t>
            </a:r>
            <a:endParaRPr sz="36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5" name="Shape 1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6" name="Google Shape;1706;p42"/>
          <p:cNvSpPr txBox="1"/>
          <p:nvPr>
            <p:ph type="title"/>
          </p:nvPr>
        </p:nvSpPr>
        <p:spPr>
          <a:xfrm>
            <a:off x="834339" y="553973"/>
            <a:ext cx="1294765" cy="4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/>
              <a:t>使用工具</a:t>
            </a:r>
            <a:endParaRPr sz="2500"/>
          </a:p>
        </p:txBody>
      </p:sp>
      <p:grpSp>
        <p:nvGrpSpPr>
          <p:cNvPr id="1707" name="Google Shape;1707;p42"/>
          <p:cNvGrpSpPr/>
          <p:nvPr/>
        </p:nvGrpSpPr>
        <p:grpSpPr>
          <a:xfrm>
            <a:off x="254508" y="1816607"/>
            <a:ext cx="8521065" cy="3679624"/>
            <a:chOff x="254508" y="1816607"/>
            <a:chExt cx="8521065" cy="3679624"/>
          </a:xfrm>
        </p:grpSpPr>
        <p:sp>
          <p:nvSpPr>
            <p:cNvPr id="1708" name="Google Shape;1708;p42"/>
            <p:cNvSpPr/>
            <p:nvPr/>
          </p:nvSpPr>
          <p:spPr>
            <a:xfrm>
              <a:off x="3803904" y="4998719"/>
              <a:ext cx="1272539" cy="497512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9" name="Google Shape;1709;p42"/>
            <p:cNvSpPr/>
            <p:nvPr/>
          </p:nvSpPr>
          <p:spPr>
            <a:xfrm>
              <a:off x="5190743" y="3814572"/>
              <a:ext cx="1197864" cy="760476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0" name="Google Shape;1710;p42"/>
            <p:cNvSpPr/>
            <p:nvPr/>
          </p:nvSpPr>
          <p:spPr>
            <a:xfrm>
              <a:off x="254508" y="4509515"/>
              <a:ext cx="8521065" cy="502920"/>
            </a:xfrm>
            <a:custGeom>
              <a:rect b="b" l="l" r="r" t="t"/>
              <a:pathLst>
                <a:path extrusionOk="0" h="502920" w="8521065">
                  <a:moveTo>
                    <a:pt x="8269224" y="0"/>
                  </a:moveTo>
                  <a:lnTo>
                    <a:pt x="8269224" y="125729"/>
                  </a:lnTo>
                  <a:lnTo>
                    <a:pt x="0" y="125729"/>
                  </a:lnTo>
                  <a:lnTo>
                    <a:pt x="0" y="377189"/>
                  </a:lnTo>
                  <a:lnTo>
                    <a:pt x="8269224" y="377189"/>
                  </a:lnTo>
                  <a:lnTo>
                    <a:pt x="8269224" y="502919"/>
                  </a:lnTo>
                  <a:lnTo>
                    <a:pt x="8520684" y="251459"/>
                  </a:lnTo>
                  <a:lnTo>
                    <a:pt x="8269224" y="0"/>
                  </a:lnTo>
                  <a:close/>
                </a:path>
              </a:pathLst>
            </a:custGeom>
            <a:solidFill>
              <a:srgbClr val="77923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1" name="Google Shape;1711;p42"/>
            <p:cNvSpPr/>
            <p:nvPr/>
          </p:nvSpPr>
          <p:spPr>
            <a:xfrm>
              <a:off x="5354509" y="2338506"/>
              <a:ext cx="856616" cy="717363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2" name="Google Shape;1712;p42"/>
            <p:cNvSpPr/>
            <p:nvPr/>
          </p:nvSpPr>
          <p:spPr>
            <a:xfrm>
              <a:off x="254508" y="1816607"/>
              <a:ext cx="8521065" cy="521334"/>
            </a:xfrm>
            <a:custGeom>
              <a:rect b="b" l="l" r="r" t="t"/>
              <a:pathLst>
                <a:path extrusionOk="0" h="521335" w="8521065">
                  <a:moveTo>
                    <a:pt x="8260080" y="0"/>
                  </a:moveTo>
                  <a:lnTo>
                    <a:pt x="8260080" y="130301"/>
                  </a:lnTo>
                  <a:lnTo>
                    <a:pt x="0" y="130301"/>
                  </a:lnTo>
                  <a:lnTo>
                    <a:pt x="0" y="390905"/>
                  </a:lnTo>
                  <a:lnTo>
                    <a:pt x="8260080" y="390905"/>
                  </a:lnTo>
                  <a:lnTo>
                    <a:pt x="8260080" y="521207"/>
                  </a:lnTo>
                  <a:lnTo>
                    <a:pt x="8520684" y="260603"/>
                  </a:lnTo>
                  <a:lnTo>
                    <a:pt x="8260080" y="0"/>
                  </a:lnTo>
                  <a:close/>
                </a:path>
              </a:pathLst>
            </a:custGeom>
            <a:solidFill>
              <a:srgbClr val="4F81B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13" name="Google Shape;1713;p42"/>
          <p:cNvSpPr/>
          <p:nvPr/>
        </p:nvSpPr>
        <p:spPr>
          <a:xfrm>
            <a:off x="377139" y="3044444"/>
            <a:ext cx="990701" cy="611631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4" name="Google Shape;1714;p42"/>
          <p:cNvSpPr/>
          <p:nvPr/>
        </p:nvSpPr>
        <p:spPr>
          <a:xfrm>
            <a:off x="5137017" y="3230090"/>
            <a:ext cx="1322506" cy="486945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5" name="Google Shape;1715;p42"/>
          <p:cNvSpPr/>
          <p:nvPr/>
        </p:nvSpPr>
        <p:spPr>
          <a:xfrm>
            <a:off x="2506083" y="2480919"/>
            <a:ext cx="1269785" cy="312724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6" name="Google Shape;1716;p42"/>
          <p:cNvSpPr txBox="1"/>
          <p:nvPr/>
        </p:nvSpPr>
        <p:spPr>
          <a:xfrm>
            <a:off x="6919086" y="1899665"/>
            <a:ext cx="1194435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Deployment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7" name="Google Shape;1717;p42"/>
          <p:cNvSpPr txBox="1"/>
          <p:nvPr/>
        </p:nvSpPr>
        <p:spPr>
          <a:xfrm>
            <a:off x="5370067" y="1899665"/>
            <a:ext cx="690245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Testing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8" name="Google Shape;1718;p42"/>
          <p:cNvSpPr txBox="1"/>
          <p:nvPr/>
        </p:nvSpPr>
        <p:spPr>
          <a:xfrm>
            <a:off x="636828" y="1905761"/>
            <a:ext cx="664210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Design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9" name="Google Shape;1719;p42"/>
          <p:cNvSpPr txBox="1"/>
          <p:nvPr/>
        </p:nvSpPr>
        <p:spPr>
          <a:xfrm>
            <a:off x="6322821" y="4601413"/>
            <a:ext cx="1488440" cy="3003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Version Control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0" name="Google Shape;1720;p42"/>
          <p:cNvSpPr txBox="1"/>
          <p:nvPr/>
        </p:nvSpPr>
        <p:spPr>
          <a:xfrm>
            <a:off x="2698750" y="1912365"/>
            <a:ext cx="1306830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Development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21" name="Google Shape;1721;p42"/>
          <p:cNvGrpSpPr/>
          <p:nvPr/>
        </p:nvGrpSpPr>
        <p:grpSpPr>
          <a:xfrm>
            <a:off x="1908048" y="2551866"/>
            <a:ext cx="6087607" cy="1482162"/>
            <a:chOff x="1908048" y="2551866"/>
            <a:chExt cx="6087607" cy="1482162"/>
          </a:xfrm>
        </p:grpSpPr>
        <p:sp>
          <p:nvSpPr>
            <p:cNvPr id="1722" name="Google Shape;1722;p42"/>
            <p:cNvSpPr/>
            <p:nvPr/>
          </p:nvSpPr>
          <p:spPr>
            <a:xfrm>
              <a:off x="7137664" y="2551866"/>
              <a:ext cx="857991" cy="717363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3" name="Google Shape;1723;p42"/>
            <p:cNvSpPr/>
            <p:nvPr/>
          </p:nvSpPr>
          <p:spPr>
            <a:xfrm>
              <a:off x="1908048" y="2924556"/>
              <a:ext cx="2584704" cy="1109472"/>
            </a:xfrm>
            <a:prstGeom prst="rect">
              <a:avLst/>
            </a:prstGeom>
            <a:blipFill rotWithShape="1">
              <a:blip r:embed="rId9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24" name="Google Shape;1724;p42"/>
          <p:cNvSpPr txBox="1"/>
          <p:nvPr/>
        </p:nvSpPr>
        <p:spPr>
          <a:xfrm>
            <a:off x="351840" y="3884803"/>
            <a:ext cx="1007744" cy="574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26797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30859C"/>
                </a:solidFill>
                <a:latin typeface="Arial"/>
                <a:ea typeface="Arial"/>
                <a:cs typeface="Arial"/>
                <a:sym typeface="Arial"/>
              </a:rPr>
              <a:t>Data  Dictionary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5" name="Google Shape;1725;p42"/>
          <p:cNvSpPr txBox="1"/>
          <p:nvPr/>
        </p:nvSpPr>
        <p:spPr>
          <a:xfrm>
            <a:off x="1079703" y="4609287"/>
            <a:ext cx="4010660" cy="3003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baseline="30000" lang="en-US" sz="2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Project Control	</a:t>
            </a:r>
            <a:r>
              <a:rPr b="1" lang="en-US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Issue Control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6" name="Google Shape;1726;p42"/>
          <p:cNvSpPr txBox="1"/>
          <p:nvPr/>
        </p:nvSpPr>
        <p:spPr>
          <a:xfrm>
            <a:off x="2357120" y="4051554"/>
            <a:ext cx="1846580" cy="391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30859C"/>
                </a:solidFill>
                <a:latin typeface="Arial"/>
                <a:ea typeface="Arial"/>
                <a:cs typeface="Arial"/>
                <a:sym typeface="Arial"/>
              </a:rPr>
              <a:t>BT Framework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27" name="Google Shape;1727;p42"/>
          <p:cNvGrpSpPr/>
          <p:nvPr/>
        </p:nvGrpSpPr>
        <p:grpSpPr>
          <a:xfrm>
            <a:off x="1138427" y="1240536"/>
            <a:ext cx="7389876" cy="4276344"/>
            <a:chOff x="1138427" y="1240536"/>
            <a:chExt cx="7389876" cy="4276344"/>
          </a:xfrm>
        </p:grpSpPr>
        <p:sp>
          <p:nvSpPr>
            <p:cNvPr id="1728" name="Google Shape;1728;p42"/>
            <p:cNvSpPr/>
            <p:nvPr/>
          </p:nvSpPr>
          <p:spPr>
            <a:xfrm>
              <a:off x="1138427" y="4972812"/>
              <a:ext cx="1272540" cy="525779"/>
            </a:xfrm>
            <a:prstGeom prst="rect">
              <a:avLst/>
            </a:prstGeom>
            <a:blipFill rotWithShape="1">
              <a:blip r:embed="rId10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9" name="Google Shape;1729;p42"/>
            <p:cNvSpPr/>
            <p:nvPr/>
          </p:nvSpPr>
          <p:spPr>
            <a:xfrm>
              <a:off x="6257543" y="1240536"/>
              <a:ext cx="1758696" cy="615696"/>
            </a:xfrm>
            <a:prstGeom prst="rect">
              <a:avLst/>
            </a:prstGeom>
            <a:blipFill rotWithShape="1">
              <a:blip r:embed="rId11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0" name="Google Shape;1730;p42"/>
            <p:cNvSpPr/>
            <p:nvPr/>
          </p:nvSpPr>
          <p:spPr>
            <a:xfrm>
              <a:off x="6633972" y="3887724"/>
              <a:ext cx="1894331" cy="511410"/>
            </a:xfrm>
            <a:prstGeom prst="rect">
              <a:avLst/>
            </a:prstGeom>
            <a:blipFill rotWithShape="1">
              <a:blip r:embed="rId1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1" name="Google Shape;1731;p42"/>
            <p:cNvSpPr/>
            <p:nvPr/>
          </p:nvSpPr>
          <p:spPr>
            <a:xfrm>
              <a:off x="6298692" y="5009388"/>
              <a:ext cx="850391" cy="507492"/>
            </a:xfrm>
            <a:prstGeom prst="rect">
              <a:avLst/>
            </a:prstGeom>
            <a:blipFill rotWithShape="1">
              <a:blip r:embed="rId1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32" name="Google Shape;1732;p42"/>
          <p:cNvSpPr txBox="1"/>
          <p:nvPr>
            <p:ph idx="12" type="sldNum"/>
          </p:nvPr>
        </p:nvSpPr>
        <p:spPr>
          <a:xfrm>
            <a:off x="8347836" y="6539415"/>
            <a:ext cx="228600" cy="1943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38100" rtl="0" algn="l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6" name="Shape 1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7" name="Google Shape;1737;p43"/>
          <p:cNvSpPr txBox="1"/>
          <p:nvPr>
            <p:ph type="title"/>
          </p:nvPr>
        </p:nvSpPr>
        <p:spPr>
          <a:xfrm>
            <a:off x="905967" y="566673"/>
            <a:ext cx="2197735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Image layers</a:t>
            </a:r>
            <a:endParaRPr sz="2800"/>
          </a:p>
        </p:txBody>
      </p:sp>
      <p:sp>
        <p:nvSpPr>
          <p:cNvPr id="1738" name="Google Shape;1738;p43"/>
          <p:cNvSpPr/>
          <p:nvPr/>
        </p:nvSpPr>
        <p:spPr>
          <a:xfrm>
            <a:off x="4664964" y="2558795"/>
            <a:ext cx="4240676" cy="214579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9" name="Google Shape;1739;p43"/>
          <p:cNvSpPr/>
          <p:nvPr/>
        </p:nvSpPr>
        <p:spPr>
          <a:xfrm>
            <a:off x="140677" y="2304277"/>
            <a:ext cx="4173415" cy="2590436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0" name="Google Shape;1740;p43"/>
          <p:cNvSpPr txBox="1"/>
          <p:nvPr>
            <p:ph idx="12" type="sldNum"/>
          </p:nvPr>
        </p:nvSpPr>
        <p:spPr>
          <a:xfrm>
            <a:off x="8347836" y="6539415"/>
            <a:ext cx="228600" cy="1943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38100" rtl="0" algn="l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4" name="Shape 1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5" name="Google Shape;1745;p44"/>
          <p:cNvSpPr/>
          <p:nvPr/>
        </p:nvSpPr>
        <p:spPr>
          <a:xfrm>
            <a:off x="5421603" y="2338144"/>
            <a:ext cx="3722395" cy="296806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6" name="Google Shape;1746;p44"/>
          <p:cNvSpPr txBox="1"/>
          <p:nvPr>
            <p:ph type="title"/>
          </p:nvPr>
        </p:nvSpPr>
        <p:spPr>
          <a:xfrm>
            <a:off x="906576" y="566673"/>
            <a:ext cx="3695065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Docker Image Design</a:t>
            </a:r>
            <a:endParaRPr sz="2800"/>
          </a:p>
        </p:txBody>
      </p:sp>
      <p:sp>
        <p:nvSpPr>
          <p:cNvPr id="1747" name="Google Shape;1747;p44"/>
          <p:cNvSpPr txBox="1"/>
          <p:nvPr/>
        </p:nvSpPr>
        <p:spPr>
          <a:xfrm>
            <a:off x="402437" y="1833117"/>
            <a:ext cx="8590915" cy="17481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-342900" lvl="0" marL="3556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以Dual layer進行包版，藉由Docker Layer Cache 減少 Image  Push的大小，達成：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7019" lvl="1" marL="756285" marR="0" rtl="0" algn="l">
              <a:lnSpc>
                <a:spcPct val="100000"/>
              </a:lnSpc>
              <a:spcBef>
                <a:spcPts val="459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加快包版、加快上版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7019" lvl="1" marL="756285" marR="0" rtl="0" algn="l">
              <a:lnSpc>
                <a:spcPct val="10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減少不必要的Storage耗用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7019" lvl="1" marL="756285" marR="0" rtl="0" algn="l">
              <a:lnSpc>
                <a:spcPct val="10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降低網路I/O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48" name="Google Shape;1748;p44"/>
          <p:cNvGrpSpPr/>
          <p:nvPr/>
        </p:nvGrpSpPr>
        <p:grpSpPr>
          <a:xfrm>
            <a:off x="323850" y="4089339"/>
            <a:ext cx="5041900" cy="1342825"/>
            <a:chOff x="323850" y="4089339"/>
            <a:chExt cx="5041900" cy="1342825"/>
          </a:xfrm>
        </p:grpSpPr>
        <p:sp>
          <p:nvSpPr>
            <p:cNvPr id="1749" name="Google Shape;1749;p44"/>
            <p:cNvSpPr/>
            <p:nvPr/>
          </p:nvSpPr>
          <p:spPr>
            <a:xfrm>
              <a:off x="426285" y="4089339"/>
              <a:ext cx="4938194" cy="1342825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0" name="Google Shape;1750;p44"/>
            <p:cNvSpPr/>
            <p:nvPr/>
          </p:nvSpPr>
          <p:spPr>
            <a:xfrm>
              <a:off x="323850" y="4182617"/>
              <a:ext cx="5041900" cy="867410"/>
            </a:xfrm>
            <a:custGeom>
              <a:rect b="b" l="l" r="r" t="t"/>
              <a:pathLst>
                <a:path extrusionOk="0" h="867410" w="5041900">
                  <a:moveTo>
                    <a:pt x="0" y="867155"/>
                  </a:moveTo>
                  <a:lnTo>
                    <a:pt x="4608576" y="867155"/>
                  </a:lnTo>
                  <a:lnTo>
                    <a:pt x="4608576" y="542543"/>
                  </a:lnTo>
                  <a:lnTo>
                    <a:pt x="0" y="542543"/>
                  </a:lnTo>
                  <a:lnTo>
                    <a:pt x="0" y="867155"/>
                  </a:lnTo>
                  <a:close/>
                </a:path>
                <a:path extrusionOk="0" h="867410" w="5041900">
                  <a:moveTo>
                    <a:pt x="2953512" y="294131"/>
                  </a:moveTo>
                  <a:lnTo>
                    <a:pt x="5041392" y="294131"/>
                  </a:lnTo>
                  <a:lnTo>
                    <a:pt x="5041392" y="0"/>
                  </a:lnTo>
                  <a:lnTo>
                    <a:pt x="2953512" y="0"/>
                  </a:lnTo>
                  <a:lnTo>
                    <a:pt x="2953512" y="294131"/>
                  </a:lnTo>
                  <a:close/>
                </a:path>
              </a:pathLst>
            </a:custGeom>
            <a:noFill/>
            <a:ln cap="flat" cmpd="sng" w="25400">
              <a:solidFill>
                <a:srgbClr val="9BBA5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51" name="Google Shape;1751;p44"/>
          <p:cNvSpPr txBox="1"/>
          <p:nvPr/>
        </p:nvSpPr>
        <p:spPr>
          <a:xfrm>
            <a:off x="3277361" y="4182617"/>
            <a:ext cx="2087880" cy="294640"/>
          </a:xfrm>
          <a:prstGeom prst="rect">
            <a:avLst/>
          </a:prstGeom>
          <a:noFill/>
          <a:ln cap="flat" cmpd="sng" w="25400">
            <a:solidFill>
              <a:srgbClr val="9BBA5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33650">
            <a:noAutofit/>
          </a:bodyPr>
          <a:lstStyle/>
          <a:p>
            <a:pPr indent="0" lvl="0" marL="7683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Layer 1: 不常變更的libs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52" name="Google Shape;1752;p44"/>
          <p:cNvGrpSpPr/>
          <p:nvPr/>
        </p:nvGrpSpPr>
        <p:grpSpPr>
          <a:xfrm>
            <a:off x="323850" y="3640073"/>
            <a:ext cx="5631954" cy="1842770"/>
            <a:chOff x="323850" y="3640073"/>
            <a:chExt cx="5631954" cy="1842770"/>
          </a:xfrm>
        </p:grpSpPr>
        <p:sp>
          <p:nvSpPr>
            <p:cNvPr id="1753" name="Google Shape;1753;p44"/>
            <p:cNvSpPr/>
            <p:nvPr/>
          </p:nvSpPr>
          <p:spPr>
            <a:xfrm>
              <a:off x="5321808" y="4294568"/>
              <a:ext cx="633996" cy="106616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4" name="Google Shape;1754;p44"/>
            <p:cNvSpPr/>
            <p:nvPr/>
          </p:nvSpPr>
          <p:spPr>
            <a:xfrm>
              <a:off x="5365241" y="4330445"/>
              <a:ext cx="540385" cy="0"/>
            </a:xfrm>
            <a:custGeom>
              <a:rect b="b" l="l" r="r" t="t"/>
              <a:pathLst>
                <a:path extrusionOk="0" h="120000" w="540385">
                  <a:moveTo>
                    <a:pt x="0" y="0"/>
                  </a:moveTo>
                  <a:lnTo>
                    <a:pt x="540004" y="0"/>
                  </a:lnTo>
                </a:path>
              </a:pathLst>
            </a:custGeom>
            <a:noFill/>
            <a:ln cap="flat" cmpd="sng" w="25400">
              <a:solidFill>
                <a:srgbClr val="9BBA5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5" name="Google Shape;1755;p44"/>
            <p:cNvSpPr/>
            <p:nvPr/>
          </p:nvSpPr>
          <p:spPr>
            <a:xfrm>
              <a:off x="323850" y="3640073"/>
              <a:ext cx="5256530" cy="1842770"/>
            </a:xfrm>
            <a:custGeom>
              <a:rect b="b" l="l" r="r" t="t"/>
              <a:pathLst>
                <a:path extrusionOk="0" h="1842770" w="5256530">
                  <a:moveTo>
                    <a:pt x="0" y="1842515"/>
                  </a:moveTo>
                  <a:lnTo>
                    <a:pt x="4968240" y="1842515"/>
                  </a:lnTo>
                  <a:lnTo>
                    <a:pt x="4968240" y="1517904"/>
                  </a:lnTo>
                  <a:lnTo>
                    <a:pt x="0" y="1517904"/>
                  </a:lnTo>
                  <a:lnTo>
                    <a:pt x="0" y="1842515"/>
                  </a:lnTo>
                  <a:close/>
                </a:path>
                <a:path extrusionOk="0" h="1842770" w="5256530">
                  <a:moveTo>
                    <a:pt x="2414016" y="294131"/>
                  </a:moveTo>
                  <a:lnTo>
                    <a:pt x="5256276" y="294131"/>
                  </a:lnTo>
                  <a:lnTo>
                    <a:pt x="5256276" y="0"/>
                  </a:lnTo>
                  <a:lnTo>
                    <a:pt x="2414016" y="0"/>
                  </a:lnTo>
                  <a:lnTo>
                    <a:pt x="2414016" y="294131"/>
                  </a:lnTo>
                  <a:close/>
                </a:path>
              </a:pathLst>
            </a:custGeom>
            <a:noFill/>
            <a:ln cap="flat" cmpd="sng" w="25400">
              <a:solidFill>
                <a:srgbClr val="4F81B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56" name="Google Shape;1756;p44"/>
          <p:cNvSpPr txBox="1"/>
          <p:nvPr/>
        </p:nvSpPr>
        <p:spPr>
          <a:xfrm>
            <a:off x="2737866" y="3640073"/>
            <a:ext cx="2842260" cy="294640"/>
          </a:xfrm>
          <a:prstGeom prst="rect">
            <a:avLst/>
          </a:prstGeom>
          <a:noFill/>
          <a:ln cap="flat" cmpd="sng" w="25400">
            <a:solidFill>
              <a:srgbClr val="4F81B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33000">
            <a:noAutofit/>
          </a:bodyPr>
          <a:lstStyle/>
          <a:p>
            <a:pPr indent="0" lvl="0" marL="7683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Layer 2：常變更的應用程式代碼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57" name="Google Shape;1757;p44"/>
          <p:cNvGrpSpPr/>
          <p:nvPr/>
        </p:nvGrpSpPr>
        <p:grpSpPr>
          <a:xfrm>
            <a:off x="5536691" y="3750500"/>
            <a:ext cx="742200" cy="106616"/>
            <a:chOff x="5536691" y="3750500"/>
            <a:chExt cx="742200" cy="106616"/>
          </a:xfrm>
        </p:grpSpPr>
        <p:sp>
          <p:nvSpPr>
            <p:cNvPr id="1758" name="Google Shape;1758;p44"/>
            <p:cNvSpPr/>
            <p:nvPr/>
          </p:nvSpPr>
          <p:spPr>
            <a:xfrm>
              <a:off x="5536691" y="3750500"/>
              <a:ext cx="742200" cy="106616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9" name="Google Shape;1759;p44"/>
            <p:cNvSpPr/>
            <p:nvPr/>
          </p:nvSpPr>
          <p:spPr>
            <a:xfrm>
              <a:off x="5580125" y="3786378"/>
              <a:ext cx="648335" cy="0"/>
            </a:xfrm>
            <a:custGeom>
              <a:rect b="b" l="l" r="r" t="t"/>
              <a:pathLst>
                <a:path extrusionOk="0" h="120000" w="648335">
                  <a:moveTo>
                    <a:pt x="0" y="0"/>
                  </a:moveTo>
                  <a:lnTo>
                    <a:pt x="648081" y="0"/>
                  </a:lnTo>
                </a:path>
              </a:pathLst>
            </a:custGeom>
            <a:noFill/>
            <a:ln cap="flat" cmpd="sng" w="25400">
              <a:solidFill>
                <a:srgbClr val="4AACC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60" name="Google Shape;1760;p44"/>
          <p:cNvGrpSpPr/>
          <p:nvPr/>
        </p:nvGrpSpPr>
        <p:grpSpPr>
          <a:xfrm>
            <a:off x="39623" y="3649979"/>
            <a:ext cx="3387852" cy="1840992"/>
            <a:chOff x="39623" y="3649979"/>
            <a:chExt cx="3387852" cy="1840992"/>
          </a:xfrm>
        </p:grpSpPr>
        <p:sp>
          <p:nvSpPr>
            <p:cNvPr id="1761" name="Google Shape;1761;p44"/>
            <p:cNvSpPr/>
            <p:nvPr/>
          </p:nvSpPr>
          <p:spPr>
            <a:xfrm>
              <a:off x="39623" y="3649979"/>
              <a:ext cx="2848356" cy="1840992"/>
            </a:xfrm>
            <a:prstGeom prst="rect">
              <a:avLst/>
            </a:prstGeom>
            <a:blipFill rotWithShape="1">
              <a:blip r:embed="rId7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2" name="Google Shape;1762;p44"/>
            <p:cNvSpPr/>
            <p:nvPr/>
          </p:nvSpPr>
          <p:spPr>
            <a:xfrm>
              <a:off x="82567" y="3728338"/>
              <a:ext cx="2654935" cy="1624965"/>
            </a:xfrm>
            <a:custGeom>
              <a:rect b="b" l="l" r="r" t="t"/>
              <a:pathLst>
                <a:path extrusionOk="0" h="1624964" w="2654935">
                  <a:moveTo>
                    <a:pt x="187232" y="1580914"/>
                  </a:moveTo>
                  <a:lnTo>
                    <a:pt x="121965" y="1600454"/>
                  </a:lnTo>
                  <a:lnTo>
                    <a:pt x="118143" y="1607566"/>
                  </a:lnTo>
                  <a:lnTo>
                    <a:pt x="122168" y="1621028"/>
                  </a:lnTo>
                  <a:lnTo>
                    <a:pt x="129242" y="1624838"/>
                  </a:lnTo>
                  <a:lnTo>
                    <a:pt x="223498" y="1596644"/>
                  </a:lnTo>
                  <a:lnTo>
                    <a:pt x="211081" y="1596644"/>
                  </a:lnTo>
                  <a:lnTo>
                    <a:pt x="203423" y="1592834"/>
                  </a:lnTo>
                  <a:lnTo>
                    <a:pt x="202890" y="1592453"/>
                  </a:lnTo>
                  <a:lnTo>
                    <a:pt x="202369" y="1592199"/>
                  </a:lnTo>
                  <a:lnTo>
                    <a:pt x="201886" y="1591818"/>
                  </a:lnTo>
                  <a:lnTo>
                    <a:pt x="190164" y="1583563"/>
                  </a:lnTo>
                  <a:lnTo>
                    <a:pt x="187232" y="1580914"/>
                  </a:lnTo>
                  <a:close/>
                </a:path>
                <a:path extrusionOk="0" h="1624964" w="2654935">
                  <a:moveTo>
                    <a:pt x="192327" y="1579391"/>
                  </a:moveTo>
                  <a:lnTo>
                    <a:pt x="187232" y="1580914"/>
                  </a:lnTo>
                  <a:lnTo>
                    <a:pt x="190164" y="1583563"/>
                  </a:lnTo>
                  <a:lnTo>
                    <a:pt x="201886" y="1591818"/>
                  </a:lnTo>
                  <a:lnTo>
                    <a:pt x="202369" y="1592199"/>
                  </a:lnTo>
                  <a:lnTo>
                    <a:pt x="202890" y="1592453"/>
                  </a:lnTo>
                  <a:lnTo>
                    <a:pt x="203423" y="1592834"/>
                  </a:lnTo>
                  <a:lnTo>
                    <a:pt x="211081" y="1596644"/>
                  </a:lnTo>
                  <a:lnTo>
                    <a:pt x="212181" y="1594485"/>
                  </a:lnTo>
                  <a:lnTo>
                    <a:pt x="208046" y="1594485"/>
                  </a:lnTo>
                  <a:lnTo>
                    <a:pt x="192327" y="1579391"/>
                  </a:lnTo>
                  <a:close/>
                </a:path>
                <a:path extrusionOk="0" h="1624964" w="2654935">
                  <a:moveTo>
                    <a:pt x="172643" y="1525303"/>
                  </a:moveTo>
                  <a:lnTo>
                    <a:pt x="197492" y="1556131"/>
                  </a:lnTo>
                  <a:lnTo>
                    <a:pt x="222600" y="1574038"/>
                  </a:lnTo>
                  <a:lnTo>
                    <a:pt x="211081" y="1596644"/>
                  </a:lnTo>
                  <a:lnTo>
                    <a:pt x="223498" y="1596644"/>
                  </a:lnTo>
                  <a:lnTo>
                    <a:pt x="241345" y="1591310"/>
                  </a:lnTo>
                  <a:lnTo>
                    <a:pt x="172643" y="1525303"/>
                  </a:lnTo>
                  <a:close/>
                </a:path>
                <a:path extrusionOk="0" h="1624964" w="2654935">
                  <a:moveTo>
                    <a:pt x="213202" y="1573149"/>
                  </a:moveTo>
                  <a:lnTo>
                    <a:pt x="192327" y="1579391"/>
                  </a:lnTo>
                  <a:lnTo>
                    <a:pt x="208046" y="1594485"/>
                  </a:lnTo>
                  <a:lnTo>
                    <a:pt x="213202" y="1573149"/>
                  </a:lnTo>
                  <a:close/>
                </a:path>
                <a:path extrusionOk="0" h="1624964" w="2654935">
                  <a:moveTo>
                    <a:pt x="220871" y="1573149"/>
                  </a:moveTo>
                  <a:lnTo>
                    <a:pt x="213202" y="1573149"/>
                  </a:lnTo>
                  <a:lnTo>
                    <a:pt x="208046" y="1594485"/>
                  </a:lnTo>
                  <a:lnTo>
                    <a:pt x="212181" y="1594485"/>
                  </a:lnTo>
                  <a:lnTo>
                    <a:pt x="222600" y="1574038"/>
                  </a:lnTo>
                  <a:lnTo>
                    <a:pt x="220871" y="1573149"/>
                  </a:lnTo>
                  <a:close/>
                </a:path>
                <a:path extrusionOk="0" h="1624964" w="2654935">
                  <a:moveTo>
                    <a:pt x="153152" y="1541772"/>
                  </a:moveTo>
                  <a:lnTo>
                    <a:pt x="156954" y="1547368"/>
                  </a:lnTo>
                  <a:lnTo>
                    <a:pt x="167749" y="1561211"/>
                  </a:lnTo>
                  <a:lnTo>
                    <a:pt x="178772" y="1573276"/>
                  </a:lnTo>
                  <a:lnTo>
                    <a:pt x="187232" y="1580914"/>
                  </a:lnTo>
                  <a:lnTo>
                    <a:pt x="192327" y="1579391"/>
                  </a:lnTo>
                  <a:lnTo>
                    <a:pt x="153152" y="1541772"/>
                  </a:lnTo>
                  <a:close/>
                </a:path>
                <a:path extrusionOk="0" h="1624964" w="2654935">
                  <a:moveTo>
                    <a:pt x="156979" y="1510284"/>
                  </a:moveTo>
                  <a:lnTo>
                    <a:pt x="148927" y="1510411"/>
                  </a:lnTo>
                  <a:lnTo>
                    <a:pt x="144076" y="1515491"/>
                  </a:lnTo>
                  <a:lnTo>
                    <a:pt x="139413" y="1520238"/>
                  </a:lnTo>
                  <a:lnTo>
                    <a:pt x="146514" y="1532001"/>
                  </a:lnTo>
                  <a:lnTo>
                    <a:pt x="153152" y="1541772"/>
                  </a:lnTo>
                  <a:lnTo>
                    <a:pt x="192327" y="1579391"/>
                  </a:lnTo>
                  <a:lnTo>
                    <a:pt x="213202" y="1573149"/>
                  </a:lnTo>
                  <a:lnTo>
                    <a:pt x="220871" y="1573149"/>
                  </a:lnTo>
                  <a:lnTo>
                    <a:pt x="216918" y="1571117"/>
                  </a:lnTo>
                  <a:lnTo>
                    <a:pt x="216479" y="1571117"/>
                  </a:lnTo>
                  <a:lnTo>
                    <a:pt x="214942" y="1570101"/>
                  </a:lnTo>
                  <a:lnTo>
                    <a:pt x="207055" y="1564513"/>
                  </a:lnTo>
                  <a:lnTo>
                    <a:pt x="197492" y="1556131"/>
                  </a:lnTo>
                  <a:lnTo>
                    <a:pt x="187751" y="1545590"/>
                  </a:lnTo>
                  <a:lnTo>
                    <a:pt x="177972" y="1533144"/>
                  </a:lnTo>
                  <a:lnTo>
                    <a:pt x="172643" y="1525303"/>
                  </a:lnTo>
                  <a:lnTo>
                    <a:pt x="156979" y="1510284"/>
                  </a:lnTo>
                  <a:close/>
                </a:path>
                <a:path extrusionOk="0" h="1624964" w="2654935">
                  <a:moveTo>
                    <a:pt x="214942" y="1570101"/>
                  </a:moveTo>
                  <a:lnTo>
                    <a:pt x="216479" y="1571117"/>
                  </a:lnTo>
                  <a:lnTo>
                    <a:pt x="215268" y="1570268"/>
                  </a:lnTo>
                  <a:lnTo>
                    <a:pt x="214942" y="1570101"/>
                  </a:lnTo>
                  <a:close/>
                </a:path>
                <a:path extrusionOk="0" h="1624964" w="2654935">
                  <a:moveTo>
                    <a:pt x="215268" y="1570268"/>
                  </a:moveTo>
                  <a:lnTo>
                    <a:pt x="216479" y="1571117"/>
                  </a:lnTo>
                  <a:lnTo>
                    <a:pt x="216918" y="1571117"/>
                  </a:lnTo>
                  <a:lnTo>
                    <a:pt x="215268" y="1570268"/>
                  </a:lnTo>
                  <a:close/>
                </a:path>
                <a:path extrusionOk="0" h="1624964" w="2654935">
                  <a:moveTo>
                    <a:pt x="215029" y="1570101"/>
                  </a:moveTo>
                  <a:lnTo>
                    <a:pt x="215268" y="1570268"/>
                  </a:lnTo>
                  <a:lnTo>
                    <a:pt x="215029" y="1570101"/>
                  </a:lnTo>
                  <a:close/>
                </a:path>
                <a:path extrusionOk="0" h="1624964" w="2654935">
                  <a:moveTo>
                    <a:pt x="139413" y="1520238"/>
                  </a:moveTo>
                  <a:lnTo>
                    <a:pt x="139311" y="1525303"/>
                  </a:lnTo>
                  <a:lnTo>
                    <a:pt x="139377" y="1528572"/>
                  </a:lnTo>
                  <a:lnTo>
                    <a:pt x="153152" y="1541772"/>
                  </a:lnTo>
                  <a:lnTo>
                    <a:pt x="146514" y="1532001"/>
                  </a:lnTo>
                  <a:lnTo>
                    <a:pt x="139413" y="1520238"/>
                  </a:lnTo>
                  <a:close/>
                </a:path>
                <a:path extrusionOk="0" h="1624964" w="2654935">
                  <a:moveTo>
                    <a:pt x="163045" y="1510284"/>
                  </a:moveTo>
                  <a:lnTo>
                    <a:pt x="156979" y="1510284"/>
                  </a:lnTo>
                  <a:lnTo>
                    <a:pt x="172643" y="1525303"/>
                  </a:lnTo>
                  <a:lnTo>
                    <a:pt x="168219" y="1518793"/>
                  </a:lnTo>
                  <a:lnTo>
                    <a:pt x="163045" y="1510284"/>
                  </a:lnTo>
                  <a:close/>
                </a:path>
                <a:path extrusionOk="0" h="1624964" w="2654935">
                  <a:moveTo>
                    <a:pt x="2582398" y="46016"/>
                  </a:moveTo>
                  <a:lnTo>
                    <a:pt x="2530711" y="46481"/>
                  </a:lnTo>
                  <a:lnTo>
                    <a:pt x="2406886" y="49784"/>
                  </a:lnTo>
                  <a:lnTo>
                    <a:pt x="2283696" y="55118"/>
                  </a:lnTo>
                  <a:lnTo>
                    <a:pt x="2161014" y="62611"/>
                  </a:lnTo>
                  <a:lnTo>
                    <a:pt x="2039475" y="72009"/>
                  </a:lnTo>
                  <a:lnTo>
                    <a:pt x="1919079" y="83312"/>
                  </a:lnTo>
                  <a:lnTo>
                    <a:pt x="1800207" y="96519"/>
                  </a:lnTo>
                  <a:lnTo>
                    <a:pt x="1682859" y="111379"/>
                  </a:lnTo>
                  <a:lnTo>
                    <a:pt x="1567670" y="128016"/>
                  </a:lnTo>
                  <a:lnTo>
                    <a:pt x="1454513" y="146050"/>
                  </a:lnTo>
                  <a:lnTo>
                    <a:pt x="1343769" y="165862"/>
                  </a:lnTo>
                  <a:lnTo>
                    <a:pt x="1235692" y="187071"/>
                  </a:lnTo>
                  <a:lnTo>
                    <a:pt x="1130536" y="209677"/>
                  </a:lnTo>
                  <a:lnTo>
                    <a:pt x="1028567" y="233680"/>
                  </a:lnTo>
                  <a:lnTo>
                    <a:pt x="929927" y="258953"/>
                  </a:lnTo>
                  <a:lnTo>
                    <a:pt x="834905" y="285496"/>
                  </a:lnTo>
                  <a:lnTo>
                    <a:pt x="743681" y="312928"/>
                  </a:lnTo>
                  <a:lnTo>
                    <a:pt x="656597" y="341630"/>
                  </a:lnTo>
                  <a:lnTo>
                    <a:pt x="573895" y="371221"/>
                  </a:lnTo>
                  <a:lnTo>
                    <a:pt x="495637" y="401828"/>
                  </a:lnTo>
                  <a:lnTo>
                    <a:pt x="422308" y="433324"/>
                  </a:lnTo>
                  <a:lnTo>
                    <a:pt x="353969" y="465581"/>
                  </a:lnTo>
                  <a:lnTo>
                    <a:pt x="290837" y="498602"/>
                  </a:lnTo>
                  <a:lnTo>
                    <a:pt x="233332" y="532257"/>
                  </a:lnTo>
                  <a:lnTo>
                    <a:pt x="181503" y="566547"/>
                  </a:lnTo>
                  <a:lnTo>
                    <a:pt x="135364" y="601726"/>
                  </a:lnTo>
                  <a:lnTo>
                    <a:pt x="95714" y="637286"/>
                  </a:lnTo>
                  <a:lnTo>
                    <a:pt x="62440" y="673354"/>
                  </a:lnTo>
                  <a:lnTo>
                    <a:pt x="35868" y="710184"/>
                  </a:lnTo>
                  <a:lnTo>
                    <a:pt x="16336" y="747522"/>
                  </a:lnTo>
                  <a:lnTo>
                    <a:pt x="4218" y="785494"/>
                  </a:lnTo>
                  <a:lnTo>
                    <a:pt x="0" y="823976"/>
                  </a:lnTo>
                  <a:lnTo>
                    <a:pt x="269" y="860679"/>
                  </a:lnTo>
                  <a:lnTo>
                    <a:pt x="2948" y="932688"/>
                  </a:lnTo>
                  <a:lnTo>
                    <a:pt x="7927" y="1003935"/>
                  </a:lnTo>
                  <a:lnTo>
                    <a:pt x="19696" y="1107694"/>
                  </a:lnTo>
                  <a:lnTo>
                    <a:pt x="30157" y="1174496"/>
                  </a:lnTo>
                  <a:lnTo>
                    <a:pt x="42426" y="1238250"/>
                  </a:lnTo>
                  <a:lnTo>
                    <a:pt x="56433" y="1298702"/>
                  </a:lnTo>
                  <a:lnTo>
                    <a:pt x="71915" y="1355217"/>
                  </a:lnTo>
                  <a:lnTo>
                    <a:pt x="88755" y="1407287"/>
                  </a:lnTo>
                  <a:lnTo>
                    <a:pt x="106903" y="1454531"/>
                  </a:lnTo>
                  <a:lnTo>
                    <a:pt x="126232" y="1496314"/>
                  </a:lnTo>
                  <a:lnTo>
                    <a:pt x="139413" y="1520238"/>
                  </a:lnTo>
                  <a:lnTo>
                    <a:pt x="144076" y="1515491"/>
                  </a:lnTo>
                  <a:lnTo>
                    <a:pt x="148927" y="1510411"/>
                  </a:lnTo>
                  <a:lnTo>
                    <a:pt x="156979" y="1510284"/>
                  </a:lnTo>
                  <a:lnTo>
                    <a:pt x="163045" y="1510284"/>
                  </a:lnTo>
                  <a:lnTo>
                    <a:pt x="158567" y="1502918"/>
                  </a:lnTo>
                  <a:lnTo>
                    <a:pt x="149067" y="1485138"/>
                  </a:lnTo>
                  <a:lnTo>
                    <a:pt x="130487" y="1445133"/>
                  </a:lnTo>
                  <a:lnTo>
                    <a:pt x="112821" y="1399159"/>
                  </a:lnTo>
                  <a:lnTo>
                    <a:pt x="96324" y="1348232"/>
                  </a:lnTo>
                  <a:lnTo>
                    <a:pt x="81135" y="1292733"/>
                  </a:lnTo>
                  <a:lnTo>
                    <a:pt x="67330" y="1233170"/>
                  </a:lnTo>
                  <a:lnTo>
                    <a:pt x="55214" y="1170305"/>
                  </a:lnTo>
                  <a:lnTo>
                    <a:pt x="44914" y="1104646"/>
                  </a:lnTo>
                  <a:lnTo>
                    <a:pt x="36656" y="1036574"/>
                  </a:lnTo>
                  <a:lnTo>
                    <a:pt x="30501" y="966851"/>
                  </a:lnTo>
                  <a:lnTo>
                    <a:pt x="26710" y="896112"/>
                  </a:lnTo>
                  <a:lnTo>
                    <a:pt x="25364" y="825373"/>
                  </a:lnTo>
                  <a:lnTo>
                    <a:pt x="26175" y="808736"/>
                  </a:lnTo>
                  <a:lnTo>
                    <a:pt x="39317" y="758317"/>
                  </a:lnTo>
                  <a:lnTo>
                    <a:pt x="56929" y="724408"/>
                  </a:lnTo>
                  <a:lnTo>
                    <a:pt x="81605" y="690118"/>
                  </a:lnTo>
                  <a:lnTo>
                    <a:pt x="113101" y="655701"/>
                  </a:lnTo>
                  <a:lnTo>
                    <a:pt x="151175" y="621538"/>
                  </a:lnTo>
                  <a:lnTo>
                    <a:pt x="195524" y="587756"/>
                  </a:lnTo>
                  <a:lnTo>
                    <a:pt x="246184" y="554228"/>
                  </a:lnTo>
                  <a:lnTo>
                    <a:pt x="302597" y="521081"/>
                  </a:lnTo>
                  <a:lnTo>
                    <a:pt x="364815" y="488569"/>
                  </a:lnTo>
                  <a:lnTo>
                    <a:pt x="432302" y="456565"/>
                  </a:lnTo>
                  <a:lnTo>
                    <a:pt x="504896" y="425577"/>
                  </a:lnTo>
                  <a:lnTo>
                    <a:pt x="582467" y="395224"/>
                  </a:lnTo>
                  <a:lnTo>
                    <a:pt x="664547" y="365760"/>
                  </a:lnTo>
                  <a:lnTo>
                    <a:pt x="751009" y="337312"/>
                  </a:lnTo>
                  <a:lnTo>
                    <a:pt x="841712" y="309880"/>
                  </a:lnTo>
                  <a:lnTo>
                    <a:pt x="936238" y="283591"/>
                  </a:lnTo>
                  <a:lnTo>
                    <a:pt x="1034384" y="258444"/>
                  </a:lnTo>
                  <a:lnTo>
                    <a:pt x="1135870" y="234569"/>
                  </a:lnTo>
                  <a:lnTo>
                    <a:pt x="1240645" y="212090"/>
                  </a:lnTo>
                  <a:lnTo>
                    <a:pt x="1348214" y="190881"/>
                  </a:lnTo>
                  <a:lnTo>
                    <a:pt x="1458450" y="171196"/>
                  </a:lnTo>
                  <a:lnTo>
                    <a:pt x="1571226" y="153035"/>
                  </a:lnTo>
                  <a:lnTo>
                    <a:pt x="1686161" y="136525"/>
                  </a:lnTo>
                  <a:lnTo>
                    <a:pt x="1803001" y="121666"/>
                  </a:lnTo>
                  <a:lnTo>
                    <a:pt x="1921492" y="108585"/>
                  </a:lnTo>
                  <a:lnTo>
                    <a:pt x="2041380" y="97281"/>
                  </a:lnTo>
                  <a:lnTo>
                    <a:pt x="2162538" y="88011"/>
                  </a:lnTo>
                  <a:lnTo>
                    <a:pt x="2284712" y="80518"/>
                  </a:lnTo>
                  <a:lnTo>
                    <a:pt x="2407648" y="75056"/>
                  </a:lnTo>
                  <a:lnTo>
                    <a:pt x="2530965" y="71881"/>
                  </a:lnTo>
                  <a:lnTo>
                    <a:pt x="2582602" y="71416"/>
                  </a:lnTo>
                  <a:lnTo>
                    <a:pt x="2604272" y="58531"/>
                  </a:lnTo>
                  <a:lnTo>
                    <a:pt x="2582398" y="46016"/>
                  </a:lnTo>
                  <a:close/>
                </a:path>
                <a:path extrusionOk="0" h="1624964" w="2654935">
                  <a:moveTo>
                    <a:pt x="2632846" y="45593"/>
                  </a:moveTo>
                  <a:lnTo>
                    <a:pt x="2629390" y="45593"/>
                  </a:lnTo>
                  <a:lnTo>
                    <a:pt x="2629644" y="70993"/>
                  </a:lnTo>
                  <a:lnTo>
                    <a:pt x="2582602" y="71416"/>
                  </a:lnTo>
                  <a:lnTo>
                    <a:pt x="2541125" y="96138"/>
                  </a:lnTo>
                  <a:lnTo>
                    <a:pt x="2539220" y="103886"/>
                  </a:lnTo>
                  <a:lnTo>
                    <a:pt x="2542776" y="109981"/>
                  </a:lnTo>
                  <a:lnTo>
                    <a:pt x="2546332" y="115950"/>
                  </a:lnTo>
                  <a:lnTo>
                    <a:pt x="2554206" y="117983"/>
                  </a:lnTo>
                  <a:lnTo>
                    <a:pt x="2560175" y="114300"/>
                  </a:lnTo>
                  <a:lnTo>
                    <a:pt x="2654663" y="58038"/>
                  </a:lnTo>
                  <a:lnTo>
                    <a:pt x="2632846" y="45593"/>
                  </a:lnTo>
                  <a:close/>
                </a:path>
                <a:path extrusionOk="0" h="1624964" w="2654935">
                  <a:moveTo>
                    <a:pt x="2604272" y="58531"/>
                  </a:moveTo>
                  <a:lnTo>
                    <a:pt x="2582602" y="71416"/>
                  </a:lnTo>
                  <a:lnTo>
                    <a:pt x="2629644" y="70993"/>
                  </a:lnTo>
                  <a:lnTo>
                    <a:pt x="2629627" y="69342"/>
                  </a:lnTo>
                  <a:lnTo>
                    <a:pt x="2623167" y="69342"/>
                  </a:lnTo>
                  <a:lnTo>
                    <a:pt x="2604272" y="58531"/>
                  </a:lnTo>
                  <a:close/>
                </a:path>
                <a:path extrusionOk="0" h="1624964" w="2654935">
                  <a:moveTo>
                    <a:pt x="2623040" y="47371"/>
                  </a:moveTo>
                  <a:lnTo>
                    <a:pt x="2604272" y="58531"/>
                  </a:lnTo>
                  <a:lnTo>
                    <a:pt x="2623167" y="69342"/>
                  </a:lnTo>
                  <a:lnTo>
                    <a:pt x="2623040" y="47371"/>
                  </a:lnTo>
                  <a:close/>
                </a:path>
                <a:path extrusionOk="0" h="1624964" w="2654935">
                  <a:moveTo>
                    <a:pt x="2629408" y="47371"/>
                  </a:moveTo>
                  <a:lnTo>
                    <a:pt x="2623040" y="47371"/>
                  </a:lnTo>
                  <a:lnTo>
                    <a:pt x="2623167" y="69342"/>
                  </a:lnTo>
                  <a:lnTo>
                    <a:pt x="2629627" y="69342"/>
                  </a:lnTo>
                  <a:lnTo>
                    <a:pt x="2629408" y="47371"/>
                  </a:lnTo>
                  <a:close/>
                </a:path>
                <a:path extrusionOk="0" h="1624964" w="2654935">
                  <a:moveTo>
                    <a:pt x="2629390" y="45593"/>
                  </a:moveTo>
                  <a:lnTo>
                    <a:pt x="2582398" y="46016"/>
                  </a:lnTo>
                  <a:lnTo>
                    <a:pt x="2604272" y="58531"/>
                  </a:lnTo>
                  <a:lnTo>
                    <a:pt x="2623040" y="47371"/>
                  </a:lnTo>
                  <a:lnTo>
                    <a:pt x="2629408" y="47371"/>
                  </a:lnTo>
                  <a:lnTo>
                    <a:pt x="2629390" y="45593"/>
                  </a:lnTo>
                  <a:close/>
                </a:path>
                <a:path extrusionOk="0" h="1624964" w="2654935">
                  <a:moveTo>
                    <a:pt x="2553063" y="0"/>
                  </a:moveTo>
                  <a:lnTo>
                    <a:pt x="2545316" y="2159"/>
                  </a:lnTo>
                  <a:lnTo>
                    <a:pt x="2541887" y="8255"/>
                  </a:lnTo>
                  <a:lnTo>
                    <a:pt x="2538331" y="14350"/>
                  </a:lnTo>
                  <a:lnTo>
                    <a:pt x="2540490" y="22098"/>
                  </a:lnTo>
                  <a:lnTo>
                    <a:pt x="2582398" y="46016"/>
                  </a:lnTo>
                  <a:lnTo>
                    <a:pt x="2632846" y="45593"/>
                  </a:lnTo>
                  <a:lnTo>
                    <a:pt x="2559159" y="3556"/>
                  </a:lnTo>
                  <a:lnTo>
                    <a:pt x="2553063" y="0"/>
                  </a:lnTo>
                  <a:close/>
                </a:path>
              </a:pathLst>
            </a:custGeom>
            <a:solidFill>
              <a:srgbClr val="4AACC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3" name="Google Shape;1763;p44"/>
            <p:cNvSpPr/>
            <p:nvPr/>
          </p:nvSpPr>
          <p:spPr>
            <a:xfrm>
              <a:off x="2572512" y="4194047"/>
              <a:ext cx="854963" cy="589788"/>
            </a:xfrm>
            <a:prstGeom prst="rect">
              <a:avLst/>
            </a:prstGeom>
            <a:blipFill rotWithShape="1">
              <a:blip r:embed="rId8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4" name="Google Shape;1764;p44"/>
            <p:cNvSpPr/>
            <p:nvPr/>
          </p:nvSpPr>
          <p:spPr>
            <a:xfrm>
              <a:off x="2615438" y="4273422"/>
              <a:ext cx="661035" cy="454025"/>
            </a:xfrm>
            <a:custGeom>
              <a:rect b="b" l="l" r="r" t="t"/>
              <a:pathLst>
                <a:path extrusionOk="0" h="454025" w="661035">
                  <a:moveTo>
                    <a:pt x="591418" y="47326"/>
                  </a:moveTo>
                  <a:lnTo>
                    <a:pt x="537844" y="53339"/>
                  </a:lnTo>
                  <a:lnTo>
                    <a:pt x="477774" y="64134"/>
                  </a:lnTo>
                  <a:lnTo>
                    <a:pt x="419100" y="78866"/>
                  </a:lnTo>
                  <a:lnTo>
                    <a:pt x="362457" y="97154"/>
                  </a:lnTo>
                  <a:lnTo>
                    <a:pt x="308101" y="118490"/>
                  </a:lnTo>
                  <a:lnTo>
                    <a:pt x="256667" y="143001"/>
                  </a:lnTo>
                  <a:lnTo>
                    <a:pt x="208406" y="170052"/>
                  </a:lnTo>
                  <a:lnTo>
                    <a:pt x="163956" y="199516"/>
                  </a:lnTo>
                  <a:lnTo>
                    <a:pt x="123825" y="231266"/>
                  </a:lnTo>
                  <a:lnTo>
                    <a:pt x="88392" y="264921"/>
                  </a:lnTo>
                  <a:lnTo>
                    <a:pt x="58038" y="300227"/>
                  </a:lnTo>
                  <a:lnTo>
                    <a:pt x="33528" y="337057"/>
                  </a:lnTo>
                  <a:lnTo>
                    <a:pt x="15239" y="375031"/>
                  </a:lnTo>
                  <a:lnTo>
                    <a:pt x="3810" y="414146"/>
                  </a:lnTo>
                  <a:lnTo>
                    <a:pt x="0" y="452374"/>
                  </a:lnTo>
                  <a:lnTo>
                    <a:pt x="25400" y="453770"/>
                  </a:lnTo>
                  <a:lnTo>
                    <a:pt x="26288" y="435101"/>
                  </a:lnTo>
                  <a:lnTo>
                    <a:pt x="28956" y="417956"/>
                  </a:lnTo>
                  <a:lnTo>
                    <a:pt x="46862" y="366013"/>
                  </a:lnTo>
                  <a:lnTo>
                    <a:pt x="66675" y="331850"/>
                  </a:lnTo>
                  <a:lnTo>
                    <a:pt x="92329" y="298450"/>
                  </a:lnTo>
                  <a:lnTo>
                    <a:pt x="123443" y="265810"/>
                  </a:lnTo>
                  <a:lnTo>
                    <a:pt x="159512" y="234822"/>
                  </a:lnTo>
                  <a:lnTo>
                    <a:pt x="200151" y="205485"/>
                  </a:lnTo>
                  <a:lnTo>
                    <a:pt x="244856" y="178053"/>
                  </a:lnTo>
                  <a:lnTo>
                    <a:pt x="293243" y="153162"/>
                  </a:lnTo>
                  <a:lnTo>
                    <a:pt x="344678" y="130809"/>
                  </a:lnTo>
                  <a:lnTo>
                    <a:pt x="398653" y="111632"/>
                  </a:lnTo>
                  <a:lnTo>
                    <a:pt x="454787" y="95631"/>
                  </a:lnTo>
                  <a:lnTo>
                    <a:pt x="512572" y="83184"/>
                  </a:lnTo>
                  <a:lnTo>
                    <a:pt x="571500" y="74675"/>
                  </a:lnTo>
                  <a:lnTo>
                    <a:pt x="585045" y="73460"/>
                  </a:lnTo>
                  <a:lnTo>
                    <a:pt x="610432" y="57962"/>
                  </a:lnTo>
                  <a:lnTo>
                    <a:pt x="591418" y="47326"/>
                  </a:lnTo>
                  <a:close/>
                </a:path>
                <a:path extrusionOk="0" h="454025" w="661035">
                  <a:moveTo>
                    <a:pt x="638939" y="44831"/>
                  </a:moveTo>
                  <a:lnTo>
                    <a:pt x="635381" y="44831"/>
                  </a:lnTo>
                  <a:lnTo>
                    <a:pt x="635888" y="70231"/>
                  </a:lnTo>
                  <a:lnTo>
                    <a:pt x="631063" y="70231"/>
                  </a:lnTo>
                  <a:lnTo>
                    <a:pt x="601218" y="72008"/>
                  </a:lnTo>
                  <a:lnTo>
                    <a:pt x="585045" y="73460"/>
                  </a:lnTo>
                  <a:lnTo>
                    <a:pt x="553719" y="92582"/>
                  </a:lnTo>
                  <a:lnTo>
                    <a:pt x="547751" y="96138"/>
                  </a:lnTo>
                  <a:lnTo>
                    <a:pt x="545845" y="104012"/>
                  </a:lnTo>
                  <a:lnTo>
                    <a:pt x="549401" y="109981"/>
                  </a:lnTo>
                  <a:lnTo>
                    <a:pt x="553085" y="115950"/>
                  </a:lnTo>
                  <a:lnTo>
                    <a:pt x="560959" y="117856"/>
                  </a:lnTo>
                  <a:lnTo>
                    <a:pt x="660781" y="57022"/>
                  </a:lnTo>
                  <a:lnTo>
                    <a:pt x="638939" y="44831"/>
                  </a:lnTo>
                  <a:close/>
                </a:path>
                <a:path extrusionOk="0" h="454025" w="661035">
                  <a:moveTo>
                    <a:pt x="610432" y="57962"/>
                  </a:moveTo>
                  <a:lnTo>
                    <a:pt x="585045" y="73460"/>
                  </a:lnTo>
                  <a:lnTo>
                    <a:pt x="601218" y="72008"/>
                  </a:lnTo>
                  <a:lnTo>
                    <a:pt x="631063" y="70231"/>
                  </a:lnTo>
                  <a:lnTo>
                    <a:pt x="635888" y="70231"/>
                  </a:lnTo>
                  <a:lnTo>
                    <a:pt x="635855" y="68579"/>
                  </a:lnTo>
                  <a:lnTo>
                    <a:pt x="629412" y="68579"/>
                  </a:lnTo>
                  <a:lnTo>
                    <a:pt x="610432" y="57962"/>
                  </a:lnTo>
                  <a:close/>
                </a:path>
                <a:path extrusionOk="0" h="454025" w="661035">
                  <a:moveTo>
                    <a:pt x="629031" y="46608"/>
                  </a:moveTo>
                  <a:lnTo>
                    <a:pt x="610432" y="57962"/>
                  </a:lnTo>
                  <a:lnTo>
                    <a:pt x="629412" y="68579"/>
                  </a:lnTo>
                  <a:lnTo>
                    <a:pt x="629031" y="46608"/>
                  </a:lnTo>
                  <a:close/>
                </a:path>
                <a:path extrusionOk="0" h="454025" w="661035">
                  <a:moveTo>
                    <a:pt x="635416" y="46608"/>
                  </a:moveTo>
                  <a:lnTo>
                    <a:pt x="629031" y="46608"/>
                  </a:lnTo>
                  <a:lnTo>
                    <a:pt x="629412" y="68579"/>
                  </a:lnTo>
                  <a:lnTo>
                    <a:pt x="635855" y="68579"/>
                  </a:lnTo>
                  <a:lnTo>
                    <a:pt x="635416" y="46608"/>
                  </a:lnTo>
                  <a:close/>
                </a:path>
                <a:path extrusionOk="0" h="454025" w="661035">
                  <a:moveTo>
                    <a:pt x="635381" y="44831"/>
                  </a:moveTo>
                  <a:lnTo>
                    <a:pt x="629666" y="44957"/>
                  </a:lnTo>
                  <a:lnTo>
                    <a:pt x="598932" y="46608"/>
                  </a:lnTo>
                  <a:lnTo>
                    <a:pt x="591418" y="47326"/>
                  </a:lnTo>
                  <a:lnTo>
                    <a:pt x="610432" y="57962"/>
                  </a:lnTo>
                  <a:lnTo>
                    <a:pt x="629031" y="46608"/>
                  </a:lnTo>
                  <a:lnTo>
                    <a:pt x="635416" y="46608"/>
                  </a:lnTo>
                  <a:lnTo>
                    <a:pt x="635381" y="44831"/>
                  </a:lnTo>
                  <a:close/>
                </a:path>
                <a:path extrusionOk="0" h="454025" w="661035">
                  <a:moveTo>
                    <a:pt x="558673" y="0"/>
                  </a:moveTo>
                  <a:lnTo>
                    <a:pt x="550926" y="2158"/>
                  </a:lnTo>
                  <a:lnTo>
                    <a:pt x="547497" y="8254"/>
                  </a:lnTo>
                  <a:lnTo>
                    <a:pt x="544068" y="14477"/>
                  </a:lnTo>
                  <a:lnTo>
                    <a:pt x="546354" y="22097"/>
                  </a:lnTo>
                  <a:lnTo>
                    <a:pt x="591418" y="47326"/>
                  </a:lnTo>
                  <a:lnTo>
                    <a:pt x="598932" y="46608"/>
                  </a:lnTo>
                  <a:lnTo>
                    <a:pt x="629666" y="44957"/>
                  </a:lnTo>
                  <a:lnTo>
                    <a:pt x="635381" y="44831"/>
                  </a:lnTo>
                  <a:lnTo>
                    <a:pt x="638939" y="44831"/>
                  </a:lnTo>
                  <a:lnTo>
                    <a:pt x="558673" y="0"/>
                  </a:lnTo>
                  <a:close/>
                </a:path>
              </a:pathLst>
            </a:custGeom>
            <a:solidFill>
              <a:srgbClr val="9BBA58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65" name="Google Shape;1765;p44"/>
          <p:cNvSpPr txBox="1"/>
          <p:nvPr>
            <p:ph idx="12" type="sldNum"/>
          </p:nvPr>
        </p:nvSpPr>
        <p:spPr>
          <a:xfrm>
            <a:off x="8347836" y="6539415"/>
            <a:ext cx="228600" cy="1943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38100" rtl="0" algn="l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9" name="Shape 1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0" name="Google Shape;1770;p45"/>
          <p:cNvSpPr/>
          <p:nvPr/>
        </p:nvSpPr>
        <p:spPr>
          <a:xfrm>
            <a:off x="2743972" y="2652450"/>
            <a:ext cx="857991" cy="71736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1" name="Google Shape;1771;p45"/>
          <p:cNvSpPr txBox="1"/>
          <p:nvPr>
            <p:ph type="title"/>
          </p:nvPr>
        </p:nvSpPr>
        <p:spPr>
          <a:xfrm>
            <a:off x="906576" y="1247648"/>
            <a:ext cx="5767070" cy="4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/>
              <a:t>CI/CD–SIT、UAT Delivery with Docker</a:t>
            </a:r>
            <a:endParaRPr sz="2500"/>
          </a:p>
        </p:txBody>
      </p:sp>
      <p:grpSp>
        <p:nvGrpSpPr>
          <p:cNvPr id="1772" name="Google Shape;1772;p45"/>
          <p:cNvGrpSpPr/>
          <p:nvPr/>
        </p:nvGrpSpPr>
        <p:grpSpPr>
          <a:xfrm>
            <a:off x="105155" y="1839994"/>
            <a:ext cx="5546345" cy="1517377"/>
            <a:chOff x="105155" y="1839994"/>
            <a:chExt cx="5546345" cy="1517377"/>
          </a:xfrm>
        </p:grpSpPr>
        <p:sp>
          <p:nvSpPr>
            <p:cNvPr id="1773" name="Google Shape;1773;p45"/>
            <p:cNvSpPr/>
            <p:nvPr/>
          </p:nvSpPr>
          <p:spPr>
            <a:xfrm>
              <a:off x="1031748" y="2740151"/>
              <a:ext cx="1811020" cy="349250"/>
            </a:xfrm>
            <a:custGeom>
              <a:rect b="b" l="l" r="r" t="t"/>
              <a:pathLst>
                <a:path extrusionOk="0" h="349250" w="1811020">
                  <a:moveTo>
                    <a:pt x="576072" y="164592"/>
                  </a:moveTo>
                  <a:lnTo>
                    <a:pt x="411480" y="0"/>
                  </a:lnTo>
                  <a:lnTo>
                    <a:pt x="411480" y="82296"/>
                  </a:lnTo>
                  <a:lnTo>
                    <a:pt x="0" y="82296"/>
                  </a:lnTo>
                  <a:lnTo>
                    <a:pt x="0" y="246888"/>
                  </a:lnTo>
                  <a:lnTo>
                    <a:pt x="411480" y="246888"/>
                  </a:lnTo>
                  <a:lnTo>
                    <a:pt x="411480" y="329184"/>
                  </a:lnTo>
                  <a:lnTo>
                    <a:pt x="576072" y="164592"/>
                  </a:lnTo>
                  <a:close/>
                </a:path>
                <a:path extrusionOk="0" h="349250" w="1811020">
                  <a:moveTo>
                    <a:pt x="1810512" y="184404"/>
                  </a:moveTo>
                  <a:lnTo>
                    <a:pt x="1645920" y="19812"/>
                  </a:lnTo>
                  <a:lnTo>
                    <a:pt x="1645920" y="102108"/>
                  </a:lnTo>
                  <a:lnTo>
                    <a:pt x="1234440" y="102108"/>
                  </a:lnTo>
                  <a:lnTo>
                    <a:pt x="1234440" y="266700"/>
                  </a:lnTo>
                  <a:lnTo>
                    <a:pt x="1645920" y="266700"/>
                  </a:lnTo>
                  <a:lnTo>
                    <a:pt x="1645920" y="348996"/>
                  </a:lnTo>
                  <a:lnTo>
                    <a:pt x="1810512" y="184404"/>
                  </a:lnTo>
                  <a:close/>
                </a:path>
              </a:pathLst>
            </a:custGeom>
            <a:solidFill>
              <a:srgbClr val="92CDDD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4" name="Google Shape;1774;p45"/>
            <p:cNvSpPr/>
            <p:nvPr/>
          </p:nvSpPr>
          <p:spPr>
            <a:xfrm>
              <a:off x="105155" y="2585162"/>
              <a:ext cx="809219" cy="56746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5" name="Google Shape;1775;p45"/>
            <p:cNvSpPr/>
            <p:nvPr/>
          </p:nvSpPr>
          <p:spPr>
            <a:xfrm>
              <a:off x="4122909" y="2648711"/>
              <a:ext cx="865142" cy="708660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6" name="Google Shape;1776;p45"/>
            <p:cNvSpPr/>
            <p:nvPr/>
          </p:nvSpPr>
          <p:spPr>
            <a:xfrm>
              <a:off x="1645657" y="1839994"/>
              <a:ext cx="1420114" cy="286425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7" name="Google Shape;1777;p45"/>
            <p:cNvSpPr/>
            <p:nvPr/>
          </p:nvSpPr>
          <p:spPr>
            <a:xfrm>
              <a:off x="5074920" y="2772155"/>
              <a:ext cx="576580" cy="329565"/>
            </a:xfrm>
            <a:custGeom>
              <a:rect b="b" l="l" r="r" t="t"/>
              <a:pathLst>
                <a:path extrusionOk="0" h="329564" w="576579">
                  <a:moveTo>
                    <a:pt x="164591" y="0"/>
                  </a:moveTo>
                  <a:lnTo>
                    <a:pt x="0" y="164592"/>
                  </a:lnTo>
                  <a:lnTo>
                    <a:pt x="164591" y="329184"/>
                  </a:lnTo>
                  <a:lnTo>
                    <a:pt x="164591" y="246888"/>
                  </a:lnTo>
                  <a:lnTo>
                    <a:pt x="576071" y="246888"/>
                  </a:lnTo>
                  <a:lnTo>
                    <a:pt x="576071" y="82296"/>
                  </a:lnTo>
                  <a:lnTo>
                    <a:pt x="164591" y="82296"/>
                  </a:lnTo>
                  <a:lnTo>
                    <a:pt x="164591" y="0"/>
                  </a:lnTo>
                  <a:close/>
                </a:path>
              </a:pathLst>
            </a:custGeom>
            <a:solidFill>
              <a:srgbClr val="92CDDD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78" name="Google Shape;1778;p45"/>
          <p:cNvSpPr/>
          <p:nvPr/>
        </p:nvSpPr>
        <p:spPr>
          <a:xfrm>
            <a:off x="330708" y="4797552"/>
            <a:ext cx="8522335" cy="521334"/>
          </a:xfrm>
          <a:custGeom>
            <a:rect b="b" l="l" r="r" t="t"/>
            <a:pathLst>
              <a:path extrusionOk="0" h="521335" w="8522335">
                <a:moveTo>
                  <a:pt x="8261604" y="0"/>
                </a:moveTo>
                <a:lnTo>
                  <a:pt x="8261604" y="130302"/>
                </a:lnTo>
                <a:lnTo>
                  <a:pt x="0" y="130302"/>
                </a:lnTo>
                <a:lnTo>
                  <a:pt x="0" y="390906"/>
                </a:lnTo>
                <a:lnTo>
                  <a:pt x="8261604" y="390906"/>
                </a:lnTo>
                <a:lnTo>
                  <a:pt x="8261604" y="521208"/>
                </a:lnTo>
                <a:lnTo>
                  <a:pt x="8522208" y="260604"/>
                </a:lnTo>
                <a:lnTo>
                  <a:pt x="8261604" y="0"/>
                </a:lnTo>
                <a:close/>
              </a:path>
            </a:pathLst>
          </a:custGeom>
          <a:solidFill>
            <a:srgbClr val="4F81B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9" name="Google Shape;1779;p45"/>
          <p:cNvSpPr txBox="1"/>
          <p:nvPr/>
        </p:nvSpPr>
        <p:spPr>
          <a:xfrm>
            <a:off x="628904" y="4869637"/>
            <a:ext cx="1307465" cy="3003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Development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0" name="Google Shape;1780;p45"/>
          <p:cNvSpPr txBox="1"/>
          <p:nvPr/>
        </p:nvSpPr>
        <p:spPr>
          <a:xfrm>
            <a:off x="2780157" y="4869637"/>
            <a:ext cx="401955" cy="3003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Test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1" name="Google Shape;1781;p45"/>
          <p:cNvSpPr txBox="1"/>
          <p:nvPr/>
        </p:nvSpPr>
        <p:spPr>
          <a:xfrm>
            <a:off x="4319142" y="4869637"/>
            <a:ext cx="721360" cy="3003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Staging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2" name="Google Shape;1782;p45"/>
          <p:cNvSpPr txBox="1"/>
          <p:nvPr/>
        </p:nvSpPr>
        <p:spPr>
          <a:xfrm>
            <a:off x="5842508" y="4869637"/>
            <a:ext cx="1071880" cy="3003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Production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3" name="Google Shape;1783;p45"/>
          <p:cNvSpPr txBox="1"/>
          <p:nvPr/>
        </p:nvSpPr>
        <p:spPr>
          <a:xfrm>
            <a:off x="7617332" y="4869637"/>
            <a:ext cx="918844" cy="3003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Scale Out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4" name="Google Shape;1784;p45"/>
          <p:cNvSpPr txBox="1"/>
          <p:nvPr/>
        </p:nvSpPr>
        <p:spPr>
          <a:xfrm>
            <a:off x="1613661" y="1730121"/>
            <a:ext cx="1448435" cy="391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548ED4"/>
                </a:solidFill>
                <a:latin typeface="Arial"/>
                <a:ea typeface="Arial"/>
                <a:cs typeface="Arial"/>
                <a:sym typeface="Arial"/>
              </a:rPr>
              <a:t>Developers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85" name="Google Shape;1785;p45"/>
          <p:cNvGrpSpPr/>
          <p:nvPr/>
        </p:nvGrpSpPr>
        <p:grpSpPr>
          <a:xfrm>
            <a:off x="344424" y="3902976"/>
            <a:ext cx="6901179" cy="511289"/>
            <a:chOff x="344424" y="3902976"/>
            <a:chExt cx="6901179" cy="511289"/>
          </a:xfrm>
        </p:grpSpPr>
        <p:sp>
          <p:nvSpPr>
            <p:cNvPr id="1786" name="Google Shape;1786;p45"/>
            <p:cNvSpPr/>
            <p:nvPr/>
          </p:nvSpPr>
          <p:spPr>
            <a:xfrm>
              <a:off x="344424" y="3933444"/>
              <a:ext cx="3455035" cy="368935"/>
            </a:xfrm>
            <a:custGeom>
              <a:rect b="b" l="l" r="r" t="t"/>
              <a:pathLst>
                <a:path extrusionOk="0" h="368935" w="3455035">
                  <a:moveTo>
                    <a:pt x="3454908" y="163830"/>
                  </a:moveTo>
                  <a:lnTo>
                    <a:pt x="3291078" y="0"/>
                  </a:lnTo>
                  <a:lnTo>
                    <a:pt x="3291078" y="81915"/>
                  </a:lnTo>
                  <a:lnTo>
                    <a:pt x="1565135" y="81915"/>
                  </a:lnTo>
                  <a:lnTo>
                    <a:pt x="1565135" y="0"/>
                  </a:lnTo>
                  <a:lnTo>
                    <a:pt x="0" y="0"/>
                  </a:lnTo>
                  <a:lnTo>
                    <a:pt x="0" y="368808"/>
                  </a:lnTo>
                  <a:lnTo>
                    <a:pt x="1565135" y="368808"/>
                  </a:lnTo>
                  <a:lnTo>
                    <a:pt x="1565135" y="245745"/>
                  </a:lnTo>
                  <a:lnTo>
                    <a:pt x="3291078" y="245745"/>
                  </a:lnTo>
                  <a:lnTo>
                    <a:pt x="3291078" y="327660"/>
                  </a:lnTo>
                  <a:lnTo>
                    <a:pt x="3454908" y="163830"/>
                  </a:lnTo>
                  <a:close/>
                </a:path>
              </a:pathLst>
            </a:custGeom>
            <a:solidFill>
              <a:srgbClr val="D6E3B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7" name="Google Shape;1787;p45"/>
            <p:cNvSpPr/>
            <p:nvPr/>
          </p:nvSpPr>
          <p:spPr>
            <a:xfrm>
              <a:off x="737615" y="3902976"/>
              <a:ext cx="793241" cy="511289"/>
            </a:xfrm>
            <a:prstGeom prst="rect">
              <a:avLst/>
            </a:prstGeom>
            <a:blipFill rotWithShape="1">
              <a:blip r:embed="rId7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8" name="Google Shape;1788;p45"/>
            <p:cNvSpPr/>
            <p:nvPr/>
          </p:nvSpPr>
          <p:spPr>
            <a:xfrm>
              <a:off x="5236464" y="3933444"/>
              <a:ext cx="2009139" cy="327660"/>
            </a:xfrm>
            <a:custGeom>
              <a:rect b="b" l="l" r="r" t="t"/>
              <a:pathLst>
                <a:path extrusionOk="0" h="327660" w="2009140">
                  <a:moveTo>
                    <a:pt x="1844802" y="0"/>
                  </a:moveTo>
                  <a:lnTo>
                    <a:pt x="1844802" y="81914"/>
                  </a:lnTo>
                  <a:lnTo>
                    <a:pt x="0" y="81914"/>
                  </a:lnTo>
                  <a:lnTo>
                    <a:pt x="0" y="245744"/>
                  </a:lnTo>
                  <a:lnTo>
                    <a:pt x="1844802" y="245744"/>
                  </a:lnTo>
                  <a:lnTo>
                    <a:pt x="1844802" y="327659"/>
                  </a:lnTo>
                  <a:lnTo>
                    <a:pt x="2008632" y="163829"/>
                  </a:lnTo>
                  <a:lnTo>
                    <a:pt x="1844802" y="0"/>
                  </a:lnTo>
                  <a:close/>
                </a:path>
              </a:pathLst>
            </a:custGeom>
            <a:solidFill>
              <a:srgbClr val="D6E3B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89" name="Google Shape;1789;p45"/>
          <p:cNvSpPr/>
          <p:nvPr/>
        </p:nvSpPr>
        <p:spPr>
          <a:xfrm>
            <a:off x="6004559" y="1647444"/>
            <a:ext cx="2105406" cy="677417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0" name="Google Shape;1790;p45"/>
          <p:cNvSpPr txBox="1"/>
          <p:nvPr/>
        </p:nvSpPr>
        <p:spPr>
          <a:xfrm>
            <a:off x="6182995" y="1714627"/>
            <a:ext cx="1728470" cy="391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548ED4"/>
                </a:solidFill>
                <a:latin typeface="Arial"/>
                <a:ea typeface="Arial"/>
                <a:cs typeface="Arial"/>
                <a:sym typeface="Arial"/>
              </a:rPr>
              <a:t>IT Operations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1" name="Google Shape;1791;p45"/>
          <p:cNvSpPr txBox="1"/>
          <p:nvPr/>
        </p:nvSpPr>
        <p:spPr>
          <a:xfrm>
            <a:off x="344424" y="3933444"/>
            <a:ext cx="1565275" cy="3689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23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548ED4"/>
                </a:solidFill>
                <a:latin typeface="Arial"/>
                <a:ea typeface="Arial"/>
                <a:cs typeface="Arial"/>
                <a:sym typeface="Arial"/>
              </a:rPr>
              <a:t>Build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92" name="Google Shape;1792;p45"/>
          <p:cNvGrpSpPr/>
          <p:nvPr/>
        </p:nvGrpSpPr>
        <p:grpSpPr>
          <a:xfrm>
            <a:off x="3799332" y="3902976"/>
            <a:ext cx="1567180" cy="511289"/>
            <a:chOff x="3799332" y="3902976"/>
            <a:chExt cx="1567180" cy="511289"/>
          </a:xfrm>
        </p:grpSpPr>
        <p:sp>
          <p:nvSpPr>
            <p:cNvPr id="1793" name="Google Shape;1793;p45"/>
            <p:cNvSpPr/>
            <p:nvPr/>
          </p:nvSpPr>
          <p:spPr>
            <a:xfrm>
              <a:off x="3799332" y="3933444"/>
              <a:ext cx="1567180" cy="368935"/>
            </a:xfrm>
            <a:custGeom>
              <a:rect b="b" l="l" r="r" t="t"/>
              <a:pathLst>
                <a:path extrusionOk="0" h="368935" w="1567179">
                  <a:moveTo>
                    <a:pt x="1566672" y="0"/>
                  </a:moveTo>
                  <a:lnTo>
                    <a:pt x="0" y="0"/>
                  </a:lnTo>
                  <a:lnTo>
                    <a:pt x="0" y="368807"/>
                  </a:lnTo>
                  <a:lnTo>
                    <a:pt x="1566672" y="368807"/>
                  </a:lnTo>
                  <a:lnTo>
                    <a:pt x="1566672" y="0"/>
                  </a:lnTo>
                  <a:close/>
                </a:path>
              </a:pathLst>
            </a:custGeom>
            <a:solidFill>
              <a:srgbClr val="D6E3B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4" name="Google Shape;1794;p45"/>
            <p:cNvSpPr/>
            <p:nvPr/>
          </p:nvSpPr>
          <p:spPr>
            <a:xfrm>
              <a:off x="4232148" y="3902976"/>
              <a:ext cx="717041" cy="511289"/>
            </a:xfrm>
            <a:prstGeom prst="rect">
              <a:avLst/>
            </a:prstGeom>
            <a:blipFill rotWithShape="1">
              <a:blip r:embed="rId9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95" name="Google Shape;1795;p45"/>
          <p:cNvSpPr txBox="1"/>
          <p:nvPr/>
        </p:nvSpPr>
        <p:spPr>
          <a:xfrm>
            <a:off x="3799332" y="3933444"/>
            <a:ext cx="1567180" cy="3689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23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548ED4"/>
                </a:solidFill>
                <a:latin typeface="Arial"/>
                <a:ea typeface="Arial"/>
                <a:cs typeface="Arial"/>
                <a:sym typeface="Arial"/>
              </a:rPr>
              <a:t>Ship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96" name="Google Shape;1796;p45"/>
          <p:cNvGrpSpPr/>
          <p:nvPr/>
        </p:nvGrpSpPr>
        <p:grpSpPr>
          <a:xfrm>
            <a:off x="7254240" y="3902976"/>
            <a:ext cx="1567180" cy="511289"/>
            <a:chOff x="7254240" y="3902976"/>
            <a:chExt cx="1567180" cy="511289"/>
          </a:xfrm>
        </p:grpSpPr>
        <p:sp>
          <p:nvSpPr>
            <p:cNvPr id="1797" name="Google Shape;1797;p45"/>
            <p:cNvSpPr/>
            <p:nvPr/>
          </p:nvSpPr>
          <p:spPr>
            <a:xfrm>
              <a:off x="7254240" y="3933444"/>
              <a:ext cx="1567180" cy="368935"/>
            </a:xfrm>
            <a:custGeom>
              <a:rect b="b" l="l" r="r" t="t"/>
              <a:pathLst>
                <a:path extrusionOk="0" h="368935" w="1567179">
                  <a:moveTo>
                    <a:pt x="1566672" y="0"/>
                  </a:moveTo>
                  <a:lnTo>
                    <a:pt x="0" y="0"/>
                  </a:lnTo>
                  <a:lnTo>
                    <a:pt x="0" y="368807"/>
                  </a:lnTo>
                  <a:lnTo>
                    <a:pt x="1566672" y="368807"/>
                  </a:lnTo>
                  <a:lnTo>
                    <a:pt x="1566672" y="0"/>
                  </a:lnTo>
                  <a:close/>
                </a:path>
              </a:pathLst>
            </a:custGeom>
            <a:solidFill>
              <a:srgbClr val="D6E3B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8" name="Google Shape;1798;p45"/>
            <p:cNvSpPr/>
            <p:nvPr/>
          </p:nvSpPr>
          <p:spPr>
            <a:xfrm>
              <a:off x="7705344" y="3902976"/>
              <a:ext cx="680466" cy="511289"/>
            </a:xfrm>
            <a:prstGeom prst="rect">
              <a:avLst/>
            </a:prstGeom>
            <a:blipFill rotWithShape="1">
              <a:blip r:embed="rId10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99" name="Google Shape;1799;p45"/>
          <p:cNvSpPr txBox="1"/>
          <p:nvPr/>
        </p:nvSpPr>
        <p:spPr>
          <a:xfrm>
            <a:off x="7254240" y="3933444"/>
            <a:ext cx="1567180" cy="3689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23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548ED4"/>
                </a:solidFill>
                <a:latin typeface="Arial"/>
                <a:ea typeface="Arial"/>
                <a:cs typeface="Arial"/>
                <a:sym typeface="Arial"/>
              </a:rPr>
              <a:t>Run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00" name="Google Shape;1800;p45"/>
          <p:cNvGrpSpPr/>
          <p:nvPr/>
        </p:nvGrpSpPr>
        <p:grpSpPr>
          <a:xfrm>
            <a:off x="13716" y="2113788"/>
            <a:ext cx="9099802" cy="1618488"/>
            <a:chOff x="13716" y="2113788"/>
            <a:chExt cx="9099802" cy="1618488"/>
          </a:xfrm>
        </p:grpSpPr>
        <p:sp>
          <p:nvSpPr>
            <p:cNvPr id="1801" name="Google Shape;1801;p45"/>
            <p:cNvSpPr/>
            <p:nvPr/>
          </p:nvSpPr>
          <p:spPr>
            <a:xfrm>
              <a:off x="1324355" y="2407920"/>
              <a:ext cx="1181100" cy="1181100"/>
            </a:xfrm>
            <a:prstGeom prst="rect">
              <a:avLst/>
            </a:prstGeom>
            <a:blipFill rotWithShape="1">
              <a:blip r:embed="rId11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2" name="Google Shape;1802;p45"/>
            <p:cNvSpPr/>
            <p:nvPr/>
          </p:nvSpPr>
          <p:spPr>
            <a:xfrm>
              <a:off x="3489960" y="2772156"/>
              <a:ext cx="576580" cy="329565"/>
            </a:xfrm>
            <a:custGeom>
              <a:rect b="b" l="l" r="r" t="t"/>
              <a:pathLst>
                <a:path extrusionOk="0" h="329564" w="576579">
                  <a:moveTo>
                    <a:pt x="411479" y="0"/>
                  </a:moveTo>
                  <a:lnTo>
                    <a:pt x="411479" y="82296"/>
                  </a:lnTo>
                  <a:lnTo>
                    <a:pt x="0" y="82296"/>
                  </a:lnTo>
                  <a:lnTo>
                    <a:pt x="0" y="246888"/>
                  </a:lnTo>
                  <a:lnTo>
                    <a:pt x="411479" y="246888"/>
                  </a:lnTo>
                  <a:lnTo>
                    <a:pt x="411479" y="329184"/>
                  </a:lnTo>
                  <a:lnTo>
                    <a:pt x="576072" y="164592"/>
                  </a:lnTo>
                  <a:lnTo>
                    <a:pt x="411479" y="0"/>
                  </a:lnTo>
                  <a:close/>
                </a:path>
              </a:pathLst>
            </a:custGeom>
            <a:solidFill>
              <a:srgbClr val="92CDDD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3" name="Google Shape;1803;p45"/>
            <p:cNvSpPr/>
            <p:nvPr/>
          </p:nvSpPr>
          <p:spPr>
            <a:xfrm>
              <a:off x="13716" y="2113788"/>
              <a:ext cx="4526280" cy="1618488"/>
            </a:xfrm>
            <a:prstGeom prst="rect">
              <a:avLst/>
            </a:prstGeom>
            <a:blipFill rotWithShape="1">
              <a:blip r:embed="rId1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4" name="Google Shape;1804;p45"/>
            <p:cNvSpPr/>
            <p:nvPr/>
          </p:nvSpPr>
          <p:spPr>
            <a:xfrm>
              <a:off x="69342" y="2149602"/>
              <a:ext cx="4419600" cy="1511935"/>
            </a:xfrm>
            <a:custGeom>
              <a:rect b="b" l="l" r="r" t="t"/>
              <a:pathLst>
                <a:path extrusionOk="0" h="1511935" w="4419600">
                  <a:moveTo>
                    <a:pt x="0" y="251968"/>
                  </a:moveTo>
                  <a:lnTo>
                    <a:pt x="4059" y="206667"/>
                  </a:lnTo>
                  <a:lnTo>
                    <a:pt x="15764" y="164034"/>
                  </a:lnTo>
                  <a:lnTo>
                    <a:pt x="34401" y="124779"/>
                  </a:lnTo>
                  <a:lnTo>
                    <a:pt x="59261" y="89614"/>
                  </a:lnTo>
                  <a:lnTo>
                    <a:pt x="89629" y="59248"/>
                  </a:lnTo>
                  <a:lnTo>
                    <a:pt x="124796" y="34393"/>
                  </a:lnTo>
                  <a:lnTo>
                    <a:pt x="164049" y="15759"/>
                  </a:lnTo>
                  <a:lnTo>
                    <a:pt x="206677" y="4058"/>
                  </a:lnTo>
                  <a:lnTo>
                    <a:pt x="251968" y="0"/>
                  </a:lnTo>
                  <a:lnTo>
                    <a:pt x="4167632" y="0"/>
                  </a:lnTo>
                  <a:lnTo>
                    <a:pt x="4212932" y="4058"/>
                  </a:lnTo>
                  <a:lnTo>
                    <a:pt x="4255565" y="15759"/>
                  </a:lnTo>
                  <a:lnTo>
                    <a:pt x="4294820" y="34393"/>
                  </a:lnTo>
                  <a:lnTo>
                    <a:pt x="4329985" y="59248"/>
                  </a:lnTo>
                  <a:lnTo>
                    <a:pt x="4360351" y="89614"/>
                  </a:lnTo>
                  <a:lnTo>
                    <a:pt x="4385206" y="124779"/>
                  </a:lnTo>
                  <a:lnTo>
                    <a:pt x="4403840" y="164034"/>
                  </a:lnTo>
                  <a:lnTo>
                    <a:pt x="4415541" y="206667"/>
                  </a:lnTo>
                  <a:lnTo>
                    <a:pt x="4419600" y="251968"/>
                  </a:lnTo>
                </a:path>
                <a:path extrusionOk="0" h="1511935" w="4419600">
                  <a:moveTo>
                    <a:pt x="4419600" y="1259839"/>
                  </a:moveTo>
                  <a:lnTo>
                    <a:pt x="4415541" y="1305140"/>
                  </a:lnTo>
                  <a:lnTo>
                    <a:pt x="4403840" y="1347773"/>
                  </a:lnTo>
                  <a:lnTo>
                    <a:pt x="4385206" y="1387028"/>
                  </a:lnTo>
                  <a:lnTo>
                    <a:pt x="4360351" y="1422193"/>
                  </a:lnTo>
                  <a:lnTo>
                    <a:pt x="4329985" y="1452559"/>
                  </a:lnTo>
                  <a:lnTo>
                    <a:pt x="4294820" y="1477414"/>
                  </a:lnTo>
                  <a:lnTo>
                    <a:pt x="4255565" y="1496048"/>
                  </a:lnTo>
                  <a:lnTo>
                    <a:pt x="4212932" y="1507749"/>
                  </a:lnTo>
                  <a:lnTo>
                    <a:pt x="4167632" y="1511808"/>
                  </a:lnTo>
                  <a:lnTo>
                    <a:pt x="251968" y="1511808"/>
                  </a:lnTo>
                  <a:lnTo>
                    <a:pt x="206677" y="1507749"/>
                  </a:lnTo>
                  <a:lnTo>
                    <a:pt x="164049" y="1496048"/>
                  </a:lnTo>
                  <a:lnTo>
                    <a:pt x="124796" y="1477414"/>
                  </a:lnTo>
                  <a:lnTo>
                    <a:pt x="89629" y="1452559"/>
                  </a:lnTo>
                  <a:lnTo>
                    <a:pt x="59261" y="1422193"/>
                  </a:lnTo>
                  <a:lnTo>
                    <a:pt x="34401" y="1387028"/>
                  </a:lnTo>
                  <a:lnTo>
                    <a:pt x="15764" y="1347773"/>
                  </a:lnTo>
                  <a:lnTo>
                    <a:pt x="4059" y="1305140"/>
                  </a:lnTo>
                  <a:lnTo>
                    <a:pt x="0" y="1259839"/>
                  </a:lnTo>
                </a:path>
              </a:pathLst>
            </a:custGeom>
            <a:noFill/>
            <a:ln cap="flat" cmpd="sng" w="25400">
              <a:solidFill>
                <a:srgbClr val="4AACC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5" name="Google Shape;1805;p45"/>
            <p:cNvSpPr/>
            <p:nvPr/>
          </p:nvSpPr>
          <p:spPr>
            <a:xfrm>
              <a:off x="5727477" y="2373709"/>
              <a:ext cx="786865" cy="1169432"/>
            </a:xfrm>
            <a:prstGeom prst="rect">
              <a:avLst/>
            </a:prstGeom>
            <a:blipFill rotWithShape="1">
              <a:blip r:embed="rId1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6" name="Google Shape;1806;p45"/>
            <p:cNvSpPr/>
            <p:nvPr/>
          </p:nvSpPr>
          <p:spPr>
            <a:xfrm>
              <a:off x="6498336" y="2772155"/>
              <a:ext cx="1591310" cy="329565"/>
            </a:xfrm>
            <a:custGeom>
              <a:rect b="b" l="l" r="r" t="t"/>
              <a:pathLst>
                <a:path extrusionOk="0" h="329564" w="1591309">
                  <a:moveTo>
                    <a:pt x="576072" y="82296"/>
                  </a:moveTo>
                  <a:lnTo>
                    <a:pt x="164592" y="82296"/>
                  </a:lnTo>
                  <a:lnTo>
                    <a:pt x="164592" y="0"/>
                  </a:lnTo>
                  <a:lnTo>
                    <a:pt x="0" y="164592"/>
                  </a:lnTo>
                  <a:lnTo>
                    <a:pt x="164592" y="329184"/>
                  </a:lnTo>
                  <a:lnTo>
                    <a:pt x="164592" y="246888"/>
                  </a:lnTo>
                  <a:lnTo>
                    <a:pt x="576072" y="246888"/>
                  </a:lnTo>
                  <a:lnTo>
                    <a:pt x="576072" y="82296"/>
                  </a:lnTo>
                  <a:close/>
                </a:path>
                <a:path extrusionOk="0" h="329564" w="1591309">
                  <a:moveTo>
                    <a:pt x="1591056" y="82296"/>
                  </a:moveTo>
                  <a:lnTo>
                    <a:pt x="1179576" y="82296"/>
                  </a:lnTo>
                  <a:lnTo>
                    <a:pt x="1179576" y="0"/>
                  </a:lnTo>
                  <a:lnTo>
                    <a:pt x="1014984" y="164592"/>
                  </a:lnTo>
                  <a:lnTo>
                    <a:pt x="1179576" y="329184"/>
                  </a:lnTo>
                  <a:lnTo>
                    <a:pt x="1179576" y="246888"/>
                  </a:lnTo>
                  <a:lnTo>
                    <a:pt x="1591056" y="246888"/>
                  </a:lnTo>
                  <a:lnTo>
                    <a:pt x="1591056" y="82296"/>
                  </a:lnTo>
                  <a:close/>
                </a:path>
              </a:pathLst>
            </a:custGeom>
            <a:solidFill>
              <a:srgbClr val="92CDDD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7" name="Google Shape;1807;p45"/>
            <p:cNvSpPr/>
            <p:nvPr/>
          </p:nvSpPr>
          <p:spPr>
            <a:xfrm>
              <a:off x="7162799" y="2412492"/>
              <a:ext cx="1799844" cy="1088136"/>
            </a:xfrm>
            <a:prstGeom prst="rect">
              <a:avLst/>
            </a:prstGeom>
            <a:blipFill rotWithShape="1">
              <a:blip r:embed="rId1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8" name="Google Shape;1808;p45"/>
            <p:cNvSpPr/>
            <p:nvPr/>
          </p:nvSpPr>
          <p:spPr>
            <a:xfrm>
              <a:off x="4587239" y="2113788"/>
              <a:ext cx="4526279" cy="1618488"/>
            </a:xfrm>
            <a:prstGeom prst="rect">
              <a:avLst/>
            </a:prstGeom>
            <a:blipFill rotWithShape="1">
              <a:blip r:embed="rId1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9" name="Google Shape;1809;p45"/>
            <p:cNvSpPr/>
            <p:nvPr/>
          </p:nvSpPr>
          <p:spPr>
            <a:xfrm>
              <a:off x="4642866" y="2149602"/>
              <a:ext cx="4419600" cy="1511935"/>
            </a:xfrm>
            <a:custGeom>
              <a:rect b="b" l="l" r="r" t="t"/>
              <a:pathLst>
                <a:path extrusionOk="0" h="1511935" w="4419600">
                  <a:moveTo>
                    <a:pt x="0" y="251968"/>
                  </a:moveTo>
                  <a:lnTo>
                    <a:pt x="4058" y="206667"/>
                  </a:lnTo>
                  <a:lnTo>
                    <a:pt x="15759" y="164034"/>
                  </a:lnTo>
                  <a:lnTo>
                    <a:pt x="34393" y="124779"/>
                  </a:lnTo>
                  <a:lnTo>
                    <a:pt x="59248" y="89614"/>
                  </a:lnTo>
                  <a:lnTo>
                    <a:pt x="89614" y="59248"/>
                  </a:lnTo>
                  <a:lnTo>
                    <a:pt x="124779" y="34393"/>
                  </a:lnTo>
                  <a:lnTo>
                    <a:pt x="164034" y="15759"/>
                  </a:lnTo>
                  <a:lnTo>
                    <a:pt x="206667" y="4058"/>
                  </a:lnTo>
                  <a:lnTo>
                    <a:pt x="251968" y="0"/>
                  </a:lnTo>
                  <a:lnTo>
                    <a:pt x="4167632" y="0"/>
                  </a:lnTo>
                  <a:lnTo>
                    <a:pt x="4212932" y="4058"/>
                  </a:lnTo>
                  <a:lnTo>
                    <a:pt x="4255565" y="15759"/>
                  </a:lnTo>
                  <a:lnTo>
                    <a:pt x="4294820" y="34393"/>
                  </a:lnTo>
                  <a:lnTo>
                    <a:pt x="4329985" y="59248"/>
                  </a:lnTo>
                  <a:lnTo>
                    <a:pt x="4360351" y="89614"/>
                  </a:lnTo>
                  <a:lnTo>
                    <a:pt x="4385206" y="124779"/>
                  </a:lnTo>
                  <a:lnTo>
                    <a:pt x="4403840" y="164034"/>
                  </a:lnTo>
                  <a:lnTo>
                    <a:pt x="4415541" y="206667"/>
                  </a:lnTo>
                  <a:lnTo>
                    <a:pt x="4419600" y="251968"/>
                  </a:lnTo>
                </a:path>
                <a:path extrusionOk="0" h="1511935" w="4419600">
                  <a:moveTo>
                    <a:pt x="4419600" y="1259839"/>
                  </a:moveTo>
                  <a:lnTo>
                    <a:pt x="4415541" y="1305140"/>
                  </a:lnTo>
                  <a:lnTo>
                    <a:pt x="4403840" y="1347773"/>
                  </a:lnTo>
                  <a:lnTo>
                    <a:pt x="4385206" y="1387028"/>
                  </a:lnTo>
                  <a:lnTo>
                    <a:pt x="4360351" y="1422193"/>
                  </a:lnTo>
                  <a:lnTo>
                    <a:pt x="4329985" y="1452559"/>
                  </a:lnTo>
                  <a:lnTo>
                    <a:pt x="4294820" y="1477414"/>
                  </a:lnTo>
                  <a:lnTo>
                    <a:pt x="4255565" y="1496048"/>
                  </a:lnTo>
                  <a:lnTo>
                    <a:pt x="4212932" y="1507749"/>
                  </a:lnTo>
                  <a:lnTo>
                    <a:pt x="4167632" y="1511808"/>
                  </a:lnTo>
                  <a:lnTo>
                    <a:pt x="251968" y="1511808"/>
                  </a:lnTo>
                  <a:lnTo>
                    <a:pt x="206667" y="1507749"/>
                  </a:lnTo>
                  <a:lnTo>
                    <a:pt x="164034" y="1496048"/>
                  </a:lnTo>
                  <a:lnTo>
                    <a:pt x="124779" y="1477414"/>
                  </a:lnTo>
                  <a:lnTo>
                    <a:pt x="89614" y="1452559"/>
                  </a:lnTo>
                  <a:lnTo>
                    <a:pt x="59248" y="1422193"/>
                  </a:lnTo>
                  <a:lnTo>
                    <a:pt x="34393" y="1387028"/>
                  </a:lnTo>
                  <a:lnTo>
                    <a:pt x="15759" y="1347773"/>
                  </a:lnTo>
                  <a:lnTo>
                    <a:pt x="4058" y="1305140"/>
                  </a:lnTo>
                  <a:lnTo>
                    <a:pt x="0" y="1259839"/>
                  </a:lnTo>
                </a:path>
              </a:pathLst>
            </a:custGeom>
            <a:noFill/>
            <a:ln cap="flat" cmpd="sng" w="25400">
              <a:solidFill>
                <a:srgbClr val="4AACC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0" name="Google Shape;1810;p45"/>
            <p:cNvSpPr/>
            <p:nvPr/>
          </p:nvSpPr>
          <p:spPr>
            <a:xfrm>
              <a:off x="4393692" y="2513076"/>
              <a:ext cx="387858" cy="171450"/>
            </a:xfrm>
            <a:prstGeom prst="rect">
              <a:avLst/>
            </a:prstGeom>
            <a:blipFill rotWithShape="1">
              <a:blip r:embed="rId1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11" name="Google Shape;1811;p45"/>
          <p:cNvSpPr txBox="1"/>
          <p:nvPr/>
        </p:nvSpPr>
        <p:spPr>
          <a:xfrm>
            <a:off x="37592" y="4458970"/>
            <a:ext cx="2334895" cy="269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Development Environment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2" name="Google Shape;1812;p45"/>
          <p:cNvSpPr txBox="1"/>
          <p:nvPr>
            <p:ph idx="12" type="sldNum"/>
          </p:nvPr>
        </p:nvSpPr>
        <p:spPr>
          <a:xfrm>
            <a:off x="8347836" y="6539415"/>
            <a:ext cx="228600" cy="1943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38100" rtl="0" algn="l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13" name="Google Shape;1813;p45"/>
          <p:cNvSpPr txBox="1"/>
          <p:nvPr/>
        </p:nvSpPr>
        <p:spPr>
          <a:xfrm>
            <a:off x="3972559" y="4458970"/>
            <a:ext cx="1306830" cy="269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Secure Content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4" name="Google Shape;1814;p45"/>
          <p:cNvSpPr txBox="1"/>
          <p:nvPr/>
        </p:nvSpPr>
        <p:spPr>
          <a:xfrm>
            <a:off x="7122921" y="4458970"/>
            <a:ext cx="1918970" cy="269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Deploy, Manage, Scale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0"/>
          <p:cNvSpPr txBox="1"/>
          <p:nvPr>
            <p:ph type="title"/>
          </p:nvPr>
        </p:nvSpPr>
        <p:spPr>
          <a:xfrm>
            <a:off x="906576" y="566673"/>
            <a:ext cx="7421245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從務實的角度思考DevOps以及新一代數位開發</a:t>
            </a:r>
            <a:endParaRPr sz="2800"/>
          </a:p>
        </p:txBody>
      </p:sp>
      <p:grpSp>
        <p:nvGrpSpPr>
          <p:cNvPr id="182" name="Google Shape;182;p10"/>
          <p:cNvGrpSpPr/>
          <p:nvPr/>
        </p:nvGrpSpPr>
        <p:grpSpPr>
          <a:xfrm>
            <a:off x="205740" y="1693164"/>
            <a:ext cx="4118621" cy="3970807"/>
            <a:chOff x="205740" y="1693164"/>
            <a:chExt cx="4118621" cy="3970807"/>
          </a:xfrm>
        </p:grpSpPr>
        <p:sp>
          <p:nvSpPr>
            <p:cNvPr id="183" name="Google Shape;183;p10"/>
            <p:cNvSpPr/>
            <p:nvPr/>
          </p:nvSpPr>
          <p:spPr>
            <a:xfrm>
              <a:off x="219439" y="2211286"/>
              <a:ext cx="3160041" cy="2439225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10"/>
            <p:cNvSpPr/>
            <p:nvPr/>
          </p:nvSpPr>
          <p:spPr>
            <a:xfrm>
              <a:off x="205740" y="4645139"/>
              <a:ext cx="4118610" cy="1018832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10"/>
            <p:cNvSpPr/>
            <p:nvPr/>
          </p:nvSpPr>
          <p:spPr>
            <a:xfrm>
              <a:off x="3374135" y="2197608"/>
              <a:ext cx="950226" cy="2462022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10"/>
            <p:cNvSpPr/>
            <p:nvPr/>
          </p:nvSpPr>
          <p:spPr>
            <a:xfrm>
              <a:off x="205740" y="1693164"/>
              <a:ext cx="4118610" cy="526541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10"/>
            <p:cNvSpPr/>
            <p:nvPr/>
          </p:nvSpPr>
          <p:spPr>
            <a:xfrm>
              <a:off x="759713" y="4019550"/>
              <a:ext cx="2514600" cy="504825"/>
            </a:xfrm>
            <a:custGeom>
              <a:rect b="b" l="l" r="r" t="t"/>
              <a:pathLst>
                <a:path extrusionOk="0" h="504825" w="2514600">
                  <a:moveTo>
                    <a:pt x="2489708" y="0"/>
                  </a:moveTo>
                  <a:lnTo>
                    <a:pt x="24917" y="0"/>
                  </a:lnTo>
                  <a:lnTo>
                    <a:pt x="15221" y="1960"/>
                  </a:lnTo>
                  <a:lnTo>
                    <a:pt x="7300" y="7302"/>
                  </a:lnTo>
                  <a:lnTo>
                    <a:pt x="1959" y="15216"/>
                  </a:lnTo>
                  <a:lnTo>
                    <a:pt x="0" y="24892"/>
                  </a:lnTo>
                  <a:lnTo>
                    <a:pt x="0" y="479551"/>
                  </a:lnTo>
                  <a:lnTo>
                    <a:pt x="1959" y="489227"/>
                  </a:lnTo>
                  <a:lnTo>
                    <a:pt x="7300" y="497141"/>
                  </a:lnTo>
                  <a:lnTo>
                    <a:pt x="15221" y="502483"/>
                  </a:lnTo>
                  <a:lnTo>
                    <a:pt x="24917" y="504444"/>
                  </a:lnTo>
                  <a:lnTo>
                    <a:pt x="2489708" y="504444"/>
                  </a:lnTo>
                  <a:lnTo>
                    <a:pt x="2499383" y="502483"/>
                  </a:lnTo>
                  <a:lnTo>
                    <a:pt x="2507297" y="497141"/>
                  </a:lnTo>
                  <a:lnTo>
                    <a:pt x="2512639" y="489227"/>
                  </a:lnTo>
                  <a:lnTo>
                    <a:pt x="2514600" y="479551"/>
                  </a:lnTo>
                  <a:lnTo>
                    <a:pt x="2514600" y="24892"/>
                  </a:lnTo>
                  <a:lnTo>
                    <a:pt x="2512639" y="15216"/>
                  </a:lnTo>
                  <a:lnTo>
                    <a:pt x="2507297" y="7302"/>
                  </a:lnTo>
                  <a:lnTo>
                    <a:pt x="2499383" y="1960"/>
                  </a:lnTo>
                  <a:lnTo>
                    <a:pt x="2489708" y="0"/>
                  </a:lnTo>
                  <a:close/>
                </a:path>
              </a:pathLst>
            </a:custGeom>
            <a:solidFill>
              <a:srgbClr val="F79546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10"/>
            <p:cNvSpPr/>
            <p:nvPr/>
          </p:nvSpPr>
          <p:spPr>
            <a:xfrm>
              <a:off x="759713" y="4019550"/>
              <a:ext cx="2514600" cy="504825"/>
            </a:xfrm>
            <a:custGeom>
              <a:rect b="b" l="l" r="r" t="t"/>
              <a:pathLst>
                <a:path extrusionOk="0" h="504825" w="2514600">
                  <a:moveTo>
                    <a:pt x="0" y="24892"/>
                  </a:moveTo>
                  <a:lnTo>
                    <a:pt x="1959" y="15216"/>
                  </a:lnTo>
                  <a:lnTo>
                    <a:pt x="7300" y="7302"/>
                  </a:lnTo>
                  <a:lnTo>
                    <a:pt x="15221" y="1960"/>
                  </a:lnTo>
                  <a:lnTo>
                    <a:pt x="24917" y="0"/>
                  </a:lnTo>
                  <a:lnTo>
                    <a:pt x="2489708" y="0"/>
                  </a:lnTo>
                  <a:lnTo>
                    <a:pt x="2499383" y="1960"/>
                  </a:lnTo>
                  <a:lnTo>
                    <a:pt x="2507297" y="7302"/>
                  </a:lnTo>
                  <a:lnTo>
                    <a:pt x="2512639" y="15216"/>
                  </a:lnTo>
                  <a:lnTo>
                    <a:pt x="2514600" y="24892"/>
                  </a:lnTo>
                  <a:lnTo>
                    <a:pt x="2514600" y="479551"/>
                  </a:lnTo>
                  <a:lnTo>
                    <a:pt x="2512639" y="489227"/>
                  </a:lnTo>
                  <a:lnTo>
                    <a:pt x="2507297" y="497141"/>
                  </a:lnTo>
                  <a:lnTo>
                    <a:pt x="2499383" y="502483"/>
                  </a:lnTo>
                  <a:lnTo>
                    <a:pt x="2489708" y="504444"/>
                  </a:lnTo>
                  <a:lnTo>
                    <a:pt x="24917" y="504444"/>
                  </a:lnTo>
                  <a:lnTo>
                    <a:pt x="15221" y="502483"/>
                  </a:lnTo>
                  <a:lnTo>
                    <a:pt x="7300" y="497141"/>
                  </a:lnTo>
                  <a:lnTo>
                    <a:pt x="1959" y="489227"/>
                  </a:lnTo>
                  <a:lnTo>
                    <a:pt x="0" y="479551"/>
                  </a:lnTo>
                  <a:lnTo>
                    <a:pt x="0" y="24892"/>
                  </a:lnTo>
                  <a:close/>
                </a:path>
              </a:pathLst>
            </a:custGeom>
            <a:noFill/>
            <a:ln cap="flat" cmpd="sng" w="25400">
              <a:solidFill>
                <a:srgbClr val="B66C3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10"/>
            <p:cNvSpPr/>
            <p:nvPr/>
          </p:nvSpPr>
          <p:spPr>
            <a:xfrm>
              <a:off x="1907285" y="2291334"/>
              <a:ext cx="1367155" cy="1656714"/>
            </a:xfrm>
            <a:custGeom>
              <a:rect b="b" l="l" r="r" t="t"/>
              <a:pathLst>
                <a:path extrusionOk="0" h="1656714" w="1367154">
                  <a:moveTo>
                    <a:pt x="1299464" y="0"/>
                  </a:moveTo>
                  <a:lnTo>
                    <a:pt x="67563" y="0"/>
                  </a:lnTo>
                  <a:lnTo>
                    <a:pt x="41255" y="5306"/>
                  </a:lnTo>
                  <a:lnTo>
                    <a:pt x="19780" y="19780"/>
                  </a:lnTo>
                  <a:lnTo>
                    <a:pt x="5306" y="41255"/>
                  </a:lnTo>
                  <a:lnTo>
                    <a:pt x="0" y="67563"/>
                  </a:lnTo>
                  <a:lnTo>
                    <a:pt x="0" y="1589023"/>
                  </a:lnTo>
                  <a:lnTo>
                    <a:pt x="5306" y="1615332"/>
                  </a:lnTo>
                  <a:lnTo>
                    <a:pt x="19780" y="1636807"/>
                  </a:lnTo>
                  <a:lnTo>
                    <a:pt x="41255" y="1651281"/>
                  </a:lnTo>
                  <a:lnTo>
                    <a:pt x="67563" y="1656588"/>
                  </a:lnTo>
                  <a:lnTo>
                    <a:pt x="1299464" y="1656588"/>
                  </a:lnTo>
                  <a:lnTo>
                    <a:pt x="1325772" y="1651281"/>
                  </a:lnTo>
                  <a:lnTo>
                    <a:pt x="1347247" y="1636807"/>
                  </a:lnTo>
                  <a:lnTo>
                    <a:pt x="1361721" y="1615332"/>
                  </a:lnTo>
                  <a:lnTo>
                    <a:pt x="1367027" y="1589023"/>
                  </a:lnTo>
                  <a:lnTo>
                    <a:pt x="1367027" y="67563"/>
                  </a:lnTo>
                  <a:lnTo>
                    <a:pt x="1361721" y="41255"/>
                  </a:lnTo>
                  <a:lnTo>
                    <a:pt x="1347247" y="19780"/>
                  </a:lnTo>
                  <a:lnTo>
                    <a:pt x="1325772" y="5306"/>
                  </a:lnTo>
                  <a:lnTo>
                    <a:pt x="1299464" y="0"/>
                  </a:lnTo>
                  <a:close/>
                </a:path>
              </a:pathLst>
            </a:custGeom>
            <a:solidFill>
              <a:srgbClr val="D9959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10"/>
            <p:cNvSpPr/>
            <p:nvPr/>
          </p:nvSpPr>
          <p:spPr>
            <a:xfrm>
              <a:off x="1907285" y="2291334"/>
              <a:ext cx="1367155" cy="1656714"/>
            </a:xfrm>
            <a:custGeom>
              <a:rect b="b" l="l" r="r" t="t"/>
              <a:pathLst>
                <a:path extrusionOk="0" h="1656714" w="1367154">
                  <a:moveTo>
                    <a:pt x="0" y="67563"/>
                  </a:moveTo>
                  <a:lnTo>
                    <a:pt x="5306" y="41255"/>
                  </a:lnTo>
                  <a:lnTo>
                    <a:pt x="19780" y="19780"/>
                  </a:lnTo>
                  <a:lnTo>
                    <a:pt x="41255" y="5306"/>
                  </a:lnTo>
                  <a:lnTo>
                    <a:pt x="67563" y="0"/>
                  </a:lnTo>
                  <a:lnTo>
                    <a:pt x="1299464" y="0"/>
                  </a:lnTo>
                  <a:lnTo>
                    <a:pt x="1325772" y="5306"/>
                  </a:lnTo>
                  <a:lnTo>
                    <a:pt x="1347247" y="19780"/>
                  </a:lnTo>
                  <a:lnTo>
                    <a:pt x="1361721" y="41255"/>
                  </a:lnTo>
                  <a:lnTo>
                    <a:pt x="1367027" y="67563"/>
                  </a:lnTo>
                  <a:lnTo>
                    <a:pt x="1367027" y="1589023"/>
                  </a:lnTo>
                  <a:lnTo>
                    <a:pt x="1361721" y="1615332"/>
                  </a:lnTo>
                  <a:lnTo>
                    <a:pt x="1347247" y="1636807"/>
                  </a:lnTo>
                  <a:lnTo>
                    <a:pt x="1325772" y="1651281"/>
                  </a:lnTo>
                  <a:lnTo>
                    <a:pt x="1299464" y="1656588"/>
                  </a:lnTo>
                  <a:lnTo>
                    <a:pt x="67563" y="1656588"/>
                  </a:lnTo>
                  <a:lnTo>
                    <a:pt x="41255" y="1651281"/>
                  </a:lnTo>
                  <a:lnTo>
                    <a:pt x="19780" y="1636807"/>
                  </a:lnTo>
                  <a:lnTo>
                    <a:pt x="5306" y="1615332"/>
                  </a:lnTo>
                  <a:lnTo>
                    <a:pt x="0" y="1589023"/>
                  </a:lnTo>
                  <a:lnTo>
                    <a:pt x="0" y="67563"/>
                  </a:lnTo>
                  <a:close/>
                </a:path>
              </a:pathLst>
            </a:custGeom>
            <a:noFill/>
            <a:ln cap="flat" cmpd="sng" w="25400">
              <a:solidFill>
                <a:srgbClr val="8B383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1" name="Google Shape;191;p10"/>
          <p:cNvSpPr/>
          <p:nvPr/>
        </p:nvSpPr>
        <p:spPr>
          <a:xfrm>
            <a:off x="759713" y="2302001"/>
            <a:ext cx="502920" cy="1656714"/>
          </a:xfrm>
          <a:custGeom>
            <a:rect b="b" l="l" r="r" t="t"/>
            <a:pathLst>
              <a:path extrusionOk="0" h="1656714" w="502919">
                <a:moveTo>
                  <a:pt x="478078" y="0"/>
                </a:moveTo>
                <a:lnTo>
                  <a:pt x="24841" y="0"/>
                </a:lnTo>
                <a:lnTo>
                  <a:pt x="15173" y="1960"/>
                </a:lnTo>
                <a:lnTo>
                  <a:pt x="7277" y="7302"/>
                </a:lnTo>
                <a:lnTo>
                  <a:pt x="1952" y="15216"/>
                </a:lnTo>
                <a:lnTo>
                  <a:pt x="0" y="24892"/>
                </a:lnTo>
                <a:lnTo>
                  <a:pt x="0" y="1631696"/>
                </a:lnTo>
                <a:lnTo>
                  <a:pt x="1952" y="1641371"/>
                </a:lnTo>
                <a:lnTo>
                  <a:pt x="7277" y="1649285"/>
                </a:lnTo>
                <a:lnTo>
                  <a:pt x="15173" y="1654627"/>
                </a:lnTo>
                <a:lnTo>
                  <a:pt x="24841" y="1656588"/>
                </a:lnTo>
                <a:lnTo>
                  <a:pt x="478078" y="1656588"/>
                </a:lnTo>
                <a:lnTo>
                  <a:pt x="487746" y="1654627"/>
                </a:lnTo>
                <a:lnTo>
                  <a:pt x="495642" y="1649285"/>
                </a:lnTo>
                <a:lnTo>
                  <a:pt x="500967" y="1641371"/>
                </a:lnTo>
                <a:lnTo>
                  <a:pt x="502920" y="1631696"/>
                </a:lnTo>
                <a:lnTo>
                  <a:pt x="502920" y="24892"/>
                </a:lnTo>
                <a:lnTo>
                  <a:pt x="500967" y="15216"/>
                </a:lnTo>
                <a:lnTo>
                  <a:pt x="495642" y="7302"/>
                </a:lnTo>
                <a:lnTo>
                  <a:pt x="487746" y="1960"/>
                </a:lnTo>
                <a:lnTo>
                  <a:pt x="478078" y="0"/>
                </a:lnTo>
                <a:close/>
              </a:path>
            </a:pathLst>
          </a:custGeom>
          <a:solidFill>
            <a:srgbClr val="F7954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10"/>
          <p:cNvSpPr/>
          <p:nvPr/>
        </p:nvSpPr>
        <p:spPr>
          <a:xfrm>
            <a:off x="1335786" y="2302001"/>
            <a:ext cx="502920" cy="1656714"/>
          </a:xfrm>
          <a:custGeom>
            <a:rect b="b" l="l" r="r" t="t"/>
            <a:pathLst>
              <a:path extrusionOk="0" h="1656714" w="502919">
                <a:moveTo>
                  <a:pt x="478027" y="0"/>
                </a:moveTo>
                <a:lnTo>
                  <a:pt x="24891" y="0"/>
                </a:lnTo>
                <a:lnTo>
                  <a:pt x="15216" y="1960"/>
                </a:lnTo>
                <a:lnTo>
                  <a:pt x="7302" y="7302"/>
                </a:lnTo>
                <a:lnTo>
                  <a:pt x="1960" y="15216"/>
                </a:lnTo>
                <a:lnTo>
                  <a:pt x="0" y="24892"/>
                </a:lnTo>
                <a:lnTo>
                  <a:pt x="0" y="1631696"/>
                </a:lnTo>
                <a:lnTo>
                  <a:pt x="1960" y="1641371"/>
                </a:lnTo>
                <a:lnTo>
                  <a:pt x="7302" y="1649285"/>
                </a:lnTo>
                <a:lnTo>
                  <a:pt x="15216" y="1654627"/>
                </a:lnTo>
                <a:lnTo>
                  <a:pt x="24891" y="1656588"/>
                </a:lnTo>
                <a:lnTo>
                  <a:pt x="478027" y="1656588"/>
                </a:lnTo>
                <a:lnTo>
                  <a:pt x="487703" y="1654627"/>
                </a:lnTo>
                <a:lnTo>
                  <a:pt x="495617" y="1649285"/>
                </a:lnTo>
                <a:lnTo>
                  <a:pt x="500959" y="1641371"/>
                </a:lnTo>
                <a:lnTo>
                  <a:pt x="502919" y="1631696"/>
                </a:lnTo>
                <a:lnTo>
                  <a:pt x="502919" y="24892"/>
                </a:lnTo>
                <a:lnTo>
                  <a:pt x="500959" y="15216"/>
                </a:lnTo>
                <a:lnTo>
                  <a:pt x="495617" y="7302"/>
                </a:lnTo>
                <a:lnTo>
                  <a:pt x="487703" y="1960"/>
                </a:lnTo>
                <a:lnTo>
                  <a:pt x="478027" y="0"/>
                </a:lnTo>
                <a:close/>
              </a:path>
            </a:pathLst>
          </a:custGeom>
          <a:solidFill>
            <a:srgbClr val="F7954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10"/>
          <p:cNvSpPr txBox="1"/>
          <p:nvPr/>
        </p:nvSpPr>
        <p:spPr>
          <a:xfrm>
            <a:off x="781612" y="4120642"/>
            <a:ext cx="2471420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74739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共用框架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10"/>
          <p:cNvSpPr/>
          <p:nvPr/>
        </p:nvSpPr>
        <p:spPr>
          <a:xfrm>
            <a:off x="759713" y="4039361"/>
            <a:ext cx="2514600" cy="441959"/>
          </a:xfrm>
          <a:custGeom>
            <a:rect b="b" l="l" r="r" t="t"/>
            <a:pathLst>
              <a:path extrusionOk="0" h="441960" w="2514600">
                <a:moveTo>
                  <a:pt x="0" y="441960"/>
                </a:moveTo>
                <a:lnTo>
                  <a:pt x="2514600" y="441960"/>
                </a:lnTo>
                <a:lnTo>
                  <a:pt x="2514600" y="0"/>
                </a:lnTo>
                <a:lnTo>
                  <a:pt x="0" y="0"/>
                </a:lnTo>
                <a:lnTo>
                  <a:pt x="0" y="441960"/>
                </a:lnTo>
                <a:close/>
              </a:path>
            </a:pathLst>
          </a:custGeom>
          <a:noFill/>
          <a:ln cap="flat" cmpd="sng" w="3175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95" name="Google Shape;195;p10"/>
          <p:cNvGraphicFramePr/>
          <p:nvPr/>
        </p:nvGraphicFramePr>
        <p:xfrm>
          <a:off x="733005" y="228161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{F8636212-B687-4B62-A966-A67A2F0B4600}</a:tableStyleId>
              </a:tblPr>
              <a:tblGrid>
                <a:gridCol w="535950"/>
                <a:gridCol w="535300"/>
              </a:tblGrid>
              <a:tr h="552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5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101600" marR="0" rtl="0" algn="l">
                        <a:lnSpc>
                          <a:spcPct val="103333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公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800" marB="0" marR="0" marL="0">
                    <a:lnL cap="flat" cmpd="sng" w="539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39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5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3810" rtl="0" algn="ctr">
                        <a:lnSpc>
                          <a:spcPct val="103333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公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800" marB="0" marR="0" marL="0">
                    <a:lnL cap="flat" cmpd="sng" w="762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39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39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101600" marR="0" rtl="0" algn="l">
                        <a:lnSpc>
                          <a:spcPct val="9444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用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539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3810" rtl="0" algn="ctr">
                        <a:lnSpc>
                          <a:spcPct val="9444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用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762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39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101600" marR="0" rtl="0" algn="l">
                        <a:lnSpc>
                          <a:spcPct val="9444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模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539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3810" rtl="0" algn="ctr">
                        <a:lnSpc>
                          <a:spcPct val="9444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元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762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39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639650">
                <a:tc>
                  <a:txBody>
                    <a:bodyPr/>
                    <a:lstStyle/>
                    <a:p>
                      <a:pPr indent="0" lvl="0" marL="101600" marR="0" rtl="0" algn="l">
                        <a:lnSpc>
                          <a:spcPct val="11111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版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539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539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810" rtl="0" algn="ctr">
                        <a:lnSpc>
                          <a:spcPct val="11111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件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762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39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539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96" name="Google Shape;196;p10"/>
          <p:cNvSpPr txBox="1"/>
          <p:nvPr/>
        </p:nvSpPr>
        <p:spPr>
          <a:xfrm>
            <a:off x="8347836" y="6539415"/>
            <a:ext cx="152400" cy="1943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38100" marR="0" rtl="0" algn="l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7" name="Google Shape;197;p10"/>
          <p:cNvSpPr txBox="1"/>
          <p:nvPr/>
        </p:nvSpPr>
        <p:spPr>
          <a:xfrm>
            <a:off x="2115057" y="2605481"/>
            <a:ext cx="939800" cy="8496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業務邏輯 及流程 客製化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10"/>
          <p:cNvSpPr txBox="1"/>
          <p:nvPr/>
        </p:nvSpPr>
        <p:spPr>
          <a:xfrm>
            <a:off x="268935" y="2640329"/>
            <a:ext cx="330200" cy="13068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3650">
            <a:noAutofit/>
          </a:bodyPr>
          <a:lstStyle/>
          <a:p>
            <a:pPr indent="0" lvl="0" marL="12700" marR="50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程 式 開 發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10"/>
          <p:cNvSpPr txBox="1"/>
          <p:nvPr/>
        </p:nvSpPr>
        <p:spPr>
          <a:xfrm>
            <a:off x="1320164" y="4543805"/>
            <a:ext cx="1988820" cy="103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9850">
            <a:noAutofit/>
          </a:bodyPr>
          <a:lstStyle/>
          <a:p>
            <a:pPr indent="0" lvl="0" marL="3238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版本控管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None/>
            </a:pPr>
            <a:r>
              <a:rPr b="0" lang="en-US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容器化/虛擬化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10"/>
          <p:cNvSpPr txBox="1"/>
          <p:nvPr/>
        </p:nvSpPr>
        <p:spPr>
          <a:xfrm>
            <a:off x="258318" y="1701545"/>
            <a:ext cx="4046220" cy="457200"/>
          </a:xfrm>
          <a:prstGeom prst="rect">
            <a:avLst/>
          </a:prstGeom>
          <a:noFill/>
          <a:ln cap="flat" cmpd="sng" w="317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46975">
            <a:noAutofit/>
          </a:bodyPr>
          <a:lstStyle/>
          <a:p>
            <a:pPr indent="0" lvl="0" marL="47370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持續部署及整合(CI/CD)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10"/>
          <p:cNvSpPr txBox="1"/>
          <p:nvPr/>
        </p:nvSpPr>
        <p:spPr>
          <a:xfrm>
            <a:off x="3427603" y="2358390"/>
            <a:ext cx="961134" cy="22218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3650">
            <a:noAutofit/>
          </a:bodyPr>
          <a:lstStyle/>
          <a:p>
            <a:pPr indent="0" lvl="0" marL="12700" marR="50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碼單 掃元 描測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78460" marR="5080" rtl="0" algn="just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b="0" lang="en-US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試 及 程 式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10"/>
          <p:cNvSpPr txBox="1"/>
          <p:nvPr/>
        </p:nvSpPr>
        <p:spPr>
          <a:xfrm>
            <a:off x="4450460" y="1146639"/>
            <a:ext cx="4427220" cy="48444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4275">
            <a:noAutofit/>
          </a:bodyPr>
          <a:lstStyle/>
          <a:p>
            <a:pPr indent="-287019" lvl="0" marL="299085" marR="5080" rtl="0" algn="l">
              <a:lnSpc>
                <a:spcPct val="113684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Noto Sans Symbols"/>
              <a:buChar char="⮚"/>
            </a:pPr>
            <a:r>
              <a:rPr lang="en-US" sz="19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如何決定數位轉型的過程中，最適當的應 用系統開發架構？</a:t>
            </a:r>
            <a:endParaRPr sz="1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7019" lvl="0" marL="299085" marR="0" rtl="0" algn="l">
              <a:lnSpc>
                <a:spcPct val="107894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Noto Sans Symbols"/>
              <a:buChar char="⮚"/>
            </a:pPr>
            <a:r>
              <a:rPr lang="en-US" sz="19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如何快速的提升開發效率？</a:t>
            </a:r>
            <a:endParaRPr sz="1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7019" lvl="0" marL="299085" marR="0" rtl="0" algn="l">
              <a:lnSpc>
                <a:spcPct val="113684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Noto Sans Symbols"/>
              <a:buChar char="⮚"/>
            </a:pPr>
            <a:r>
              <a:rPr lang="en-US" sz="19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如何確保設計的一致性？</a:t>
            </a:r>
            <a:endParaRPr sz="1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7019" lvl="0" marL="299085" marR="5080" rtl="0" algn="l">
              <a:lnSpc>
                <a:spcPct val="113684"/>
              </a:lnSpc>
              <a:spcBef>
                <a:spcPts val="11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Noto Sans Symbols"/>
              <a:buChar char="⮚"/>
            </a:pPr>
            <a:r>
              <a:rPr lang="en-US" sz="19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如何透過適當的工具以及流程執行持續部 署以及持續整合？</a:t>
            </a:r>
            <a:endParaRPr sz="1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7019" lvl="0" marL="299085" marR="5080" rtl="0" algn="l">
              <a:lnSpc>
                <a:spcPct val="113684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Noto Sans Symbols"/>
              <a:buChar char="⮚"/>
            </a:pPr>
            <a:r>
              <a:rPr lang="en-US" sz="19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未來如何能快速將軟體開發基礎建設移植 至容器(Container)或是雲端？</a:t>
            </a:r>
            <a:endParaRPr sz="1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13359" marR="0" rtl="0" algn="l">
              <a:lnSpc>
                <a:spcPct val="116842"/>
              </a:lnSpc>
              <a:spcBef>
                <a:spcPts val="930"/>
              </a:spcBef>
              <a:spcAft>
                <a:spcPts val="0"/>
              </a:spcAft>
              <a:buNone/>
            </a:pPr>
            <a:r>
              <a:rPr b="0" lang="en-US" sz="19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藍科的建議及規劃</a:t>
            </a:r>
            <a:endParaRPr sz="1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7019" lvl="1" marL="499744" marR="32384" rtl="0" algn="l">
              <a:lnSpc>
                <a:spcPct val="113684"/>
              </a:lnSpc>
              <a:spcBef>
                <a:spcPts val="11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Noto Sans Symbols"/>
              <a:buChar char="✔"/>
            </a:pPr>
            <a:r>
              <a:rPr b="0" i="0" lang="en-US" sz="19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因應新一代的應用系統特性，企業在軟 體開發框架上必須滿足</a:t>
            </a:r>
            <a:endParaRPr b="0" i="0" sz="1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7020" lvl="2" marL="957580" marR="0" rtl="0" algn="l">
              <a:lnSpc>
                <a:spcPct val="107894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Arial"/>
              <a:buChar char="•"/>
            </a:pPr>
            <a:r>
              <a:rPr b="0" i="0" lang="en-US" sz="19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RWD or Hybrid App應用</a:t>
            </a:r>
            <a:endParaRPr b="0" i="0" sz="1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7020" lvl="2" marL="957580" marR="0" rtl="0" algn="l">
              <a:lnSpc>
                <a:spcPct val="113684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Arial"/>
              <a:buChar char="•"/>
            </a:pPr>
            <a:r>
              <a:rPr b="0" i="0" lang="en-US" sz="19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微服務架構</a:t>
            </a:r>
            <a:endParaRPr b="0" i="0" sz="1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7019" lvl="1" marL="499744" marR="32384" rtl="0" algn="l">
              <a:lnSpc>
                <a:spcPct val="113684"/>
              </a:lnSpc>
              <a:spcBef>
                <a:spcPts val="115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Noto Sans Symbols"/>
              <a:buChar char="✔"/>
            </a:pPr>
            <a:r>
              <a:rPr b="0" i="0" lang="en-US" sz="19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應映快速變化的業務需求變化，軟體開 發必須能透過持續部署及整合(CI/CD)  流程提高生產力</a:t>
            </a:r>
            <a:endParaRPr b="0" i="0" sz="1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7020" lvl="1" marL="500380" marR="0" rtl="0" algn="l">
              <a:lnSpc>
                <a:spcPct val="111052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Noto Sans Symbols"/>
              <a:buChar char="✔"/>
            </a:pPr>
            <a:r>
              <a:rPr b="0" i="0" lang="en-US" sz="19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導入容器化方案快速佈建開發測試環境</a:t>
            </a:r>
            <a:endParaRPr b="0" i="0" sz="1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8" name="Shape 1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9" name="Google Shape;1819;p46"/>
          <p:cNvSpPr txBox="1"/>
          <p:nvPr>
            <p:ph type="title"/>
          </p:nvPr>
        </p:nvSpPr>
        <p:spPr>
          <a:xfrm>
            <a:off x="906576" y="566673"/>
            <a:ext cx="2756535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Jenkins pipeline</a:t>
            </a:r>
            <a:endParaRPr sz="2800"/>
          </a:p>
        </p:txBody>
      </p:sp>
      <p:sp>
        <p:nvSpPr>
          <p:cNvPr id="1820" name="Google Shape;1820;p46"/>
          <p:cNvSpPr txBox="1"/>
          <p:nvPr/>
        </p:nvSpPr>
        <p:spPr>
          <a:xfrm>
            <a:off x="906576" y="1293114"/>
            <a:ext cx="6707505" cy="391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-3429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使用Jenkins2中Pipeline 進行管理建置部署流程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21" name="Google Shape;1821;p46"/>
          <p:cNvGrpSpPr/>
          <p:nvPr/>
        </p:nvGrpSpPr>
        <p:grpSpPr>
          <a:xfrm>
            <a:off x="994702" y="2889886"/>
            <a:ext cx="7173937" cy="2915029"/>
            <a:chOff x="994702" y="2889886"/>
            <a:chExt cx="7173937" cy="2915029"/>
          </a:xfrm>
        </p:grpSpPr>
        <p:sp>
          <p:nvSpPr>
            <p:cNvPr id="1822" name="Google Shape;1822;p46"/>
            <p:cNvSpPr/>
            <p:nvPr/>
          </p:nvSpPr>
          <p:spPr>
            <a:xfrm>
              <a:off x="994702" y="2889886"/>
              <a:ext cx="7173937" cy="2915029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3" name="Google Shape;1823;p46"/>
            <p:cNvSpPr/>
            <p:nvPr/>
          </p:nvSpPr>
          <p:spPr>
            <a:xfrm>
              <a:off x="1600961" y="3286505"/>
              <a:ext cx="3988435" cy="161925"/>
            </a:xfrm>
            <a:custGeom>
              <a:rect b="b" l="l" r="r" t="t"/>
              <a:pathLst>
                <a:path extrusionOk="0" h="161925" w="3988435">
                  <a:moveTo>
                    <a:pt x="0" y="161544"/>
                  </a:moveTo>
                  <a:lnTo>
                    <a:pt x="3988308" y="161544"/>
                  </a:lnTo>
                  <a:lnTo>
                    <a:pt x="3988308" y="0"/>
                  </a:lnTo>
                  <a:lnTo>
                    <a:pt x="0" y="0"/>
                  </a:lnTo>
                  <a:lnTo>
                    <a:pt x="0" y="161544"/>
                  </a:lnTo>
                  <a:close/>
                </a:path>
              </a:pathLst>
            </a:custGeom>
            <a:noFill/>
            <a:ln cap="flat" cmpd="sng" w="254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24" name="Google Shape;1824;p46"/>
          <p:cNvSpPr txBox="1"/>
          <p:nvPr/>
        </p:nvSpPr>
        <p:spPr>
          <a:xfrm>
            <a:off x="5900165" y="2957658"/>
            <a:ext cx="2311400" cy="11360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noAutofit/>
          </a:bodyPr>
          <a:lstStyle/>
          <a:p>
            <a:pPr indent="0" lvl="0" marL="12700" marR="0" rtl="0" algn="l">
              <a:lnSpc>
                <a:spcPct val="11842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9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9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取得</a:t>
            </a:r>
            <a:r>
              <a:rPr b="1" i="1" lang="en-US" sz="19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MavenPomVersion</a:t>
            </a:r>
            <a:r>
              <a:rPr lang="en-US" sz="19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，</a:t>
            </a:r>
            <a:endParaRPr sz="1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1368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9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9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此版號會依版控流程變</a:t>
            </a:r>
            <a:endParaRPr sz="1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69" lvl="0" marL="13334" marR="144145" rtl="0" algn="l">
              <a:lnSpc>
                <a:spcPct val="113157"/>
              </a:lnSpc>
              <a:spcBef>
                <a:spcPts val="90"/>
              </a:spcBef>
              <a:spcAft>
                <a:spcPts val="0"/>
              </a:spcAft>
              <a:buNone/>
            </a:pPr>
            <a:r>
              <a:rPr i="1" lang="en-US" sz="19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9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更，並同時用作</a:t>
            </a:r>
            <a:r>
              <a:rPr b="1" i="1" lang="en-US" sz="19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docker </a:t>
            </a:r>
            <a:r>
              <a:rPr b="1" i="1" lang="en-US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1" lang="en-US" sz="19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imageversion</a:t>
            </a:r>
            <a:endParaRPr sz="1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5" name="Google Shape;1825;p46"/>
          <p:cNvSpPr txBox="1"/>
          <p:nvPr>
            <p:ph idx="12" type="sldNum"/>
          </p:nvPr>
        </p:nvSpPr>
        <p:spPr>
          <a:xfrm>
            <a:off x="8347836" y="6539415"/>
            <a:ext cx="228600" cy="1943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38100" rtl="0" algn="l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26" name="Google Shape;1826;p46"/>
          <p:cNvSpPr txBox="1"/>
          <p:nvPr/>
        </p:nvSpPr>
        <p:spPr>
          <a:xfrm>
            <a:off x="-22" y="3853770"/>
            <a:ext cx="1662430" cy="8616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noAutofit/>
          </a:bodyPr>
          <a:lstStyle/>
          <a:p>
            <a:pPr indent="0" lvl="0" marL="12700" marR="0" rtl="0" algn="l">
              <a:lnSpc>
                <a:spcPct val="11842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9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9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利用</a:t>
            </a:r>
            <a:r>
              <a:rPr b="1" i="1" lang="en-US" sz="19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Maven</a:t>
            </a:r>
            <a:r>
              <a:rPr lang="en-US" sz="19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進行包</a:t>
            </a:r>
            <a:endParaRPr sz="1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1342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9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9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版及布署至</a:t>
            </a:r>
            <a:endParaRPr sz="1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9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registry</a:t>
            </a:r>
            <a:endParaRPr sz="1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7" name="Google Shape;1827;p46"/>
          <p:cNvSpPr txBox="1"/>
          <p:nvPr/>
        </p:nvSpPr>
        <p:spPr>
          <a:xfrm>
            <a:off x="2418460" y="5251024"/>
            <a:ext cx="4821555" cy="5880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noAutofit/>
          </a:bodyPr>
          <a:lstStyle/>
          <a:p>
            <a:pPr indent="0" lvl="0" marL="12700" marR="0" rtl="0" algn="l">
              <a:lnSpc>
                <a:spcPct val="11657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9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9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利用</a:t>
            </a:r>
            <a:r>
              <a:rPr b="1" i="1" lang="en-US" sz="19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docker stack deploy</a:t>
            </a:r>
            <a:r>
              <a:rPr lang="en-US" sz="19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，從</a:t>
            </a:r>
            <a:r>
              <a:rPr b="1" i="1" lang="en-US" sz="19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registry pull image</a:t>
            </a:r>
            <a:r>
              <a:rPr lang="en-US" sz="19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並布署至</a:t>
            </a:r>
            <a:endParaRPr sz="1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1657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9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dockercluster</a:t>
            </a:r>
            <a:endParaRPr sz="1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1" name="Shape 1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" name="Google Shape;1832;p47"/>
          <p:cNvSpPr txBox="1"/>
          <p:nvPr>
            <p:ph type="title"/>
          </p:nvPr>
        </p:nvSpPr>
        <p:spPr>
          <a:xfrm>
            <a:off x="906576" y="566673"/>
            <a:ext cx="5598160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專案版本與Docker image版本制定</a:t>
            </a:r>
            <a:endParaRPr sz="2800"/>
          </a:p>
        </p:txBody>
      </p:sp>
      <p:sp>
        <p:nvSpPr>
          <p:cNvPr id="1833" name="Google Shape;1833;p47"/>
          <p:cNvSpPr txBox="1"/>
          <p:nvPr>
            <p:ph idx="12" type="sldNum"/>
          </p:nvPr>
        </p:nvSpPr>
        <p:spPr>
          <a:xfrm>
            <a:off x="8347836" y="6539415"/>
            <a:ext cx="228600" cy="1943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38100" rtl="0" algn="l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34" name="Google Shape;1834;p47"/>
          <p:cNvSpPr txBox="1"/>
          <p:nvPr/>
        </p:nvSpPr>
        <p:spPr>
          <a:xfrm>
            <a:off x="906576" y="1293114"/>
            <a:ext cx="7672705" cy="22936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-342900" lvl="0" marL="355600" marR="1968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專案版本會依據Gitflow做版號控制(由maven plugin在 流程結束時自行變更)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7654" lvl="1" marL="756285" marR="0" rtl="0" algn="l">
              <a:lnSpc>
                <a:spcPct val="100000"/>
              </a:lnSpc>
              <a:spcBef>
                <a:spcPts val="49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1.0.0-</a:t>
            </a:r>
            <a:r>
              <a:rPr b="0" i="0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SNAPSHOT </a:t>
            </a:r>
            <a:r>
              <a:rPr b="0" i="0" lang="en-US" sz="2000" u="none" cap="none" strike="noStrik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🡺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測試版號，給sit, uat使用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7654" lvl="1" marL="756285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1.0.0 </a:t>
            </a:r>
            <a:r>
              <a:rPr b="0" i="0" lang="en-US" sz="2000" u="none" cap="none" strike="noStrik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🡺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正式版號，prod上版用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508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Docker image版號會直接使用maven project version，  並可在Jenkins deploy時直接帶入。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8" name="Shape 1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9" name="Google Shape;1839;p48"/>
          <p:cNvSpPr/>
          <p:nvPr/>
        </p:nvSpPr>
        <p:spPr>
          <a:xfrm>
            <a:off x="1883664" y="2348483"/>
            <a:ext cx="5568695" cy="367284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0" name="Google Shape;1840;p48"/>
          <p:cNvSpPr txBox="1"/>
          <p:nvPr>
            <p:ph type="title"/>
          </p:nvPr>
        </p:nvSpPr>
        <p:spPr>
          <a:xfrm>
            <a:off x="906576" y="566673"/>
            <a:ext cx="2752090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Docker 佈署腳本</a:t>
            </a:r>
            <a:endParaRPr sz="2800"/>
          </a:p>
        </p:txBody>
      </p:sp>
      <p:sp>
        <p:nvSpPr>
          <p:cNvPr id="1841" name="Google Shape;1841;p48"/>
          <p:cNvSpPr txBox="1"/>
          <p:nvPr>
            <p:ph idx="12" type="sldNum"/>
          </p:nvPr>
        </p:nvSpPr>
        <p:spPr>
          <a:xfrm>
            <a:off x="8347836" y="6539415"/>
            <a:ext cx="228600" cy="1943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38100" rtl="0" algn="l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42" name="Google Shape;1842;p48"/>
          <p:cNvSpPr txBox="1"/>
          <p:nvPr/>
        </p:nvSpPr>
        <p:spPr>
          <a:xfrm>
            <a:off x="258267" y="1833117"/>
            <a:ext cx="8743950" cy="28835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-3429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使用docker compose file(YAML)設定部署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693420" rtl="0" algn="r">
              <a:lnSpc>
                <a:spcPct val="100000"/>
              </a:lnSpc>
              <a:spcBef>
                <a:spcPts val="247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使用的Docker image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748665" rtl="0" algn="ctr">
              <a:lnSpc>
                <a:spcPct val="100000"/>
              </a:lnSpc>
              <a:spcBef>
                <a:spcPts val="1195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開放port對外服務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214234" marR="0" rtl="0" algn="l">
              <a:lnSpc>
                <a:spcPct val="118888"/>
              </a:lnSpc>
              <a:spcBef>
                <a:spcPts val="14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環境參數，讓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214234" marR="0" rtl="0" algn="l">
              <a:lnSpc>
                <a:spcPct val="1188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spring boot使用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909059" marR="2065020" rtl="0" algn="l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deploy: 維持2個實體，並限 制每個實體cpu及ram的使用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6" name="Shape 1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7" name="Google Shape;1847;p49"/>
          <p:cNvSpPr txBox="1"/>
          <p:nvPr>
            <p:ph type="title"/>
          </p:nvPr>
        </p:nvSpPr>
        <p:spPr>
          <a:xfrm>
            <a:off x="906576" y="566673"/>
            <a:ext cx="3602354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Docker Service Mesh</a:t>
            </a:r>
            <a:endParaRPr sz="2800"/>
          </a:p>
        </p:txBody>
      </p:sp>
      <p:grpSp>
        <p:nvGrpSpPr>
          <p:cNvPr id="1848" name="Google Shape;1848;p49"/>
          <p:cNvGrpSpPr/>
          <p:nvPr/>
        </p:nvGrpSpPr>
        <p:grpSpPr>
          <a:xfrm>
            <a:off x="1956789" y="1731107"/>
            <a:ext cx="2087932" cy="565560"/>
            <a:chOff x="1956789" y="1731107"/>
            <a:chExt cx="2087932" cy="565560"/>
          </a:xfrm>
        </p:grpSpPr>
        <p:sp>
          <p:nvSpPr>
            <p:cNvPr id="1849" name="Google Shape;1849;p49"/>
            <p:cNvSpPr/>
            <p:nvPr/>
          </p:nvSpPr>
          <p:spPr>
            <a:xfrm>
              <a:off x="1956789" y="1731107"/>
              <a:ext cx="2087932" cy="504731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0" name="Google Shape;1850;p49"/>
            <p:cNvSpPr/>
            <p:nvPr/>
          </p:nvSpPr>
          <p:spPr>
            <a:xfrm>
              <a:off x="2171700" y="1735823"/>
              <a:ext cx="1656588" cy="560844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1" name="Google Shape;1851;p49"/>
            <p:cNvSpPr/>
            <p:nvPr/>
          </p:nvSpPr>
          <p:spPr>
            <a:xfrm>
              <a:off x="1994916" y="1749552"/>
              <a:ext cx="2016251" cy="432815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2" name="Google Shape;1852;p49"/>
            <p:cNvSpPr/>
            <p:nvPr/>
          </p:nvSpPr>
          <p:spPr>
            <a:xfrm>
              <a:off x="1994916" y="1749552"/>
              <a:ext cx="2016760" cy="433070"/>
            </a:xfrm>
            <a:custGeom>
              <a:rect b="b" l="l" r="r" t="t"/>
              <a:pathLst>
                <a:path extrusionOk="0" h="433069" w="2016760">
                  <a:moveTo>
                    <a:pt x="0" y="72136"/>
                  </a:moveTo>
                  <a:lnTo>
                    <a:pt x="5663" y="44041"/>
                  </a:lnTo>
                  <a:lnTo>
                    <a:pt x="21113" y="21113"/>
                  </a:lnTo>
                  <a:lnTo>
                    <a:pt x="44041" y="5663"/>
                  </a:lnTo>
                  <a:lnTo>
                    <a:pt x="72135" y="0"/>
                  </a:lnTo>
                  <a:lnTo>
                    <a:pt x="1944116" y="0"/>
                  </a:lnTo>
                  <a:lnTo>
                    <a:pt x="1972210" y="5663"/>
                  </a:lnTo>
                  <a:lnTo>
                    <a:pt x="1995138" y="21113"/>
                  </a:lnTo>
                  <a:lnTo>
                    <a:pt x="2010588" y="44041"/>
                  </a:lnTo>
                  <a:lnTo>
                    <a:pt x="2016251" y="72136"/>
                  </a:lnTo>
                  <a:lnTo>
                    <a:pt x="2016251" y="360680"/>
                  </a:lnTo>
                  <a:lnTo>
                    <a:pt x="2010588" y="388774"/>
                  </a:lnTo>
                  <a:lnTo>
                    <a:pt x="1995138" y="411702"/>
                  </a:lnTo>
                  <a:lnTo>
                    <a:pt x="1972210" y="427152"/>
                  </a:lnTo>
                  <a:lnTo>
                    <a:pt x="1944116" y="432815"/>
                  </a:lnTo>
                  <a:lnTo>
                    <a:pt x="72135" y="432815"/>
                  </a:lnTo>
                  <a:lnTo>
                    <a:pt x="44041" y="427152"/>
                  </a:lnTo>
                  <a:lnTo>
                    <a:pt x="21113" y="411702"/>
                  </a:lnTo>
                  <a:lnTo>
                    <a:pt x="5663" y="388774"/>
                  </a:lnTo>
                  <a:lnTo>
                    <a:pt x="0" y="360680"/>
                  </a:lnTo>
                  <a:lnTo>
                    <a:pt x="0" y="72136"/>
                  </a:lnTo>
                  <a:close/>
                </a:path>
              </a:pathLst>
            </a:custGeom>
            <a:noFill/>
            <a:ln cap="flat" cmpd="sng" w="9525">
              <a:solidFill>
                <a:srgbClr val="F6924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53" name="Google Shape;1853;p49"/>
          <p:cNvSpPr txBox="1"/>
          <p:nvPr/>
        </p:nvSpPr>
        <p:spPr>
          <a:xfrm>
            <a:off x="2339467" y="1801114"/>
            <a:ext cx="1325880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Load balancer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54" name="Google Shape;1854;p49"/>
          <p:cNvGrpSpPr/>
          <p:nvPr/>
        </p:nvGrpSpPr>
        <p:grpSpPr>
          <a:xfrm>
            <a:off x="789411" y="2762982"/>
            <a:ext cx="1368592" cy="2807266"/>
            <a:chOff x="789411" y="2762982"/>
            <a:chExt cx="1368592" cy="2807266"/>
          </a:xfrm>
        </p:grpSpPr>
        <p:sp>
          <p:nvSpPr>
            <p:cNvPr id="1855" name="Google Shape;1855;p49"/>
            <p:cNvSpPr/>
            <p:nvPr/>
          </p:nvSpPr>
          <p:spPr>
            <a:xfrm>
              <a:off x="789411" y="2762982"/>
              <a:ext cx="1368592" cy="2807266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6" name="Google Shape;1856;p49"/>
            <p:cNvSpPr/>
            <p:nvPr/>
          </p:nvSpPr>
          <p:spPr>
            <a:xfrm>
              <a:off x="827531" y="2781300"/>
              <a:ext cx="1296924" cy="2735580"/>
            </a:xfrm>
            <a:prstGeom prst="rect">
              <a:avLst/>
            </a:prstGeom>
            <a:blipFill rotWithShape="1">
              <a:blip r:embed="rId7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7" name="Google Shape;1857;p49"/>
            <p:cNvSpPr/>
            <p:nvPr/>
          </p:nvSpPr>
          <p:spPr>
            <a:xfrm>
              <a:off x="827531" y="2781300"/>
              <a:ext cx="1297305" cy="2735580"/>
            </a:xfrm>
            <a:custGeom>
              <a:rect b="b" l="l" r="r" t="t"/>
              <a:pathLst>
                <a:path extrusionOk="0" h="2735579" w="1297305">
                  <a:moveTo>
                    <a:pt x="0" y="2735580"/>
                  </a:moveTo>
                  <a:lnTo>
                    <a:pt x="1296924" y="2735580"/>
                  </a:lnTo>
                  <a:lnTo>
                    <a:pt x="1296924" y="0"/>
                  </a:lnTo>
                  <a:lnTo>
                    <a:pt x="0" y="0"/>
                  </a:lnTo>
                  <a:lnTo>
                    <a:pt x="0" y="2735580"/>
                  </a:lnTo>
                  <a:close/>
                </a:path>
              </a:pathLst>
            </a:custGeom>
            <a:noFill/>
            <a:ln cap="flat" cmpd="sng" w="9525">
              <a:solidFill>
                <a:srgbClr val="46AAC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8" name="Google Shape;1858;p49"/>
            <p:cNvSpPr/>
            <p:nvPr/>
          </p:nvSpPr>
          <p:spPr>
            <a:xfrm>
              <a:off x="996695" y="3131832"/>
              <a:ext cx="954036" cy="719315"/>
            </a:xfrm>
            <a:prstGeom prst="rect">
              <a:avLst/>
            </a:prstGeom>
            <a:blipFill rotWithShape="1">
              <a:blip r:embed="rId8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9" name="Google Shape;1859;p49"/>
            <p:cNvSpPr/>
            <p:nvPr/>
          </p:nvSpPr>
          <p:spPr>
            <a:xfrm>
              <a:off x="1239012" y="3397008"/>
              <a:ext cx="466382" cy="454139"/>
            </a:xfrm>
            <a:prstGeom prst="rect">
              <a:avLst/>
            </a:prstGeom>
            <a:blipFill rotWithShape="1">
              <a:blip r:embed="rId9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0" name="Google Shape;1860;p49"/>
            <p:cNvSpPr/>
            <p:nvPr/>
          </p:nvSpPr>
          <p:spPr>
            <a:xfrm>
              <a:off x="1043939" y="3159252"/>
              <a:ext cx="864108" cy="629412"/>
            </a:xfrm>
            <a:prstGeom prst="rect">
              <a:avLst/>
            </a:prstGeom>
            <a:blipFill rotWithShape="1">
              <a:blip r:embed="rId10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1" name="Google Shape;1861;p49"/>
            <p:cNvSpPr/>
            <p:nvPr/>
          </p:nvSpPr>
          <p:spPr>
            <a:xfrm>
              <a:off x="1043939" y="3159252"/>
              <a:ext cx="864235" cy="629920"/>
            </a:xfrm>
            <a:custGeom>
              <a:rect b="b" l="l" r="r" t="t"/>
              <a:pathLst>
                <a:path extrusionOk="0" h="629920" w="864235">
                  <a:moveTo>
                    <a:pt x="0" y="104901"/>
                  </a:moveTo>
                  <a:lnTo>
                    <a:pt x="8243" y="64079"/>
                  </a:lnTo>
                  <a:lnTo>
                    <a:pt x="30724" y="30733"/>
                  </a:lnTo>
                  <a:lnTo>
                    <a:pt x="64068" y="8247"/>
                  </a:lnTo>
                  <a:lnTo>
                    <a:pt x="104901" y="0"/>
                  </a:lnTo>
                  <a:lnTo>
                    <a:pt x="759205" y="0"/>
                  </a:lnTo>
                  <a:lnTo>
                    <a:pt x="800028" y="8247"/>
                  </a:lnTo>
                  <a:lnTo>
                    <a:pt x="833373" y="30734"/>
                  </a:lnTo>
                  <a:lnTo>
                    <a:pt x="855860" y="64079"/>
                  </a:lnTo>
                  <a:lnTo>
                    <a:pt x="864108" y="104901"/>
                  </a:lnTo>
                  <a:lnTo>
                    <a:pt x="864108" y="524510"/>
                  </a:lnTo>
                  <a:lnTo>
                    <a:pt x="855860" y="565332"/>
                  </a:lnTo>
                  <a:lnTo>
                    <a:pt x="833374" y="598677"/>
                  </a:lnTo>
                  <a:lnTo>
                    <a:pt x="800028" y="621164"/>
                  </a:lnTo>
                  <a:lnTo>
                    <a:pt x="759205" y="629412"/>
                  </a:lnTo>
                  <a:lnTo>
                    <a:pt x="104901" y="629412"/>
                  </a:lnTo>
                  <a:lnTo>
                    <a:pt x="64068" y="621164"/>
                  </a:lnTo>
                  <a:lnTo>
                    <a:pt x="30724" y="598678"/>
                  </a:lnTo>
                  <a:lnTo>
                    <a:pt x="8243" y="565332"/>
                  </a:lnTo>
                  <a:lnTo>
                    <a:pt x="0" y="524510"/>
                  </a:lnTo>
                  <a:lnTo>
                    <a:pt x="0" y="104901"/>
                  </a:lnTo>
                  <a:close/>
                </a:path>
              </a:pathLst>
            </a:custGeom>
            <a:noFill/>
            <a:ln cap="flat" cmpd="sng" w="9525">
              <a:solidFill>
                <a:srgbClr val="7C5F9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62" name="Google Shape;1862;p49"/>
          <p:cNvSpPr txBox="1"/>
          <p:nvPr/>
        </p:nvSpPr>
        <p:spPr>
          <a:xfrm>
            <a:off x="1388999" y="3449192"/>
            <a:ext cx="404718" cy="2289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LB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63" name="Google Shape;1863;p49"/>
          <p:cNvGrpSpPr/>
          <p:nvPr/>
        </p:nvGrpSpPr>
        <p:grpSpPr>
          <a:xfrm>
            <a:off x="992124" y="4216895"/>
            <a:ext cx="958583" cy="801636"/>
            <a:chOff x="992124" y="4216895"/>
            <a:chExt cx="958583" cy="801636"/>
          </a:xfrm>
        </p:grpSpPr>
        <p:sp>
          <p:nvSpPr>
            <p:cNvPr id="1864" name="Google Shape;1864;p49"/>
            <p:cNvSpPr/>
            <p:nvPr/>
          </p:nvSpPr>
          <p:spPr>
            <a:xfrm>
              <a:off x="992124" y="4216895"/>
              <a:ext cx="958583" cy="789444"/>
            </a:xfrm>
            <a:prstGeom prst="rect">
              <a:avLst/>
            </a:prstGeom>
            <a:blipFill rotWithShape="1">
              <a:blip r:embed="rId11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5" name="Google Shape;1865;p49"/>
            <p:cNvSpPr/>
            <p:nvPr/>
          </p:nvSpPr>
          <p:spPr>
            <a:xfrm>
              <a:off x="1082040" y="4251972"/>
              <a:ext cx="775703" cy="766559"/>
            </a:xfrm>
            <a:prstGeom prst="rect">
              <a:avLst/>
            </a:prstGeom>
            <a:blipFill rotWithShape="1">
              <a:blip r:embed="rId1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6" name="Google Shape;1866;p49"/>
            <p:cNvSpPr/>
            <p:nvPr/>
          </p:nvSpPr>
          <p:spPr>
            <a:xfrm>
              <a:off x="1039368" y="4244340"/>
              <a:ext cx="868680" cy="699516"/>
            </a:xfrm>
            <a:prstGeom prst="rect">
              <a:avLst/>
            </a:prstGeom>
            <a:blipFill rotWithShape="1">
              <a:blip r:embed="rId1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7" name="Google Shape;1867;p49"/>
            <p:cNvSpPr/>
            <p:nvPr/>
          </p:nvSpPr>
          <p:spPr>
            <a:xfrm>
              <a:off x="1039368" y="4244340"/>
              <a:ext cx="868680" cy="699770"/>
            </a:xfrm>
            <a:custGeom>
              <a:rect b="b" l="l" r="r" t="t"/>
              <a:pathLst>
                <a:path extrusionOk="0" h="699770" w="868680">
                  <a:moveTo>
                    <a:pt x="0" y="116586"/>
                  </a:moveTo>
                  <a:lnTo>
                    <a:pt x="9161" y="71205"/>
                  </a:lnTo>
                  <a:lnTo>
                    <a:pt x="34147" y="34147"/>
                  </a:lnTo>
                  <a:lnTo>
                    <a:pt x="71205" y="9161"/>
                  </a:lnTo>
                  <a:lnTo>
                    <a:pt x="116585" y="0"/>
                  </a:lnTo>
                  <a:lnTo>
                    <a:pt x="752094" y="0"/>
                  </a:lnTo>
                  <a:lnTo>
                    <a:pt x="797474" y="9161"/>
                  </a:lnTo>
                  <a:lnTo>
                    <a:pt x="834532" y="34147"/>
                  </a:lnTo>
                  <a:lnTo>
                    <a:pt x="859518" y="71205"/>
                  </a:lnTo>
                  <a:lnTo>
                    <a:pt x="868680" y="116586"/>
                  </a:lnTo>
                  <a:lnTo>
                    <a:pt x="868680" y="582930"/>
                  </a:lnTo>
                  <a:lnTo>
                    <a:pt x="859518" y="628310"/>
                  </a:lnTo>
                  <a:lnTo>
                    <a:pt x="834532" y="665368"/>
                  </a:lnTo>
                  <a:lnTo>
                    <a:pt x="797474" y="690354"/>
                  </a:lnTo>
                  <a:lnTo>
                    <a:pt x="752094" y="699516"/>
                  </a:lnTo>
                  <a:lnTo>
                    <a:pt x="116585" y="699516"/>
                  </a:lnTo>
                  <a:lnTo>
                    <a:pt x="71205" y="690354"/>
                  </a:lnTo>
                  <a:lnTo>
                    <a:pt x="34147" y="665368"/>
                  </a:lnTo>
                  <a:lnTo>
                    <a:pt x="9161" y="628310"/>
                  </a:lnTo>
                  <a:lnTo>
                    <a:pt x="0" y="582930"/>
                  </a:lnTo>
                  <a:lnTo>
                    <a:pt x="0" y="116586"/>
                  </a:lnTo>
                  <a:close/>
                </a:path>
              </a:pathLst>
            </a:custGeom>
            <a:noFill/>
            <a:ln cap="flat" cmpd="sng" w="9525">
              <a:solidFill>
                <a:srgbClr val="97B8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68" name="Google Shape;1868;p49"/>
          <p:cNvSpPr txBox="1"/>
          <p:nvPr/>
        </p:nvSpPr>
        <p:spPr>
          <a:xfrm>
            <a:off x="1216761" y="4298695"/>
            <a:ext cx="525780" cy="574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60960" lvl="0" marL="0" marR="50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Spring  cloud  gateway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9" name="Google Shape;1869;p49"/>
          <p:cNvSpPr/>
          <p:nvPr/>
        </p:nvSpPr>
        <p:spPr>
          <a:xfrm>
            <a:off x="1209294" y="2588514"/>
            <a:ext cx="533400" cy="264160"/>
          </a:xfrm>
          <a:custGeom>
            <a:rect b="b" l="l" r="r" t="t"/>
            <a:pathLst>
              <a:path extrusionOk="0" h="264160" w="533400">
                <a:moveTo>
                  <a:pt x="0" y="263651"/>
                </a:moveTo>
                <a:lnTo>
                  <a:pt x="533400" y="263651"/>
                </a:lnTo>
                <a:lnTo>
                  <a:pt x="533400" y="0"/>
                </a:lnTo>
                <a:lnTo>
                  <a:pt x="0" y="0"/>
                </a:lnTo>
                <a:lnTo>
                  <a:pt x="0" y="263651"/>
                </a:lnTo>
                <a:close/>
              </a:path>
            </a:pathLst>
          </a:custGeom>
          <a:noFill/>
          <a:ln cap="flat" cmpd="sng" w="253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0" name="Google Shape;1870;p49"/>
          <p:cNvSpPr txBox="1"/>
          <p:nvPr/>
        </p:nvSpPr>
        <p:spPr>
          <a:xfrm>
            <a:off x="1319530" y="2606421"/>
            <a:ext cx="323850" cy="2082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9999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71" name="Google Shape;1871;p49"/>
          <p:cNvGrpSpPr/>
          <p:nvPr/>
        </p:nvGrpSpPr>
        <p:grpSpPr>
          <a:xfrm>
            <a:off x="2441417" y="2762982"/>
            <a:ext cx="1367088" cy="2807266"/>
            <a:chOff x="2441417" y="2762982"/>
            <a:chExt cx="1367088" cy="2807266"/>
          </a:xfrm>
        </p:grpSpPr>
        <p:sp>
          <p:nvSpPr>
            <p:cNvPr id="1872" name="Google Shape;1872;p49"/>
            <p:cNvSpPr/>
            <p:nvPr/>
          </p:nvSpPr>
          <p:spPr>
            <a:xfrm>
              <a:off x="2441417" y="2762982"/>
              <a:ext cx="1367088" cy="2807266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3" name="Google Shape;1873;p49"/>
            <p:cNvSpPr/>
            <p:nvPr/>
          </p:nvSpPr>
          <p:spPr>
            <a:xfrm>
              <a:off x="2479547" y="2781300"/>
              <a:ext cx="1295400" cy="2735580"/>
            </a:xfrm>
            <a:prstGeom prst="rect">
              <a:avLst/>
            </a:prstGeom>
            <a:blipFill rotWithShape="1">
              <a:blip r:embed="rId1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4" name="Google Shape;1874;p49"/>
            <p:cNvSpPr/>
            <p:nvPr/>
          </p:nvSpPr>
          <p:spPr>
            <a:xfrm>
              <a:off x="2479547" y="2781300"/>
              <a:ext cx="1295400" cy="2735580"/>
            </a:xfrm>
            <a:custGeom>
              <a:rect b="b" l="l" r="r" t="t"/>
              <a:pathLst>
                <a:path extrusionOk="0" h="2735579" w="1295400">
                  <a:moveTo>
                    <a:pt x="0" y="2735580"/>
                  </a:moveTo>
                  <a:lnTo>
                    <a:pt x="1295400" y="2735580"/>
                  </a:lnTo>
                  <a:lnTo>
                    <a:pt x="1295400" y="0"/>
                  </a:lnTo>
                  <a:lnTo>
                    <a:pt x="0" y="0"/>
                  </a:lnTo>
                  <a:lnTo>
                    <a:pt x="0" y="2735580"/>
                  </a:lnTo>
                  <a:close/>
                </a:path>
              </a:pathLst>
            </a:custGeom>
            <a:noFill/>
            <a:ln cap="flat" cmpd="sng" w="9525">
              <a:solidFill>
                <a:srgbClr val="46AAC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5" name="Google Shape;1875;p49"/>
            <p:cNvSpPr/>
            <p:nvPr/>
          </p:nvSpPr>
          <p:spPr>
            <a:xfrm>
              <a:off x="2647187" y="3131832"/>
              <a:ext cx="954036" cy="719315"/>
            </a:xfrm>
            <a:prstGeom prst="rect">
              <a:avLst/>
            </a:prstGeom>
            <a:blipFill rotWithShape="1">
              <a:blip r:embed="rId8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6" name="Google Shape;1876;p49"/>
            <p:cNvSpPr/>
            <p:nvPr/>
          </p:nvSpPr>
          <p:spPr>
            <a:xfrm>
              <a:off x="2891027" y="3397008"/>
              <a:ext cx="466382" cy="454139"/>
            </a:xfrm>
            <a:prstGeom prst="rect">
              <a:avLst/>
            </a:prstGeom>
            <a:blipFill rotWithShape="1">
              <a:blip r:embed="rId1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7" name="Google Shape;1877;p49"/>
            <p:cNvSpPr/>
            <p:nvPr/>
          </p:nvSpPr>
          <p:spPr>
            <a:xfrm>
              <a:off x="2694431" y="3159252"/>
              <a:ext cx="864107" cy="629412"/>
            </a:xfrm>
            <a:prstGeom prst="rect">
              <a:avLst/>
            </a:prstGeom>
            <a:blipFill rotWithShape="1">
              <a:blip r:embed="rId1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8" name="Google Shape;1878;p49"/>
            <p:cNvSpPr/>
            <p:nvPr/>
          </p:nvSpPr>
          <p:spPr>
            <a:xfrm>
              <a:off x="2694431" y="3159252"/>
              <a:ext cx="864235" cy="629920"/>
            </a:xfrm>
            <a:custGeom>
              <a:rect b="b" l="l" r="r" t="t"/>
              <a:pathLst>
                <a:path extrusionOk="0" h="629920" w="864235">
                  <a:moveTo>
                    <a:pt x="0" y="104901"/>
                  </a:moveTo>
                  <a:lnTo>
                    <a:pt x="8247" y="64079"/>
                  </a:lnTo>
                  <a:lnTo>
                    <a:pt x="30733" y="30733"/>
                  </a:lnTo>
                  <a:lnTo>
                    <a:pt x="64079" y="8247"/>
                  </a:lnTo>
                  <a:lnTo>
                    <a:pt x="104901" y="0"/>
                  </a:lnTo>
                  <a:lnTo>
                    <a:pt x="759206" y="0"/>
                  </a:lnTo>
                  <a:lnTo>
                    <a:pt x="800028" y="8247"/>
                  </a:lnTo>
                  <a:lnTo>
                    <a:pt x="833374" y="30734"/>
                  </a:lnTo>
                  <a:lnTo>
                    <a:pt x="855860" y="64079"/>
                  </a:lnTo>
                  <a:lnTo>
                    <a:pt x="864107" y="104901"/>
                  </a:lnTo>
                  <a:lnTo>
                    <a:pt x="864107" y="524510"/>
                  </a:lnTo>
                  <a:lnTo>
                    <a:pt x="855860" y="565332"/>
                  </a:lnTo>
                  <a:lnTo>
                    <a:pt x="833373" y="598677"/>
                  </a:lnTo>
                  <a:lnTo>
                    <a:pt x="800028" y="621164"/>
                  </a:lnTo>
                  <a:lnTo>
                    <a:pt x="759206" y="629412"/>
                  </a:lnTo>
                  <a:lnTo>
                    <a:pt x="104901" y="629412"/>
                  </a:lnTo>
                  <a:lnTo>
                    <a:pt x="64079" y="621164"/>
                  </a:lnTo>
                  <a:lnTo>
                    <a:pt x="30734" y="598678"/>
                  </a:lnTo>
                  <a:lnTo>
                    <a:pt x="8247" y="565332"/>
                  </a:lnTo>
                  <a:lnTo>
                    <a:pt x="0" y="524510"/>
                  </a:lnTo>
                  <a:lnTo>
                    <a:pt x="0" y="104901"/>
                  </a:lnTo>
                  <a:close/>
                </a:path>
              </a:pathLst>
            </a:custGeom>
            <a:noFill/>
            <a:ln cap="flat" cmpd="sng" w="9525">
              <a:solidFill>
                <a:srgbClr val="7C5F9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79" name="Google Shape;1879;p49"/>
          <p:cNvSpPr txBox="1"/>
          <p:nvPr/>
        </p:nvSpPr>
        <p:spPr>
          <a:xfrm>
            <a:off x="3040633" y="3449193"/>
            <a:ext cx="316776" cy="2289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LB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80" name="Google Shape;1880;p49"/>
          <p:cNvGrpSpPr/>
          <p:nvPr/>
        </p:nvGrpSpPr>
        <p:grpSpPr>
          <a:xfrm>
            <a:off x="2642616" y="4216895"/>
            <a:ext cx="958583" cy="801636"/>
            <a:chOff x="2642616" y="4216895"/>
            <a:chExt cx="958583" cy="801636"/>
          </a:xfrm>
        </p:grpSpPr>
        <p:sp>
          <p:nvSpPr>
            <p:cNvPr id="1881" name="Google Shape;1881;p49"/>
            <p:cNvSpPr/>
            <p:nvPr/>
          </p:nvSpPr>
          <p:spPr>
            <a:xfrm>
              <a:off x="2642616" y="4216895"/>
              <a:ext cx="958583" cy="789444"/>
            </a:xfrm>
            <a:prstGeom prst="rect">
              <a:avLst/>
            </a:prstGeom>
            <a:blipFill rotWithShape="1">
              <a:blip r:embed="rId11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2" name="Google Shape;1882;p49"/>
            <p:cNvSpPr/>
            <p:nvPr/>
          </p:nvSpPr>
          <p:spPr>
            <a:xfrm>
              <a:off x="2734056" y="4251972"/>
              <a:ext cx="775703" cy="766559"/>
            </a:xfrm>
            <a:prstGeom prst="rect">
              <a:avLst/>
            </a:prstGeom>
            <a:blipFill rotWithShape="1">
              <a:blip r:embed="rId17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3" name="Google Shape;1883;p49"/>
            <p:cNvSpPr/>
            <p:nvPr/>
          </p:nvSpPr>
          <p:spPr>
            <a:xfrm>
              <a:off x="2689860" y="4244340"/>
              <a:ext cx="868679" cy="699516"/>
            </a:xfrm>
            <a:prstGeom prst="rect">
              <a:avLst/>
            </a:prstGeom>
            <a:blipFill rotWithShape="1">
              <a:blip r:embed="rId18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4" name="Google Shape;1884;p49"/>
            <p:cNvSpPr/>
            <p:nvPr/>
          </p:nvSpPr>
          <p:spPr>
            <a:xfrm>
              <a:off x="2689860" y="4244340"/>
              <a:ext cx="868680" cy="699770"/>
            </a:xfrm>
            <a:custGeom>
              <a:rect b="b" l="l" r="r" t="t"/>
              <a:pathLst>
                <a:path extrusionOk="0" h="699770" w="868679">
                  <a:moveTo>
                    <a:pt x="0" y="116586"/>
                  </a:moveTo>
                  <a:lnTo>
                    <a:pt x="9161" y="71205"/>
                  </a:lnTo>
                  <a:lnTo>
                    <a:pt x="34147" y="34147"/>
                  </a:lnTo>
                  <a:lnTo>
                    <a:pt x="71205" y="9161"/>
                  </a:lnTo>
                  <a:lnTo>
                    <a:pt x="116585" y="0"/>
                  </a:lnTo>
                  <a:lnTo>
                    <a:pt x="752093" y="0"/>
                  </a:lnTo>
                  <a:lnTo>
                    <a:pt x="797474" y="9161"/>
                  </a:lnTo>
                  <a:lnTo>
                    <a:pt x="834532" y="34147"/>
                  </a:lnTo>
                  <a:lnTo>
                    <a:pt x="859518" y="71205"/>
                  </a:lnTo>
                  <a:lnTo>
                    <a:pt x="868679" y="116586"/>
                  </a:lnTo>
                  <a:lnTo>
                    <a:pt x="868679" y="582930"/>
                  </a:lnTo>
                  <a:lnTo>
                    <a:pt x="859518" y="628310"/>
                  </a:lnTo>
                  <a:lnTo>
                    <a:pt x="834532" y="665368"/>
                  </a:lnTo>
                  <a:lnTo>
                    <a:pt x="797474" y="690354"/>
                  </a:lnTo>
                  <a:lnTo>
                    <a:pt x="752093" y="699516"/>
                  </a:lnTo>
                  <a:lnTo>
                    <a:pt x="116585" y="699516"/>
                  </a:lnTo>
                  <a:lnTo>
                    <a:pt x="71205" y="690354"/>
                  </a:lnTo>
                  <a:lnTo>
                    <a:pt x="34147" y="665368"/>
                  </a:lnTo>
                  <a:lnTo>
                    <a:pt x="9161" y="628310"/>
                  </a:lnTo>
                  <a:lnTo>
                    <a:pt x="0" y="582930"/>
                  </a:lnTo>
                  <a:lnTo>
                    <a:pt x="0" y="116586"/>
                  </a:lnTo>
                  <a:close/>
                </a:path>
              </a:pathLst>
            </a:custGeom>
            <a:noFill/>
            <a:ln cap="flat" cmpd="sng" w="9525">
              <a:solidFill>
                <a:srgbClr val="97B8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85" name="Google Shape;1885;p49"/>
          <p:cNvSpPr txBox="1"/>
          <p:nvPr/>
        </p:nvSpPr>
        <p:spPr>
          <a:xfrm>
            <a:off x="2868422" y="4298695"/>
            <a:ext cx="525780" cy="574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60960" lvl="0" marL="0" marR="50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Spring  cloud  gateway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6" name="Google Shape;1886;p49"/>
          <p:cNvSpPr/>
          <p:nvPr/>
        </p:nvSpPr>
        <p:spPr>
          <a:xfrm>
            <a:off x="2861310" y="2588514"/>
            <a:ext cx="533400" cy="264160"/>
          </a:xfrm>
          <a:custGeom>
            <a:rect b="b" l="l" r="r" t="t"/>
            <a:pathLst>
              <a:path extrusionOk="0" h="264160" w="533400">
                <a:moveTo>
                  <a:pt x="0" y="263651"/>
                </a:moveTo>
                <a:lnTo>
                  <a:pt x="533400" y="263651"/>
                </a:lnTo>
                <a:lnTo>
                  <a:pt x="533400" y="0"/>
                </a:lnTo>
                <a:lnTo>
                  <a:pt x="0" y="0"/>
                </a:lnTo>
                <a:lnTo>
                  <a:pt x="0" y="263651"/>
                </a:lnTo>
                <a:close/>
              </a:path>
            </a:pathLst>
          </a:custGeom>
          <a:noFill/>
          <a:ln cap="flat" cmpd="sng" w="253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7" name="Google Shape;1887;p49"/>
          <p:cNvSpPr txBox="1"/>
          <p:nvPr/>
        </p:nvSpPr>
        <p:spPr>
          <a:xfrm>
            <a:off x="2971545" y="2606421"/>
            <a:ext cx="323850" cy="2082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9999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88" name="Google Shape;1888;p49"/>
          <p:cNvGrpSpPr/>
          <p:nvPr/>
        </p:nvGrpSpPr>
        <p:grpSpPr>
          <a:xfrm>
            <a:off x="4024864" y="2762982"/>
            <a:ext cx="1368592" cy="2807266"/>
            <a:chOff x="4024864" y="2762982"/>
            <a:chExt cx="1368592" cy="2807266"/>
          </a:xfrm>
        </p:grpSpPr>
        <p:sp>
          <p:nvSpPr>
            <p:cNvPr id="1889" name="Google Shape;1889;p49"/>
            <p:cNvSpPr/>
            <p:nvPr/>
          </p:nvSpPr>
          <p:spPr>
            <a:xfrm>
              <a:off x="4024864" y="2762982"/>
              <a:ext cx="1368592" cy="2807266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0" name="Google Shape;1890;p49"/>
            <p:cNvSpPr/>
            <p:nvPr/>
          </p:nvSpPr>
          <p:spPr>
            <a:xfrm>
              <a:off x="4062984" y="2781300"/>
              <a:ext cx="1296924" cy="2735580"/>
            </a:xfrm>
            <a:prstGeom prst="rect">
              <a:avLst/>
            </a:prstGeom>
            <a:blipFill rotWithShape="1">
              <a:blip r:embed="rId19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1" name="Google Shape;1891;p49"/>
            <p:cNvSpPr/>
            <p:nvPr/>
          </p:nvSpPr>
          <p:spPr>
            <a:xfrm>
              <a:off x="4062984" y="2781300"/>
              <a:ext cx="1297305" cy="2735580"/>
            </a:xfrm>
            <a:custGeom>
              <a:rect b="b" l="l" r="r" t="t"/>
              <a:pathLst>
                <a:path extrusionOk="0" h="2735579" w="1297304">
                  <a:moveTo>
                    <a:pt x="0" y="2735580"/>
                  </a:moveTo>
                  <a:lnTo>
                    <a:pt x="1296924" y="2735580"/>
                  </a:lnTo>
                  <a:lnTo>
                    <a:pt x="1296924" y="0"/>
                  </a:lnTo>
                  <a:lnTo>
                    <a:pt x="0" y="0"/>
                  </a:lnTo>
                  <a:lnTo>
                    <a:pt x="0" y="2735580"/>
                  </a:lnTo>
                  <a:close/>
                </a:path>
              </a:pathLst>
            </a:custGeom>
            <a:noFill/>
            <a:ln cap="flat" cmpd="sng" w="9525">
              <a:solidFill>
                <a:srgbClr val="46AAC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2" name="Google Shape;1892;p49"/>
            <p:cNvSpPr/>
            <p:nvPr/>
          </p:nvSpPr>
          <p:spPr>
            <a:xfrm>
              <a:off x="4232148" y="3131832"/>
              <a:ext cx="954036" cy="719315"/>
            </a:xfrm>
            <a:prstGeom prst="rect">
              <a:avLst/>
            </a:prstGeom>
            <a:blipFill rotWithShape="1">
              <a:blip r:embed="rId8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3" name="Google Shape;1893;p49"/>
            <p:cNvSpPr/>
            <p:nvPr/>
          </p:nvSpPr>
          <p:spPr>
            <a:xfrm>
              <a:off x="4474464" y="3397008"/>
              <a:ext cx="466382" cy="454139"/>
            </a:xfrm>
            <a:prstGeom prst="rect">
              <a:avLst/>
            </a:prstGeom>
            <a:blipFill rotWithShape="1">
              <a:blip r:embed="rId9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4" name="Google Shape;1894;p49"/>
            <p:cNvSpPr/>
            <p:nvPr/>
          </p:nvSpPr>
          <p:spPr>
            <a:xfrm>
              <a:off x="4279392" y="3159252"/>
              <a:ext cx="864108" cy="629412"/>
            </a:xfrm>
            <a:prstGeom prst="rect">
              <a:avLst/>
            </a:prstGeom>
            <a:blipFill rotWithShape="1">
              <a:blip r:embed="rId1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5" name="Google Shape;1895;p49"/>
            <p:cNvSpPr/>
            <p:nvPr/>
          </p:nvSpPr>
          <p:spPr>
            <a:xfrm>
              <a:off x="4279392" y="3159252"/>
              <a:ext cx="864235" cy="629920"/>
            </a:xfrm>
            <a:custGeom>
              <a:rect b="b" l="l" r="r" t="t"/>
              <a:pathLst>
                <a:path extrusionOk="0" h="629920" w="864235">
                  <a:moveTo>
                    <a:pt x="0" y="104901"/>
                  </a:moveTo>
                  <a:lnTo>
                    <a:pt x="8247" y="64079"/>
                  </a:lnTo>
                  <a:lnTo>
                    <a:pt x="30734" y="30733"/>
                  </a:lnTo>
                  <a:lnTo>
                    <a:pt x="64079" y="8247"/>
                  </a:lnTo>
                  <a:lnTo>
                    <a:pt x="104902" y="0"/>
                  </a:lnTo>
                  <a:lnTo>
                    <a:pt x="759206" y="0"/>
                  </a:lnTo>
                  <a:lnTo>
                    <a:pt x="800028" y="8247"/>
                  </a:lnTo>
                  <a:lnTo>
                    <a:pt x="833374" y="30734"/>
                  </a:lnTo>
                  <a:lnTo>
                    <a:pt x="855860" y="64079"/>
                  </a:lnTo>
                  <a:lnTo>
                    <a:pt x="864108" y="104901"/>
                  </a:lnTo>
                  <a:lnTo>
                    <a:pt x="864108" y="524510"/>
                  </a:lnTo>
                  <a:lnTo>
                    <a:pt x="855860" y="565332"/>
                  </a:lnTo>
                  <a:lnTo>
                    <a:pt x="833374" y="598677"/>
                  </a:lnTo>
                  <a:lnTo>
                    <a:pt x="800028" y="621164"/>
                  </a:lnTo>
                  <a:lnTo>
                    <a:pt x="759206" y="629412"/>
                  </a:lnTo>
                  <a:lnTo>
                    <a:pt x="104902" y="629412"/>
                  </a:lnTo>
                  <a:lnTo>
                    <a:pt x="64079" y="621164"/>
                  </a:lnTo>
                  <a:lnTo>
                    <a:pt x="30734" y="598678"/>
                  </a:lnTo>
                  <a:lnTo>
                    <a:pt x="8247" y="565332"/>
                  </a:lnTo>
                  <a:lnTo>
                    <a:pt x="0" y="524510"/>
                  </a:lnTo>
                  <a:lnTo>
                    <a:pt x="0" y="104901"/>
                  </a:lnTo>
                  <a:close/>
                </a:path>
              </a:pathLst>
            </a:custGeom>
            <a:noFill/>
            <a:ln cap="flat" cmpd="sng" w="9525">
              <a:solidFill>
                <a:srgbClr val="7C5F9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96" name="Google Shape;1896;p49"/>
          <p:cNvSpPr txBox="1"/>
          <p:nvPr/>
        </p:nvSpPr>
        <p:spPr>
          <a:xfrm>
            <a:off x="4625084" y="3449192"/>
            <a:ext cx="370537" cy="2289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LB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7" name="Google Shape;1897;p49"/>
          <p:cNvSpPr/>
          <p:nvPr/>
        </p:nvSpPr>
        <p:spPr>
          <a:xfrm>
            <a:off x="4446270" y="2588514"/>
            <a:ext cx="532130" cy="264160"/>
          </a:xfrm>
          <a:custGeom>
            <a:rect b="b" l="l" r="r" t="t"/>
            <a:pathLst>
              <a:path extrusionOk="0" h="264160" w="532129">
                <a:moveTo>
                  <a:pt x="0" y="263651"/>
                </a:moveTo>
                <a:lnTo>
                  <a:pt x="531876" y="263651"/>
                </a:lnTo>
                <a:lnTo>
                  <a:pt x="531876" y="0"/>
                </a:lnTo>
                <a:lnTo>
                  <a:pt x="0" y="0"/>
                </a:lnTo>
                <a:lnTo>
                  <a:pt x="0" y="263651"/>
                </a:lnTo>
                <a:close/>
              </a:path>
            </a:pathLst>
          </a:cu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8" name="Google Shape;1898;p49"/>
          <p:cNvSpPr txBox="1"/>
          <p:nvPr/>
        </p:nvSpPr>
        <p:spPr>
          <a:xfrm>
            <a:off x="4555871" y="2606421"/>
            <a:ext cx="323850" cy="2082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9999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9" name="Google Shape;1899;p49"/>
          <p:cNvSpPr/>
          <p:nvPr/>
        </p:nvSpPr>
        <p:spPr>
          <a:xfrm>
            <a:off x="1473708" y="2182367"/>
            <a:ext cx="3238500" cy="2062480"/>
          </a:xfrm>
          <a:custGeom>
            <a:rect b="b" l="l" r="r" t="t"/>
            <a:pathLst>
              <a:path extrusionOk="0" h="2062479" w="3238500">
                <a:moveTo>
                  <a:pt x="1528953" y="0"/>
                </a:moveTo>
                <a:lnTo>
                  <a:pt x="1523" y="405130"/>
                </a:lnTo>
              </a:path>
              <a:path extrusionOk="0" h="2062479" w="3238500">
                <a:moveTo>
                  <a:pt x="1530096" y="0"/>
                </a:moveTo>
                <a:lnTo>
                  <a:pt x="1654175" y="405130"/>
                </a:lnTo>
              </a:path>
              <a:path extrusionOk="0" h="2062479" w="3238500">
                <a:moveTo>
                  <a:pt x="1530096" y="0"/>
                </a:moveTo>
                <a:lnTo>
                  <a:pt x="3238372" y="405130"/>
                </a:lnTo>
              </a:path>
              <a:path extrusionOk="0" h="2062479" w="3238500">
                <a:moveTo>
                  <a:pt x="1523" y="976249"/>
                </a:moveTo>
                <a:lnTo>
                  <a:pt x="1523" y="669036"/>
                </a:lnTo>
              </a:path>
              <a:path extrusionOk="0" h="2062479" w="3238500">
                <a:moveTo>
                  <a:pt x="1653539" y="976249"/>
                </a:moveTo>
                <a:lnTo>
                  <a:pt x="1653539" y="669036"/>
                </a:lnTo>
              </a:path>
              <a:path extrusionOk="0" h="2062479" w="3238500">
                <a:moveTo>
                  <a:pt x="3236976" y="976249"/>
                </a:moveTo>
                <a:lnTo>
                  <a:pt x="3236976" y="669036"/>
                </a:lnTo>
              </a:path>
              <a:path extrusionOk="0" h="2062479" w="3238500">
                <a:moveTo>
                  <a:pt x="2285" y="1606296"/>
                </a:moveTo>
                <a:lnTo>
                  <a:pt x="0" y="2062226"/>
                </a:lnTo>
              </a:path>
              <a:path extrusionOk="0" h="2062479" w="3238500">
                <a:moveTo>
                  <a:pt x="1523" y="1606296"/>
                </a:moveTo>
                <a:lnTo>
                  <a:pt x="1650746" y="2062226"/>
                </a:lnTo>
              </a:path>
              <a:path extrusionOk="0" h="2062479" w="3238500">
                <a:moveTo>
                  <a:pt x="1653921" y="1606296"/>
                </a:moveTo>
                <a:lnTo>
                  <a:pt x="0" y="2062226"/>
                </a:lnTo>
              </a:path>
              <a:path extrusionOk="0" h="2062479" w="3238500">
                <a:moveTo>
                  <a:pt x="1652777" y="1606296"/>
                </a:moveTo>
                <a:lnTo>
                  <a:pt x="1650491" y="2062226"/>
                </a:lnTo>
              </a:path>
              <a:path extrusionOk="0" h="2062479" w="3238500">
                <a:moveTo>
                  <a:pt x="3237991" y="1606296"/>
                </a:moveTo>
                <a:lnTo>
                  <a:pt x="0" y="2062226"/>
                </a:lnTo>
              </a:path>
              <a:path extrusionOk="0" h="2062479" w="3238500">
                <a:moveTo>
                  <a:pt x="3236976" y="1606296"/>
                </a:moveTo>
                <a:lnTo>
                  <a:pt x="1650491" y="2053209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0" name="Google Shape;1900;p49"/>
          <p:cNvSpPr txBox="1"/>
          <p:nvPr/>
        </p:nvSpPr>
        <p:spPr>
          <a:xfrm>
            <a:off x="1166469" y="5176266"/>
            <a:ext cx="631825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Node1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1" name="Google Shape;1901;p49"/>
          <p:cNvSpPr txBox="1"/>
          <p:nvPr/>
        </p:nvSpPr>
        <p:spPr>
          <a:xfrm>
            <a:off x="2842260" y="5171313"/>
            <a:ext cx="631825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Node2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2" name="Google Shape;1902;p49"/>
          <p:cNvSpPr txBox="1"/>
          <p:nvPr/>
        </p:nvSpPr>
        <p:spPr>
          <a:xfrm>
            <a:off x="4407153" y="5166436"/>
            <a:ext cx="633095" cy="3003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Node3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3" name="Google Shape;1903;p49"/>
          <p:cNvSpPr txBox="1"/>
          <p:nvPr/>
        </p:nvSpPr>
        <p:spPr>
          <a:xfrm>
            <a:off x="5731890" y="2404364"/>
            <a:ext cx="3214370" cy="11233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50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在deploy後，會在每台機器開啟 設定的對外port。經由這個port  進來的流量會在透過內部的Load  balance導到真正的服務。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4" name="Google Shape;1904;p49"/>
          <p:cNvSpPr/>
          <p:nvPr/>
        </p:nvSpPr>
        <p:spPr>
          <a:xfrm>
            <a:off x="539495" y="2385060"/>
            <a:ext cx="5113020" cy="3276600"/>
          </a:xfrm>
          <a:custGeom>
            <a:rect b="b" l="l" r="r" t="t"/>
            <a:pathLst>
              <a:path extrusionOk="0" h="3276600" w="5113020">
                <a:moveTo>
                  <a:pt x="0" y="3276600"/>
                </a:moveTo>
                <a:lnTo>
                  <a:pt x="5113020" y="3276600"/>
                </a:lnTo>
                <a:lnTo>
                  <a:pt x="5113020" y="0"/>
                </a:lnTo>
                <a:lnTo>
                  <a:pt x="0" y="0"/>
                </a:lnTo>
                <a:lnTo>
                  <a:pt x="0" y="3276600"/>
                </a:lnTo>
                <a:close/>
              </a:path>
            </a:pathLst>
          </a:custGeom>
          <a:noFill/>
          <a:ln cap="flat" cmpd="sng" w="57150">
            <a:solidFill>
              <a:srgbClr val="8DEB00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5" name="Google Shape;1905;p49"/>
          <p:cNvSpPr txBox="1"/>
          <p:nvPr>
            <p:ph idx="12" type="sldNum"/>
          </p:nvPr>
        </p:nvSpPr>
        <p:spPr>
          <a:xfrm>
            <a:off x="8347836" y="6539415"/>
            <a:ext cx="228600" cy="1943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38100" rtl="0" algn="l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9" name="Shape 1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10" name="Google Shape;1910;p50"/>
          <p:cNvGrpSpPr/>
          <p:nvPr/>
        </p:nvGrpSpPr>
        <p:grpSpPr>
          <a:xfrm>
            <a:off x="983741" y="3559302"/>
            <a:ext cx="3057525" cy="1887220"/>
            <a:chOff x="983741" y="3559302"/>
            <a:chExt cx="3057525" cy="1887220"/>
          </a:xfrm>
        </p:grpSpPr>
        <p:sp>
          <p:nvSpPr>
            <p:cNvPr id="1911" name="Google Shape;1911;p50"/>
            <p:cNvSpPr/>
            <p:nvPr/>
          </p:nvSpPr>
          <p:spPr>
            <a:xfrm>
              <a:off x="983741" y="3559302"/>
              <a:ext cx="3057525" cy="1887220"/>
            </a:xfrm>
            <a:custGeom>
              <a:rect b="b" l="l" r="r" t="t"/>
              <a:pathLst>
                <a:path extrusionOk="0" h="1887220" w="3057525">
                  <a:moveTo>
                    <a:pt x="0" y="1886712"/>
                  </a:moveTo>
                  <a:lnTo>
                    <a:pt x="3057144" y="1886712"/>
                  </a:lnTo>
                  <a:lnTo>
                    <a:pt x="3057144" y="0"/>
                  </a:lnTo>
                  <a:lnTo>
                    <a:pt x="0" y="0"/>
                  </a:lnTo>
                  <a:lnTo>
                    <a:pt x="0" y="1886712"/>
                  </a:lnTo>
                  <a:close/>
                </a:path>
              </a:pathLst>
            </a:custGeom>
            <a:noFill/>
            <a:ln cap="flat" cmpd="sng" w="25400">
              <a:solidFill>
                <a:srgbClr val="9BBA5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2" name="Google Shape;1912;p50"/>
            <p:cNvSpPr/>
            <p:nvPr/>
          </p:nvSpPr>
          <p:spPr>
            <a:xfrm>
              <a:off x="1116329" y="3720846"/>
              <a:ext cx="2737485" cy="754380"/>
            </a:xfrm>
            <a:custGeom>
              <a:rect b="b" l="l" r="r" t="t"/>
              <a:pathLst>
                <a:path extrusionOk="0" h="754379" w="2737485">
                  <a:moveTo>
                    <a:pt x="0" y="125729"/>
                  </a:moveTo>
                  <a:lnTo>
                    <a:pt x="9879" y="76777"/>
                  </a:lnTo>
                  <a:lnTo>
                    <a:pt x="36823" y="36814"/>
                  </a:lnTo>
                  <a:lnTo>
                    <a:pt x="76788" y="9876"/>
                  </a:lnTo>
                  <a:lnTo>
                    <a:pt x="125729" y="0"/>
                  </a:lnTo>
                  <a:lnTo>
                    <a:pt x="2611373" y="0"/>
                  </a:lnTo>
                  <a:lnTo>
                    <a:pt x="2660326" y="9876"/>
                  </a:lnTo>
                  <a:lnTo>
                    <a:pt x="2700289" y="36814"/>
                  </a:lnTo>
                  <a:lnTo>
                    <a:pt x="2727227" y="76777"/>
                  </a:lnTo>
                  <a:lnTo>
                    <a:pt x="2737104" y="125729"/>
                  </a:lnTo>
                  <a:lnTo>
                    <a:pt x="2737104" y="628649"/>
                  </a:lnTo>
                  <a:lnTo>
                    <a:pt x="2727227" y="677602"/>
                  </a:lnTo>
                  <a:lnTo>
                    <a:pt x="2700289" y="717565"/>
                  </a:lnTo>
                  <a:lnTo>
                    <a:pt x="2660326" y="744503"/>
                  </a:lnTo>
                  <a:lnTo>
                    <a:pt x="2611373" y="754379"/>
                  </a:lnTo>
                  <a:lnTo>
                    <a:pt x="125729" y="754379"/>
                  </a:lnTo>
                  <a:lnTo>
                    <a:pt x="76788" y="744503"/>
                  </a:lnTo>
                  <a:lnTo>
                    <a:pt x="36823" y="717565"/>
                  </a:lnTo>
                  <a:lnTo>
                    <a:pt x="9879" y="677602"/>
                  </a:lnTo>
                  <a:lnTo>
                    <a:pt x="0" y="628649"/>
                  </a:lnTo>
                  <a:lnTo>
                    <a:pt x="0" y="125729"/>
                  </a:lnTo>
                  <a:close/>
                </a:path>
              </a:pathLst>
            </a:custGeom>
            <a:noFill/>
            <a:ln cap="flat" cmpd="sng" w="25400">
              <a:solidFill>
                <a:srgbClr val="385D8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3" name="Google Shape;1913;p50"/>
            <p:cNvSpPr/>
            <p:nvPr/>
          </p:nvSpPr>
          <p:spPr>
            <a:xfrm>
              <a:off x="1315973" y="4132326"/>
              <a:ext cx="929640" cy="269875"/>
            </a:xfrm>
            <a:custGeom>
              <a:rect b="b" l="l" r="r" t="t"/>
              <a:pathLst>
                <a:path extrusionOk="0" h="269875" w="929639">
                  <a:moveTo>
                    <a:pt x="884682" y="0"/>
                  </a:moveTo>
                  <a:lnTo>
                    <a:pt x="44957" y="0"/>
                  </a:lnTo>
                  <a:lnTo>
                    <a:pt x="27431" y="3524"/>
                  </a:lnTo>
                  <a:lnTo>
                    <a:pt x="13144" y="13144"/>
                  </a:lnTo>
                  <a:lnTo>
                    <a:pt x="3524" y="27431"/>
                  </a:lnTo>
                  <a:lnTo>
                    <a:pt x="0" y="44957"/>
                  </a:lnTo>
                  <a:lnTo>
                    <a:pt x="0" y="224790"/>
                  </a:lnTo>
                  <a:lnTo>
                    <a:pt x="3524" y="242316"/>
                  </a:lnTo>
                  <a:lnTo>
                    <a:pt x="13144" y="256603"/>
                  </a:lnTo>
                  <a:lnTo>
                    <a:pt x="27431" y="266223"/>
                  </a:lnTo>
                  <a:lnTo>
                    <a:pt x="44957" y="269748"/>
                  </a:lnTo>
                  <a:lnTo>
                    <a:pt x="884682" y="269748"/>
                  </a:lnTo>
                  <a:lnTo>
                    <a:pt x="902207" y="266223"/>
                  </a:lnTo>
                  <a:lnTo>
                    <a:pt x="916495" y="256603"/>
                  </a:lnTo>
                  <a:lnTo>
                    <a:pt x="926115" y="242316"/>
                  </a:lnTo>
                  <a:lnTo>
                    <a:pt x="929639" y="224790"/>
                  </a:lnTo>
                  <a:lnTo>
                    <a:pt x="929639" y="44957"/>
                  </a:lnTo>
                  <a:lnTo>
                    <a:pt x="926115" y="27431"/>
                  </a:lnTo>
                  <a:lnTo>
                    <a:pt x="916495" y="13144"/>
                  </a:lnTo>
                  <a:lnTo>
                    <a:pt x="902207" y="3524"/>
                  </a:lnTo>
                  <a:lnTo>
                    <a:pt x="884682" y="0"/>
                  </a:lnTo>
                  <a:close/>
                </a:path>
              </a:pathLst>
            </a:custGeom>
            <a:solidFill>
              <a:srgbClr val="4F81B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4" name="Google Shape;1914;p50"/>
            <p:cNvSpPr/>
            <p:nvPr/>
          </p:nvSpPr>
          <p:spPr>
            <a:xfrm>
              <a:off x="1315973" y="4132326"/>
              <a:ext cx="929640" cy="269875"/>
            </a:xfrm>
            <a:custGeom>
              <a:rect b="b" l="l" r="r" t="t"/>
              <a:pathLst>
                <a:path extrusionOk="0" h="269875" w="929639">
                  <a:moveTo>
                    <a:pt x="0" y="44957"/>
                  </a:moveTo>
                  <a:lnTo>
                    <a:pt x="3524" y="27431"/>
                  </a:lnTo>
                  <a:lnTo>
                    <a:pt x="13144" y="13144"/>
                  </a:lnTo>
                  <a:lnTo>
                    <a:pt x="27431" y="3524"/>
                  </a:lnTo>
                  <a:lnTo>
                    <a:pt x="44957" y="0"/>
                  </a:lnTo>
                  <a:lnTo>
                    <a:pt x="884682" y="0"/>
                  </a:lnTo>
                  <a:lnTo>
                    <a:pt x="902207" y="3524"/>
                  </a:lnTo>
                  <a:lnTo>
                    <a:pt x="916495" y="13144"/>
                  </a:lnTo>
                  <a:lnTo>
                    <a:pt x="926115" y="27431"/>
                  </a:lnTo>
                  <a:lnTo>
                    <a:pt x="929639" y="44957"/>
                  </a:lnTo>
                  <a:lnTo>
                    <a:pt x="929639" y="224790"/>
                  </a:lnTo>
                  <a:lnTo>
                    <a:pt x="926115" y="242316"/>
                  </a:lnTo>
                  <a:lnTo>
                    <a:pt x="916495" y="256603"/>
                  </a:lnTo>
                  <a:lnTo>
                    <a:pt x="902207" y="266223"/>
                  </a:lnTo>
                  <a:lnTo>
                    <a:pt x="884682" y="269748"/>
                  </a:lnTo>
                  <a:lnTo>
                    <a:pt x="44957" y="269748"/>
                  </a:lnTo>
                  <a:lnTo>
                    <a:pt x="27431" y="266223"/>
                  </a:lnTo>
                  <a:lnTo>
                    <a:pt x="13144" y="256603"/>
                  </a:lnTo>
                  <a:lnTo>
                    <a:pt x="3524" y="242316"/>
                  </a:lnTo>
                  <a:lnTo>
                    <a:pt x="0" y="224790"/>
                  </a:lnTo>
                  <a:lnTo>
                    <a:pt x="0" y="44957"/>
                  </a:lnTo>
                  <a:close/>
                </a:path>
              </a:pathLst>
            </a:custGeom>
            <a:noFill/>
            <a:ln cap="flat" cmpd="sng" w="25400">
              <a:solidFill>
                <a:srgbClr val="385D8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15" name="Google Shape;1915;p50"/>
          <p:cNvSpPr txBox="1"/>
          <p:nvPr>
            <p:ph type="title"/>
          </p:nvPr>
        </p:nvSpPr>
        <p:spPr>
          <a:xfrm>
            <a:off x="906576" y="566673"/>
            <a:ext cx="5719445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Micro service deployment design</a:t>
            </a:r>
            <a:endParaRPr sz="2800"/>
          </a:p>
        </p:txBody>
      </p:sp>
      <p:sp>
        <p:nvSpPr>
          <p:cNvPr id="1916" name="Google Shape;1916;p50"/>
          <p:cNvSpPr txBox="1"/>
          <p:nvPr/>
        </p:nvSpPr>
        <p:spPr>
          <a:xfrm>
            <a:off x="906576" y="1774668"/>
            <a:ext cx="5019040" cy="1122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3025">
            <a:noAutofit/>
          </a:bodyPr>
          <a:lstStyle/>
          <a:p>
            <a:pPr indent="-3429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Spring cloud相關元件為Multi-module專案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其餘服務類會各自為一個專案分開版控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48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Gitlab上建議新增一個Group做人員控管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7" name="Google Shape;1917;p50"/>
          <p:cNvSpPr/>
          <p:nvPr/>
        </p:nvSpPr>
        <p:spPr>
          <a:xfrm>
            <a:off x="4505705" y="3537965"/>
            <a:ext cx="4316095" cy="1908175"/>
          </a:xfrm>
          <a:custGeom>
            <a:rect b="b" l="l" r="r" t="t"/>
            <a:pathLst>
              <a:path extrusionOk="0" h="1908175" w="4316095">
                <a:moveTo>
                  <a:pt x="0" y="1908048"/>
                </a:moveTo>
                <a:lnTo>
                  <a:pt x="4315967" y="1908048"/>
                </a:lnTo>
                <a:lnTo>
                  <a:pt x="4315967" y="0"/>
                </a:lnTo>
                <a:lnTo>
                  <a:pt x="0" y="0"/>
                </a:lnTo>
                <a:lnTo>
                  <a:pt x="0" y="1908048"/>
                </a:lnTo>
                <a:close/>
              </a:path>
            </a:pathLst>
          </a:custGeom>
          <a:noFill/>
          <a:ln cap="flat" cmpd="sng" w="25400">
            <a:solidFill>
              <a:srgbClr val="9BBA5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8" name="Google Shape;1918;p50"/>
          <p:cNvSpPr txBox="1"/>
          <p:nvPr/>
        </p:nvSpPr>
        <p:spPr>
          <a:xfrm>
            <a:off x="1580388" y="4102100"/>
            <a:ext cx="412750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Zuul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19" name="Google Shape;1919;p50"/>
          <p:cNvGrpSpPr/>
          <p:nvPr/>
        </p:nvGrpSpPr>
        <p:grpSpPr>
          <a:xfrm>
            <a:off x="2550414" y="4132326"/>
            <a:ext cx="931544" cy="269875"/>
            <a:chOff x="2550414" y="4132326"/>
            <a:chExt cx="931544" cy="269875"/>
          </a:xfrm>
        </p:grpSpPr>
        <p:sp>
          <p:nvSpPr>
            <p:cNvPr id="1920" name="Google Shape;1920;p50"/>
            <p:cNvSpPr/>
            <p:nvPr/>
          </p:nvSpPr>
          <p:spPr>
            <a:xfrm>
              <a:off x="2550414" y="4132326"/>
              <a:ext cx="931544" cy="269875"/>
            </a:xfrm>
            <a:custGeom>
              <a:rect b="b" l="l" r="r" t="t"/>
              <a:pathLst>
                <a:path extrusionOk="0" h="269875" w="931545">
                  <a:moveTo>
                    <a:pt x="886206" y="0"/>
                  </a:moveTo>
                  <a:lnTo>
                    <a:pt x="44958" y="0"/>
                  </a:lnTo>
                  <a:lnTo>
                    <a:pt x="27431" y="3524"/>
                  </a:lnTo>
                  <a:lnTo>
                    <a:pt x="13144" y="13144"/>
                  </a:lnTo>
                  <a:lnTo>
                    <a:pt x="3524" y="27431"/>
                  </a:lnTo>
                  <a:lnTo>
                    <a:pt x="0" y="44957"/>
                  </a:lnTo>
                  <a:lnTo>
                    <a:pt x="0" y="224790"/>
                  </a:lnTo>
                  <a:lnTo>
                    <a:pt x="3524" y="242316"/>
                  </a:lnTo>
                  <a:lnTo>
                    <a:pt x="13144" y="256603"/>
                  </a:lnTo>
                  <a:lnTo>
                    <a:pt x="27432" y="266223"/>
                  </a:lnTo>
                  <a:lnTo>
                    <a:pt x="44958" y="269748"/>
                  </a:lnTo>
                  <a:lnTo>
                    <a:pt x="886206" y="269748"/>
                  </a:lnTo>
                  <a:lnTo>
                    <a:pt x="903732" y="266223"/>
                  </a:lnTo>
                  <a:lnTo>
                    <a:pt x="918019" y="256603"/>
                  </a:lnTo>
                  <a:lnTo>
                    <a:pt x="927639" y="242316"/>
                  </a:lnTo>
                  <a:lnTo>
                    <a:pt x="931163" y="224790"/>
                  </a:lnTo>
                  <a:lnTo>
                    <a:pt x="931163" y="44957"/>
                  </a:lnTo>
                  <a:lnTo>
                    <a:pt x="927639" y="27431"/>
                  </a:lnTo>
                  <a:lnTo>
                    <a:pt x="918019" y="13144"/>
                  </a:lnTo>
                  <a:lnTo>
                    <a:pt x="903732" y="3524"/>
                  </a:lnTo>
                  <a:lnTo>
                    <a:pt x="886206" y="0"/>
                  </a:lnTo>
                  <a:close/>
                </a:path>
              </a:pathLst>
            </a:custGeom>
            <a:solidFill>
              <a:srgbClr val="4F81B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1" name="Google Shape;1921;p50"/>
            <p:cNvSpPr/>
            <p:nvPr/>
          </p:nvSpPr>
          <p:spPr>
            <a:xfrm>
              <a:off x="2550414" y="4132326"/>
              <a:ext cx="931544" cy="269875"/>
            </a:xfrm>
            <a:custGeom>
              <a:rect b="b" l="l" r="r" t="t"/>
              <a:pathLst>
                <a:path extrusionOk="0" h="269875" w="931545">
                  <a:moveTo>
                    <a:pt x="0" y="44957"/>
                  </a:moveTo>
                  <a:lnTo>
                    <a:pt x="3524" y="27431"/>
                  </a:lnTo>
                  <a:lnTo>
                    <a:pt x="13144" y="13144"/>
                  </a:lnTo>
                  <a:lnTo>
                    <a:pt x="27431" y="3524"/>
                  </a:lnTo>
                  <a:lnTo>
                    <a:pt x="44958" y="0"/>
                  </a:lnTo>
                  <a:lnTo>
                    <a:pt x="886206" y="0"/>
                  </a:lnTo>
                  <a:lnTo>
                    <a:pt x="903732" y="3524"/>
                  </a:lnTo>
                  <a:lnTo>
                    <a:pt x="918019" y="13144"/>
                  </a:lnTo>
                  <a:lnTo>
                    <a:pt x="927639" y="27431"/>
                  </a:lnTo>
                  <a:lnTo>
                    <a:pt x="931163" y="44957"/>
                  </a:lnTo>
                  <a:lnTo>
                    <a:pt x="931163" y="224790"/>
                  </a:lnTo>
                  <a:lnTo>
                    <a:pt x="927639" y="242316"/>
                  </a:lnTo>
                  <a:lnTo>
                    <a:pt x="918019" y="256603"/>
                  </a:lnTo>
                  <a:lnTo>
                    <a:pt x="903732" y="266223"/>
                  </a:lnTo>
                  <a:lnTo>
                    <a:pt x="886206" y="269748"/>
                  </a:lnTo>
                  <a:lnTo>
                    <a:pt x="44958" y="269748"/>
                  </a:lnTo>
                  <a:lnTo>
                    <a:pt x="27432" y="266223"/>
                  </a:lnTo>
                  <a:lnTo>
                    <a:pt x="13144" y="256603"/>
                  </a:lnTo>
                  <a:lnTo>
                    <a:pt x="3524" y="242316"/>
                  </a:lnTo>
                  <a:lnTo>
                    <a:pt x="0" y="224790"/>
                  </a:lnTo>
                  <a:lnTo>
                    <a:pt x="0" y="44957"/>
                  </a:lnTo>
                  <a:close/>
                </a:path>
              </a:pathLst>
            </a:custGeom>
            <a:noFill/>
            <a:ln cap="flat" cmpd="sng" w="25400">
              <a:solidFill>
                <a:srgbClr val="385D8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22" name="Google Shape;1922;p50"/>
          <p:cNvSpPr txBox="1"/>
          <p:nvPr/>
        </p:nvSpPr>
        <p:spPr>
          <a:xfrm>
            <a:off x="2699892" y="4102100"/>
            <a:ext cx="643890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Eureka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3" name="Google Shape;1923;p50"/>
          <p:cNvSpPr txBox="1"/>
          <p:nvPr/>
        </p:nvSpPr>
        <p:spPr>
          <a:xfrm>
            <a:off x="1924557" y="3711067"/>
            <a:ext cx="1184275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Spring Cloud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4" name="Google Shape;1924;p50"/>
          <p:cNvSpPr txBox="1"/>
          <p:nvPr/>
        </p:nvSpPr>
        <p:spPr>
          <a:xfrm>
            <a:off x="5679947" y="3796410"/>
            <a:ext cx="711200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1.0.0.0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5" name="Google Shape;1925;p50"/>
          <p:cNvSpPr txBox="1"/>
          <p:nvPr/>
        </p:nvSpPr>
        <p:spPr>
          <a:xfrm>
            <a:off x="4571491" y="3093796"/>
            <a:ext cx="711200" cy="3003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服務類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26" name="Google Shape;1926;p50"/>
          <p:cNvGrpSpPr/>
          <p:nvPr/>
        </p:nvGrpSpPr>
        <p:grpSpPr>
          <a:xfrm>
            <a:off x="4639817" y="3754373"/>
            <a:ext cx="929640" cy="378460"/>
            <a:chOff x="4639817" y="3754373"/>
            <a:chExt cx="929640" cy="378460"/>
          </a:xfrm>
        </p:grpSpPr>
        <p:sp>
          <p:nvSpPr>
            <p:cNvPr id="1927" name="Google Shape;1927;p50"/>
            <p:cNvSpPr/>
            <p:nvPr/>
          </p:nvSpPr>
          <p:spPr>
            <a:xfrm>
              <a:off x="4639817" y="3754373"/>
              <a:ext cx="929640" cy="378460"/>
            </a:xfrm>
            <a:custGeom>
              <a:rect b="b" l="l" r="r" t="t"/>
              <a:pathLst>
                <a:path extrusionOk="0" h="378460" w="929639">
                  <a:moveTo>
                    <a:pt x="866648" y="0"/>
                  </a:moveTo>
                  <a:lnTo>
                    <a:pt x="62992" y="0"/>
                  </a:lnTo>
                  <a:lnTo>
                    <a:pt x="38469" y="4949"/>
                  </a:lnTo>
                  <a:lnTo>
                    <a:pt x="18446" y="18446"/>
                  </a:lnTo>
                  <a:lnTo>
                    <a:pt x="4949" y="38469"/>
                  </a:lnTo>
                  <a:lnTo>
                    <a:pt x="0" y="62992"/>
                  </a:lnTo>
                  <a:lnTo>
                    <a:pt x="0" y="314959"/>
                  </a:lnTo>
                  <a:lnTo>
                    <a:pt x="4949" y="339482"/>
                  </a:lnTo>
                  <a:lnTo>
                    <a:pt x="18446" y="359505"/>
                  </a:lnTo>
                  <a:lnTo>
                    <a:pt x="38469" y="373002"/>
                  </a:lnTo>
                  <a:lnTo>
                    <a:pt x="62992" y="377951"/>
                  </a:lnTo>
                  <a:lnTo>
                    <a:pt x="866648" y="377951"/>
                  </a:lnTo>
                  <a:lnTo>
                    <a:pt x="891170" y="373002"/>
                  </a:lnTo>
                  <a:lnTo>
                    <a:pt x="911193" y="359505"/>
                  </a:lnTo>
                  <a:lnTo>
                    <a:pt x="924690" y="339482"/>
                  </a:lnTo>
                  <a:lnTo>
                    <a:pt x="929640" y="314959"/>
                  </a:lnTo>
                  <a:lnTo>
                    <a:pt x="929640" y="62992"/>
                  </a:lnTo>
                  <a:lnTo>
                    <a:pt x="924690" y="38469"/>
                  </a:lnTo>
                  <a:lnTo>
                    <a:pt x="911193" y="18446"/>
                  </a:lnTo>
                  <a:lnTo>
                    <a:pt x="891170" y="4949"/>
                  </a:lnTo>
                  <a:lnTo>
                    <a:pt x="866648" y="0"/>
                  </a:lnTo>
                  <a:close/>
                </a:path>
              </a:pathLst>
            </a:custGeom>
            <a:solidFill>
              <a:srgbClr val="4F81B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8" name="Google Shape;1928;p50"/>
            <p:cNvSpPr/>
            <p:nvPr/>
          </p:nvSpPr>
          <p:spPr>
            <a:xfrm>
              <a:off x="4639817" y="3754373"/>
              <a:ext cx="929640" cy="378460"/>
            </a:xfrm>
            <a:custGeom>
              <a:rect b="b" l="l" r="r" t="t"/>
              <a:pathLst>
                <a:path extrusionOk="0" h="378460" w="929639">
                  <a:moveTo>
                    <a:pt x="0" y="62992"/>
                  </a:moveTo>
                  <a:lnTo>
                    <a:pt x="4949" y="38469"/>
                  </a:lnTo>
                  <a:lnTo>
                    <a:pt x="18446" y="18446"/>
                  </a:lnTo>
                  <a:lnTo>
                    <a:pt x="38469" y="4949"/>
                  </a:lnTo>
                  <a:lnTo>
                    <a:pt x="62992" y="0"/>
                  </a:lnTo>
                  <a:lnTo>
                    <a:pt x="866648" y="0"/>
                  </a:lnTo>
                  <a:lnTo>
                    <a:pt x="891170" y="4949"/>
                  </a:lnTo>
                  <a:lnTo>
                    <a:pt x="911193" y="18446"/>
                  </a:lnTo>
                  <a:lnTo>
                    <a:pt x="924690" y="38469"/>
                  </a:lnTo>
                  <a:lnTo>
                    <a:pt x="929640" y="62992"/>
                  </a:lnTo>
                  <a:lnTo>
                    <a:pt x="929640" y="314959"/>
                  </a:lnTo>
                  <a:lnTo>
                    <a:pt x="924690" y="339482"/>
                  </a:lnTo>
                  <a:lnTo>
                    <a:pt x="911193" y="359505"/>
                  </a:lnTo>
                  <a:lnTo>
                    <a:pt x="891170" y="373002"/>
                  </a:lnTo>
                  <a:lnTo>
                    <a:pt x="866648" y="377951"/>
                  </a:lnTo>
                  <a:lnTo>
                    <a:pt x="62992" y="377951"/>
                  </a:lnTo>
                  <a:lnTo>
                    <a:pt x="38469" y="373002"/>
                  </a:lnTo>
                  <a:lnTo>
                    <a:pt x="18446" y="359505"/>
                  </a:lnTo>
                  <a:lnTo>
                    <a:pt x="4949" y="339482"/>
                  </a:lnTo>
                  <a:lnTo>
                    <a:pt x="0" y="314959"/>
                  </a:lnTo>
                  <a:lnTo>
                    <a:pt x="0" y="62992"/>
                  </a:lnTo>
                  <a:close/>
                </a:path>
              </a:pathLst>
            </a:custGeom>
            <a:noFill/>
            <a:ln cap="flat" cmpd="sng" w="25400">
              <a:solidFill>
                <a:srgbClr val="385D8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29" name="Google Shape;1929;p50"/>
          <p:cNvSpPr txBox="1"/>
          <p:nvPr/>
        </p:nvSpPr>
        <p:spPr>
          <a:xfrm>
            <a:off x="4900929" y="3777742"/>
            <a:ext cx="419734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UAA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30" name="Google Shape;1930;p50"/>
          <p:cNvGrpSpPr/>
          <p:nvPr/>
        </p:nvGrpSpPr>
        <p:grpSpPr>
          <a:xfrm>
            <a:off x="4671821" y="4694682"/>
            <a:ext cx="1211960" cy="607060"/>
            <a:chOff x="4671821" y="4694682"/>
            <a:chExt cx="1211960" cy="607060"/>
          </a:xfrm>
        </p:grpSpPr>
        <p:sp>
          <p:nvSpPr>
            <p:cNvPr id="1931" name="Google Shape;1931;p50"/>
            <p:cNvSpPr/>
            <p:nvPr/>
          </p:nvSpPr>
          <p:spPr>
            <a:xfrm>
              <a:off x="4671821" y="4694682"/>
              <a:ext cx="929640" cy="378460"/>
            </a:xfrm>
            <a:custGeom>
              <a:rect b="b" l="l" r="r" t="t"/>
              <a:pathLst>
                <a:path extrusionOk="0" h="378460" w="929639">
                  <a:moveTo>
                    <a:pt x="866648" y="0"/>
                  </a:moveTo>
                  <a:lnTo>
                    <a:pt x="62991" y="0"/>
                  </a:lnTo>
                  <a:lnTo>
                    <a:pt x="38469" y="4949"/>
                  </a:lnTo>
                  <a:lnTo>
                    <a:pt x="18446" y="18446"/>
                  </a:lnTo>
                  <a:lnTo>
                    <a:pt x="4949" y="38469"/>
                  </a:lnTo>
                  <a:lnTo>
                    <a:pt x="0" y="62992"/>
                  </a:lnTo>
                  <a:lnTo>
                    <a:pt x="0" y="314960"/>
                  </a:lnTo>
                  <a:lnTo>
                    <a:pt x="4949" y="339482"/>
                  </a:lnTo>
                  <a:lnTo>
                    <a:pt x="18446" y="359505"/>
                  </a:lnTo>
                  <a:lnTo>
                    <a:pt x="38469" y="373002"/>
                  </a:lnTo>
                  <a:lnTo>
                    <a:pt x="62991" y="377952"/>
                  </a:lnTo>
                  <a:lnTo>
                    <a:pt x="866648" y="377952"/>
                  </a:lnTo>
                  <a:lnTo>
                    <a:pt x="891170" y="373002"/>
                  </a:lnTo>
                  <a:lnTo>
                    <a:pt x="911193" y="359505"/>
                  </a:lnTo>
                  <a:lnTo>
                    <a:pt x="924690" y="339482"/>
                  </a:lnTo>
                  <a:lnTo>
                    <a:pt x="929639" y="314960"/>
                  </a:lnTo>
                  <a:lnTo>
                    <a:pt x="929639" y="62992"/>
                  </a:lnTo>
                  <a:lnTo>
                    <a:pt x="924690" y="38469"/>
                  </a:lnTo>
                  <a:lnTo>
                    <a:pt x="911193" y="18446"/>
                  </a:lnTo>
                  <a:lnTo>
                    <a:pt x="891170" y="4949"/>
                  </a:lnTo>
                  <a:lnTo>
                    <a:pt x="866648" y="0"/>
                  </a:lnTo>
                  <a:close/>
                </a:path>
              </a:pathLst>
            </a:custGeom>
            <a:solidFill>
              <a:srgbClr val="4F81B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2" name="Google Shape;1932;p50"/>
            <p:cNvSpPr/>
            <p:nvPr/>
          </p:nvSpPr>
          <p:spPr>
            <a:xfrm>
              <a:off x="4671821" y="4694682"/>
              <a:ext cx="929640" cy="378460"/>
            </a:xfrm>
            <a:custGeom>
              <a:rect b="b" l="l" r="r" t="t"/>
              <a:pathLst>
                <a:path extrusionOk="0" h="378460" w="929639">
                  <a:moveTo>
                    <a:pt x="0" y="62992"/>
                  </a:moveTo>
                  <a:lnTo>
                    <a:pt x="4949" y="38469"/>
                  </a:lnTo>
                  <a:lnTo>
                    <a:pt x="18446" y="18446"/>
                  </a:lnTo>
                  <a:lnTo>
                    <a:pt x="38469" y="4949"/>
                  </a:lnTo>
                  <a:lnTo>
                    <a:pt x="62991" y="0"/>
                  </a:lnTo>
                  <a:lnTo>
                    <a:pt x="866648" y="0"/>
                  </a:lnTo>
                  <a:lnTo>
                    <a:pt x="891170" y="4949"/>
                  </a:lnTo>
                  <a:lnTo>
                    <a:pt x="911193" y="18446"/>
                  </a:lnTo>
                  <a:lnTo>
                    <a:pt x="924690" y="38469"/>
                  </a:lnTo>
                  <a:lnTo>
                    <a:pt x="929639" y="62992"/>
                  </a:lnTo>
                  <a:lnTo>
                    <a:pt x="929639" y="314960"/>
                  </a:lnTo>
                  <a:lnTo>
                    <a:pt x="924690" y="339482"/>
                  </a:lnTo>
                  <a:lnTo>
                    <a:pt x="911193" y="359505"/>
                  </a:lnTo>
                  <a:lnTo>
                    <a:pt x="891170" y="373002"/>
                  </a:lnTo>
                  <a:lnTo>
                    <a:pt x="866648" y="377952"/>
                  </a:lnTo>
                  <a:lnTo>
                    <a:pt x="62991" y="377952"/>
                  </a:lnTo>
                  <a:lnTo>
                    <a:pt x="38469" y="373002"/>
                  </a:lnTo>
                  <a:lnTo>
                    <a:pt x="18446" y="359505"/>
                  </a:lnTo>
                  <a:lnTo>
                    <a:pt x="4949" y="339482"/>
                  </a:lnTo>
                  <a:lnTo>
                    <a:pt x="0" y="314960"/>
                  </a:lnTo>
                  <a:lnTo>
                    <a:pt x="0" y="62992"/>
                  </a:lnTo>
                  <a:close/>
                </a:path>
              </a:pathLst>
            </a:custGeom>
            <a:noFill/>
            <a:ln cap="flat" cmpd="sng" w="25400">
              <a:solidFill>
                <a:srgbClr val="385D8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3" name="Google Shape;1933;p50"/>
            <p:cNvSpPr/>
            <p:nvPr/>
          </p:nvSpPr>
          <p:spPr>
            <a:xfrm>
              <a:off x="4812029" y="4808982"/>
              <a:ext cx="931544" cy="378460"/>
            </a:xfrm>
            <a:custGeom>
              <a:rect b="b" l="l" r="r" t="t"/>
              <a:pathLst>
                <a:path extrusionOk="0" h="378460" w="931545">
                  <a:moveTo>
                    <a:pt x="868172" y="0"/>
                  </a:moveTo>
                  <a:lnTo>
                    <a:pt x="62992" y="0"/>
                  </a:lnTo>
                  <a:lnTo>
                    <a:pt x="38469" y="4949"/>
                  </a:lnTo>
                  <a:lnTo>
                    <a:pt x="18446" y="18446"/>
                  </a:lnTo>
                  <a:lnTo>
                    <a:pt x="4949" y="38469"/>
                  </a:lnTo>
                  <a:lnTo>
                    <a:pt x="0" y="62992"/>
                  </a:lnTo>
                  <a:lnTo>
                    <a:pt x="0" y="314960"/>
                  </a:lnTo>
                  <a:lnTo>
                    <a:pt x="4949" y="339482"/>
                  </a:lnTo>
                  <a:lnTo>
                    <a:pt x="18446" y="359505"/>
                  </a:lnTo>
                  <a:lnTo>
                    <a:pt x="38469" y="373002"/>
                  </a:lnTo>
                  <a:lnTo>
                    <a:pt x="62992" y="377952"/>
                  </a:lnTo>
                  <a:lnTo>
                    <a:pt x="868172" y="377952"/>
                  </a:lnTo>
                  <a:lnTo>
                    <a:pt x="892694" y="373002"/>
                  </a:lnTo>
                  <a:lnTo>
                    <a:pt x="912717" y="359505"/>
                  </a:lnTo>
                  <a:lnTo>
                    <a:pt x="926214" y="339482"/>
                  </a:lnTo>
                  <a:lnTo>
                    <a:pt x="931164" y="314960"/>
                  </a:lnTo>
                  <a:lnTo>
                    <a:pt x="931164" y="62992"/>
                  </a:lnTo>
                  <a:lnTo>
                    <a:pt x="926214" y="38469"/>
                  </a:lnTo>
                  <a:lnTo>
                    <a:pt x="912717" y="18446"/>
                  </a:lnTo>
                  <a:lnTo>
                    <a:pt x="892694" y="4949"/>
                  </a:lnTo>
                  <a:lnTo>
                    <a:pt x="868172" y="0"/>
                  </a:lnTo>
                  <a:close/>
                </a:path>
              </a:pathLst>
            </a:custGeom>
            <a:solidFill>
              <a:srgbClr val="4F81B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4" name="Google Shape;1934;p50"/>
            <p:cNvSpPr/>
            <p:nvPr/>
          </p:nvSpPr>
          <p:spPr>
            <a:xfrm>
              <a:off x="4812029" y="4808982"/>
              <a:ext cx="931544" cy="378460"/>
            </a:xfrm>
            <a:custGeom>
              <a:rect b="b" l="l" r="r" t="t"/>
              <a:pathLst>
                <a:path extrusionOk="0" h="378460" w="931545">
                  <a:moveTo>
                    <a:pt x="0" y="62992"/>
                  </a:moveTo>
                  <a:lnTo>
                    <a:pt x="4949" y="38469"/>
                  </a:lnTo>
                  <a:lnTo>
                    <a:pt x="18446" y="18446"/>
                  </a:lnTo>
                  <a:lnTo>
                    <a:pt x="38469" y="4949"/>
                  </a:lnTo>
                  <a:lnTo>
                    <a:pt x="62992" y="0"/>
                  </a:lnTo>
                  <a:lnTo>
                    <a:pt x="868172" y="0"/>
                  </a:lnTo>
                  <a:lnTo>
                    <a:pt x="892694" y="4949"/>
                  </a:lnTo>
                  <a:lnTo>
                    <a:pt x="912717" y="18446"/>
                  </a:lnTo>
                  <a:lnTo>
                    <a:pt x="926214" y="38469"/>
                  </a:lnTo>
                  <a:lnTo>
                    <a:pt x="931164" y="62992"/>
                  </a:lnTo>
                  <a:lnTo>
                    <a:pt x="931164" y="314960"/>
                  </a:lnTo>
                  <a:lnTo>
                    <a:pt x="926214" y="339482"/>
                  </a:lnTo>
                  <a:lnTo>
                    <a:pt x="912717" y="359505"/>
                  </a:lnTo>
                  <a:lnTo>
                    <a:pt x="892694" y="373002"/>
                  </a:lnTo>
                  <a:lnTo>
                    <a:pt x="868172" y="377952"/>
                  </a:lnTo>
                  <a:lnTo>
                    <a:pt x="62992" y="377952"/>
                  </a:lnTo>
                  <a:lnTo>
                    <a:pt x="38469" y="373002"/>
                  </a:lnTo>
                  <a:lnTo>
                    <a:pt x="18446" y="359505"/>
                  </a:lnTo>
                  <a:lnTo>
                    <a:pt x="4949" y="339482"/>
                  </a:lnTo>
                  <a:lnTo>
                    <a:pt x="0" y="314960"/>
                  </a:lnTo>
                  <a:lnTo>
                    <a:pt x="0" y="62992"/>
                  </a:lnTo>
                  <a:close/>
                </a:path>
              </a:pathLst>
            </a:custGeom>
            <a:noFill/>
            <a:ln cap="flat" cmpd="sng" w="25400">
              <a:solidFill>
                <a:srgbClr val="385D8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5" name="Google Shape;1935;p50"/>
            <p:cNvSpPr/>
            <p:nvPr/>
          </p:nvSpPr>
          <p:spPr>
            <a:xfrm>
              <a:off x="4952237" y="4923282"/>
              <a:ext cx="931544" cy="378460"/>
            </a:xfrm>
            <a:custGeom>
              <a:rect b="b" l="l" r="r" t="t"/>
              <a:pathLst>
                <a:path extrusionOk="0" h="378460" w="931545">
                  <a:moveTo>
                    <a:pt x="868172" y="0"/>
                  </a:moveTo>
                  <a:lnTo>
                    <a:pt x="62991" y="0"/>
                  </a:lnTo>
                  <a:lnTo>
                    <a:pt x="38469" y="4949"/>
                  </a:lnTo>
                  <a:lnTo>
                    <a:pt x="18446" y="18446"/>
                  </a:lnTo>
                  <a:lnTo>
                    <a:pt x="4949" y="38469"/>
                  </a:lnTo>
                  <a:lnTo>
                    <a:pt x="0" y="62992"/>
                  </a:lnTo>
                  <a:lnTo>
                    <a:pt x="0" y="314960"/>
                  </a:lnTo>
                  <a:lnTo>
                    <a:pt x="4949" y="339482"/>
                  </a:lnTo>
                  <a:lnTo>
                    <a:pt x="18446" y="359505"/>
                  </a:lnTo>
                  <a:lnTo>
                    <a:pt x="38469" y="373002"/>
                  </a:lnTo>
                  <a:lnTo>
                    <a:pt x="62991" y="377952"/>
                  </a:lnTo>
                  <a:lnTo>
                    <a:pt x="868172" y="377952"/>
                  </a:lnTo>
                  <a:lnTo>
                    <a:pt x="892694" y="373002"/>
                  </a:lnTo>
                  <a:lnTo>
                    <a:pt x="912717" y="359505"/>
                  </a:lnTo>
                  <a:lnTo>
                    <a:pt x="926214" y="339482"/>
                  </a:lnTo>
                  <a:lnTo>
                    <a:pt x="931163" y="314960"/>
                  </a:lnTo>
                  <a:lnTo>
                    <a:pt x="931163" y="62992"/>
                  </a:lnTo>
                  <a:lnTo>
                    <a:pt x="926214" y="38469"/>
                  </a:lnTo>
                  <a:lnTo>
                    <a:pt x="912717" y="18446"/>
                  </a:lnTo>
                  <a:lnTo>
                    <a:pt x="892694" y="4949"/>
                  </a:lnTo>
                  <a:lnTo>
                    <a:pt x="868172" y="0"/>
                  </a:lnTo>
                  <a:close/>
                </a:path>
              </a:pathLst>
            </a:custGeom>
            <a:solidFill>
              <a:srgbClr val="4F81B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6" name="Google Shape;1936;p50"/>
            <p:cNvSpPr/>
            <p:nvPr/>
          </p:nvSpPr>
          <p:spPr>
            <a:xfrm>
              <a:off x="4952237" y="4923282"/>
              <a:ext cx="931544" cy="378460"/>
            </a:xfrm>
            <a:custGeom>
              <a:rect b="b" l="l" r="r" t="t"/>
              <a:pathLst>
                <a:path extrusionOk="0" h="378460" w="931545">
                  <a:moveTo>
                    <a:pt x="0" y="62992"/>
                  </a:moveTo>
                  <a:lnTo>
                    <a:pt x="4949" y="38469"/>
                  </a:lnTo>
                  <a:lnTo>
                    <a:pt x="18446" y="18446"/>
                  </a:lnTo>
                  <a:lnTo>
                    <a:pt x="38469" y="4949"/>
                  </a:lnTo>
                  <a:lnTo>
                    <a:pt x="62991" y="0"/>
                  </a:lnTo>
                  <a:lnTo>
                    <a:pt x="868172" y="0"/>
                  </a:lnTo>
                  <a:lnTo>
                    <a:pt x="892694" y="4949"/>
                  </a:lnTo>
                  <a:lnTo>
                    <a:pt x="912717" y="18446"/>
                  </a:lnTo>
                  <a:lnTo>
                    <a:pt x="926214" y="38469"/>
                  </a:lnTo>
                  <a:lnTo>
                    <a:pt x="931163" y="62992"/>
                  </a:lnTo>
                  <a:lnTo>
                    <a:pt x="931163" y="314960"/>
                  </a:lnTo>
                  <a:lnTo>
                    <a:pt x="926214" y="339482"/>
                  </a:lnTo>
                  <a:lnTo>
                    <a:pt x="912717" y="359505"/>
                  </a:lnTo>
                  <a:lnTo>
                    <a:pt x="892694" y="373002"/>
                  </a:lnTo>
                  <a:lnTo>
                    <a:pt x="868172" y="377952"/>
                  </a:lnTo>
                  <a:lnTo>
                    <a:pt x="62991" y="377952"/>
                  </a:lnTo>
                  <a:lnTo>
                    <a:pt x="38469" y="373002"/>
                  </a:lnTo>
                  <a:lnTo>
                    <a:pt x="18446" y="359505"/>
                  </a:lnTo>
                  <a:lnTo>
                    <a:pt x="4949" y="339482"/>
                  </a:lnTo>
                  <a:lnTo>
                    <a:pt x="0" y="314960"/>
                  </a:lnTo>
                  <a:lnTo>
                    <a:pt x="0" y="62992"/>
                  </a:lnTo>
                  <a:close/>
                </a:path>
              </a:pathLst>
            </a:custGeom>
            <a:noFill/>
            <a:ln cap="flat" cmpd="sng" w="25400">
              <a:solidFill>
                <a:srgbClr val="385D8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37" name="Google Shape;1937;p50"/>
          <p:cNvSpPr txBox="1"/>
          <p:nvPr/>
        </p:nvSpPr>
        <p:spPr>
          <a:xfrm>
            <a:off x="4956555" y="4719573"/>
            <a:ext cx="969061" cy="2898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AP</a:t>
            </a:r>
            <a:r>
              <a:rPr baseline="-25000" lang="en-US" sz="2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-US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aseline="-25000" lang="en-US" sz="2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PAIPI</a:t>
            </a:r>
            <a:endParaRPr baseline="-25000" sz="2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38" name="Google Shape;1938;p50"/>
          <p:cNvGrpSpPr/>
          <p:nvPr/>
        </p:nvGrpSpPr>
        <p:grpSpPr>
          <a:xfrm>
            <a:off x="6883145" y="3754373"/>
            <a:ext cx="929640" cy="378460"/>
            <a:chOff x="6883145" y="3754373"/>
            <a:chExt cx="929640" cy="378460"/>
          </a:xfrm>
        </p:grpSpPr>
        <p:sp>
          <p:nvSpPr>
            <p:cNvPr id="1939" name="Google Shape;1939;p50"/>
            <p:cNvSpPr/>
            <p:nvPr/>
          </p:nvSpPr>
          <p:spPr>
            <a:xfrm>
              <a:off x="6883145" y="3754373"/>
              <a:ext cx="929640" cy="378460"/>
            </a:xfrm>
            <a:custGeom>
              <a:rect b="b" l="l" r="r" t="t"/>
              <a:pathLst>
                <a:path extrusionOk="0" h="378460" w="929640">
                  <a:moveTo>
                    <a:pt x="866648" y="0"/>
                  </a:moveTo>
                  <a:lnTo>
                    <a:pt x="62992" y="0"/>
                  </a:lnTo>
                  <a:lnTo>
                    <a:pt x="38469" y="4949"/>
                  </a:lnTo>
                  <a:lnTo>
                    <a:pt x="18446" y="18446"/>
                  </a:lnTo>
                  <a:lnTo>
                    <a:pt x="4949" y="38469"/>
                  </a:lnTo>
                  <a:lnTo>
                    <a:pt x="0" y="62992"/>
                  </a:lnTo>
                  <a:lnTo>
                    <a:pt x="0" y="314959"/>
                  </a:lnTo>
                  <a:lnTo>
                    <a:pt x="4949" y="339482"/>
                  </a:lnTo>
                  <a:lnTo>
                    <a:pt x="18446" y="359505"/>
                  </a:lnTo>
                  <a:lnTo>
                    <a:pt x="38469" y="373002"/>
                  </a:lnTo>
                  <a:lnTo>
                    <a:pt x="62992" y="377951"/>
                  </a:lnTo>
                  <a:lnTo>
                    <a:pt x="866648" y="377951"/>
                  </a:lnTo>
                  <a:lnTo>
                    <a:pt x="891170" y="373002"/>
                  </a:lnTo>
                  <a:lnTo>
                    <a:pt x="911193" y="359505"/>
                  </a:lnTo>
                  <a:lnTo>
                    <a:pt x="924690" y="339482"/>
                  </a:lnTo>
                  <a:lnTo>
                    <a:pt x="929639" y="314959"/>
                  </a:lnTo>
                  <a:lnTo>
                    <a:pt x="929639" y="62992"/>
                  </a:lnTo>
                  <a:lnTo>
                    <a:pt x="924690" y="38469"/>
                  </a:lnTo>
                  <a:lnTo>
                    <a:pt x="911193" y="18446"/>
                  </a:lnTo>
                  <a:lnTo>
                    <a:pt x="891170" y="4949"/>
                  </a:lnTo>
                  <a:lnTo>
                    <a:pt x="866648" y="0"/>
                  </a:lnTo>
                  <a:close/>
                </a:path>
              </a:pathLst>
            </a:custGeom>
            <a:solidFill>
              <a:srgbClr val="4F81B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0" name="Google Shape;1940;p50"/>
            <p:cNvSpPr/>
            <p:nvPr/>
          </p:nvSpPr>
          <p:spPr>
            <a:xfrm>
              <a:off x="6883145" y="3754373"/>
              <a:ext cx="929640" cy="378460"/>
            </a:xfrm>
            <a:custGeom>
              <a:rect b="b" l="l" r="r" t="t"/>
              <a:pathLst>
                <a:path extrusionOk="0" h="378460" w="929640">
                  <a:moveTo>
                    <a:pt x="0" y="62992"/>
                  </a:moveTo>
                  <a:lnTo>
                    <a:pt x="4949" y="38469"/>
                  </a:lnTo>
                  <a:lnTo>
                    <a:pt x="18446" y="18446"/>
                  </a:lnTo>
                  <a:lnTo>
                    <a:pt x="38469" y="4949"/>
                  </a:lnTo>
                  <a:lnTo>
                    <a:pt x="62992" y="0"/>
                  </a:lnTo>
                  <a:lnTo>
                    <a:pt x="866648" y="0"/>
                  </a:lnTo>
                  <a:lnTo>
                    <a:pt x="891170" y="4949"/>
                  </a:lnTo>
                  <a:lnTo>
                    <a:pt x="911193" y="18446"/>
                  </a:lnTo>
                  <a:lnTo>
                    <a:pt x="924690" y="38469"/>
                  </a:lnTo>
                  <a:lnTo>
                    <a:pt x="929639" y="62992"/>
                  </a:lnTo>
                  <a:lnTo>
                    <a:pt x="929639" y="314959"/>
                  </a:lnTo>
                  <a:lnTo>
                    <a:pt x="924690" y="339482"/>
                  </a:lnTo>
                  <a:lnTo>
                    <a:pt x="911193" y="359505"/>
                  </a:lnTo>
                  <a:lnTo>
                    <a:pt x="891170" y="373002"/>
                  </a:lnTo>
                  <a:lnTo>
                    <a:pt x="866648" y="377951"/>
                  </a:lnTo>
                  <a:lnTo>
                    <a:pt x="62992" y="377951"/>
                  </a:lnTo>
                  <a:lnTo>
                    <a:pt x="38469" y="373002"/>
                  </a:lnTo>
                  <a:lnTo>
                    <a:pt x="18446" y="359505"/>
                  </a:lnTo>
                  <a:lnTo>
                    <a:pt x="4949" y="339482"/>
                  </a:lnTo>
                  <a:lnTo>
                    <a:pt x="0" y="314959"/>
                  </a:lnTo>
                  <a:lnTo>
                    <a:pt x="0" y="62992"/>
                  </a:lnTo>
                  <a:close/>
                </a:path>
              </a:pathLst>
            </a:custGeom>
            <a:noFill/>
            <a:ln cap="flat" cmpd="sng" w="25400">
              <a:solidFill>
                <a:srgbClr val="385D8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41" name="Google Shape;1941;p50"/>
          <p:cNvSpPr txBox="1"/>
          <p:nvPr/>
        </p:nvSpPr>
        <p:spPr>
          <a:xfrm>
            <a:off x="1200403" y="3126740"/>
            <a:ext cx="1397000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基礎共用元件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2" name="Google Shape;1942;p50"/>
          <p:cNvSpPr txBox="1"/>
          <p:nvPr/>
        </p:nvSpPr>
        <p:spPr>
          <a:xfrm>
            <a:off x="6113398" y="4955794"/>
            <a:ext cx="711200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1.4.0.0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3" name="Google Shape;1943;p50"/>
          <p:cNvSpPr txBox="1"/>
          <p:nvPr/>
        </p:nvSpPr>
        <p:spPr>
          <a:xfrm>
            <a:off x="7132319" y="3777742"/>
            <a:ext cx="1542415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Web	</a:t>
            </a:r>
            <a:r>
              <a:rPr baseline="30000" lang="en-US" sz="2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2.1.0.0</a:t>
            </a:r>
            <a:endParaRPr baseline="30000" sz="2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4" name="Google Shape;1944;p50"/>
          <p:cNvSpPr/>
          <p:nvPr/>
        </p:nvSpPr>
        <p:spPr>
          <a:xfrm>
            <a:off x="1116330" y="4548378"/>
            <a:ext cx="2737485" cy="753110"/>
          </a:xfrm>
          <a:custGeom>
            <a:rect b="b" l="l" r="r" t="t"/>
            <a:pathLst>
              <a:path extrusionOk="0" h="753110" w="2737485">
                <a:moveTo>
                  <a:pt x="0" y="125476"/>
                </a:moveTo>
                <a:lnTo>
                  <a:pt x="9859" y="76616"/>
                </a:lnTo>
                <a:lnTo>
                  <a:pt x="36749" y="36734"/>
                </a:lnTo>
                <a:lnTo>
                  <a:pt x="76632" y="9854"/>
                </a:lnTo>
                <a:lnTo>
                  <a:pt x="125475" y="0"/>
                </a:lnTo>
                <a:lnTo>
                  <a:pt x="2611628" y="0"/>
                </a:lnTo>
                <a:lnTo>
                  <a:pt x="2660487" y="9854"/>
                </a:lnTo>
                <a:lnTo>
                  <a:pt x="2700369" y="36734"/>
                </a:lnTo>
                <a:lnTo>
                  <a:pt x="2727249" y="76616"/>
                </a:lnTo>
                <a:lnTo>
                  <a:pt x="2737104" y="125476"/>
                </a:lnTo>
                <a:lnTo>
                  <a:pt x="2737104" y="627380"/>
                </a:lnTo>
                <a:lnTo>
                  <a:pt x="2727249" y="676239"/>
                </a:lnTo>
                <a:lnTo>
                  <a:pt x="2700369" y="716121"/>
                </a:lnTo>
                <a:lnTo>
                  <a:pt x="2660487" y="743001"/>
                </a:lnTo>
                <a:lnTo>
                  <a:pt x="2611628" y="752856"/>
                </a:lnTo>
                <a:lnTo>
                  <a:pt x="125475" y="752856"/>
                </a:lnTo>
                <a:lnTo>
                  <a:pt x="76632" y="743001"/>
                </a:lnTo>
                <a:lnTo>
                  <a:pt x="36749" y="716121"/>
                </a:lnTo>
                <a:lnTo>
                  <a:pt x="9859" y="676239"/>
                </a:lnTo>
                <a:lnTo>
                  <a:pt x="0" y="627380"/>
                </a:lnTo>
                <a:lnTo>
                  <a:pt x="0" y="125476"/>
                </a:lnTo>
                <a:close/>
              </a:path>
            </a:pathLst>
          </a:custGeom>
          <a:noFill/>
          <a:ln cap="flat" cmpd="sng" w="25400">
            <a:solidFill>
              <a:srgbClr val="385D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5" name="Google Shape;1945;p50"/>
          <p:cNvSpPr txBox="1"/>
          <p:nvPr/>
        </p:nvSpPr>
        <p:spPr>
          <a:xfrm>
            <a:off x="2171064" y="4760467"/>
            <a:ext cx="638175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Others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6" name="Google Shape;1946;p50"/>
          <p:cNvSpPr txBox="1"/>
          <p:nvPr>
            <p:ph idx="12" type="sldNum"/>
          </p:nvPr>
        </p:nvSpPr>
        <p:spPr>
          <a:xfrm>
            <a:off x="8347836" y="6539415"/>
            <a:ext cx="228600" cy="1943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38100" rtl="0" algn="l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1"/>
          <p:cNvSpPr txBox="1"/>
          <p:nvPr>
            <p:ph type="title"/>
          </p:nvPr>
        </p:nvSpPr>
        <p:spPr>
          <a:xfrm>
            <a:off x="871829" y="419861"/>
            <a:ext cx="3827145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數位應用系統架構(共用)</a:t>
            </a:r>
            <a:endParaRPr sz="2800"/>
          </a:p>
        </p:txBody>
      </p:sp>
      <p:grpSp>
        <p:nvGrpSpPr>
          <p:cNvPr id="208" name="Google Shape;208;p11"/>
          <p:cNvGrpSpPr/>
          <p:nvPr/>
        </p:nvGrpSpPr>
        <p:grpSpPr>
          <a:xfrm>
            <a:off x="8100059" y="2636520"/>
            <a:ext cx="980312" cy="567055"/>
            <a:chOff x="8100059" y="2636520"/>
            <a:chExt cx="980312" cy="567055"/>
          </a:xfrm>
        </p:grpSpPr>
        <p:sp>
          <p:nvSpPr>
            <p:cNvPr id="209" name="Google Shape;209;p11"/>
            <p:cNvSpPr/>
            <p:nvPr/>
          </p:nvSpPr>
          <p:spPr>
            <a:xfrm>
              <a:off x="8171687" y="2781300"/>
              <a:ext cx="908685" cy="422275"/>
            </a:xfrm>
            <a:custGeom>
              <a:rect b="b" l="l" r="r" t="t"/>
              <a:pathLst>
                <a:path extrusionOk="0" h="422275" w="908684">
                  <a:moveTo>
                    <a:pt x="0" y="422148"/>
                  </a:moveTo>
                  <a:lnTo>
                    <a:pt x="908303" y="422148"/>
                  </a:lnTo>
                  <a:lnTo>
                    <a:pt x="908303" y="0"/>
                  </a:lnTo>
                  <a:lnTo>
                    <a:pt x="0" y="0"/>
                  </a:lnTo>
                  <a:lnTo>
                    <a:pt x="0" y="422148"/>
                  </a:lnTo>
                  <a:close/>
                </a:path>
              </a:pathLst>
            </a:custGeom>
            <a:noFill/>
            <a:ln cap="flat" cmpd="sng" w="76200">
              <a:solidFill>
                <a:srgbClr val="00AF5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11"/>
            <p:cNvSpPr/>
            <p:nvPr/>
          </p:nvSpPr>
          <p:spPr>
            <a:xfrm>
              <a:off x="8100059" y="2636520"/>
              <a:ext cx="806450" cy="422275"/>
            </a:xfrm>
            <a:custGeom>
              <a:rect b="b" l="l" r="r" t="t"/>
              <a:pathLst>
                <a:path extrusionOk="0" h="422275" w="806450">
                  <a:moveTo>
                    <a:pt x="806196" y="0"/>
                  </a:moveTo>
                  <a:lnTo>
                    <a:pt x="0" y="0"/>
                  </a:lnTo>
                  <a:lnTo>
                    <a:pt x="0" y="422148"/>
                  </a:lnTo>
                  <a:lnTo>
                    <a:pt x="806196" y="422148"/>
                  </a:lnTo>
                  <a:lnTo>
                    <a:pt x="80619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11"/>
            <p:cNvSpPr/>
            <p:nvPr/>
          </p:nvSpPr>
          <p:spPr>
            <a:xfrm>
              <a:off x="8100059" y="2636520"/>
              <a:ext cx="806450" cy="422275"/>
            </a:xfrm>
            <a:custGeom>
              <a:rect b="b" l="l" r="r" t="t"/>
              <a:pathLst>
                <a:path extrusionOk="0" h="422275" w="806450">
                  <a:moveTo>
                    <a:pt x="0" y="422148"/>
                  </a:moveTo>
                  <a:lnTo>
                    <a:pt x="806196" y="422148"/>
                  </a:lnTo>
                  <a:lnTo>
                    <a:pt x="806196" y="0"/>
                  </a:lnTo>
                  <a:lnTo>
                    <a:pt x="0" y="0"/>
                  </a:lnTo>
                  <a:lnTo>
                    <a:pt x="0" y="422148"/>
                  </a:lnTo>
                  <a:close/>
                </a:path>
              </a:pathLst>
            </a:custGeom>
            <a:noFill/>
            <a:ln cap="flat" cmpd="sng" w="76200">
              <a:solidFill>
                <a:srgbClr val="00AF5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2" name="Google Shape;212;p11"/>
          <p:cNvSpPr/>
          <p:nvPr/>
        </p:nvSpPr>
        <p:spPr>
          <a:xfrm>
            <a:off x="8171688" y="1926335"/>
            <a:ext cx="908685" cy="422275"/>
          </a:xfrm>
          <a:custGeom>
            <a:rect b="b" l="l" r="r" t="t"/>
            <a:pathLst>
              <a:path extrusionOk="0" h="422275" w="908684">
                <a:moveTo>
                  <a:pt x="0" y="422148"/>
                </a:moveTo>
                <a:lnTo>
                  <a:pt x="908303" y="422148"/>
                </a:lnTo>
                <a:lnTo>
                  <a:pt x="908303" y="0"/>
                </a:lnTo>
                <a:lnTo>
                  <a:pt x="0" y="0"/>
                </a:lnTo>
                <a:lnTo>
                  <a:pt x="0" y="422148"/>
                </a:lnTo>
                <a:close/>
              </a:path>
            </a:pathLst>
          </a:custGeom>
          <a:noFill/>
          <a:ln cap="flat" cmpd="sng" w="76200">
            <a:solidFill>
              <a:srgbClr val="00AF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11"/>
          <p:cNvSpPr txBox="1"/>
          <p:nvPr/>
        </p:nvSpPr>
        <p:spPr>
          <a:xfrm>
            <a:off x="8593201" y="2054732"/>
            <a:ext cx="67945" cy="2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46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11"/>
          <p:cNvSpPr/>
          <p:nvPr/>
        </p:nvSpPr>
        <p:spPr>
          <a:xfrm>
            <a:off x="2418916" y="986446"/>
            <a:ext cx="421490" cy="66323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11"/>
          <p:cNvSpPr/>
          <p:nvPr/>
        </p:nvSpPr>
        <p:spPr>
          <a:xfrm>
            <a:off x="3405111" y="968329"/>
            <a:ext cx="632993" cy="747104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11"/>
          <p:cNvSpPr/>
          <p:nvPr/>
        </p:nvSpPr>
        <p:spPr>
          <a:xfrm>
            <a:off x="4892040" y="1016508"/>
            <a:ext cx="602028" cy="631092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11"/>
          <p:cNvSpPr/>
          <p:nvPr/>
        </p:nvSpPr>
        <p:spPr>
          <a:xfrm>
            <a:off x="5684520" y="1063752"/>
            <a:ext cx="576072" cy="557784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11"/>
          <p:cNvSpPr/>
          <p:nvPr/>
        </p:nvSpPr>
        <p:spPr>
          <a:xfrm>
            <a:off x="6405371" y="1016508"/>
            <a:ext cx="603503" cy="605027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11"/>
          <p:cNvSpPr/>
          <p:nvPr/>
        </p:nvSpPr>
        <p:spPr>
          <a:xfrm>
            <a:off x="7110983" y="952500"/>
            <a:ext cx="589787" cy="669036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11"/>
          <p:cNvSpPr txBox="1"/>
          <p:nvPr/>
        </p:nvSpPr>
        <p:spPr>
          <a:xfrm>
            <a:off x="501395" y="1080516"/>
            <a:ext cx="1416050" cy="541020"/>
          </a:xfrm>
          <a:prstGeom prst="rect">
            <a:avLst/>
          </a:prstGeom>
          <a:solidFill>
            <a:srgbClr val="00AFEF"/>
          </a:solidFill>
          <a:ln>
            <a:noFill/>
          </a:ln>
        </p:spPr>
        <p:txBody>
          <a:bodyPr anchorCtr="0" anchor="t" bIns="0" lIns="0" spcFirstLastPara="1" rIns="0" wrap="square" tIns="109200">
            <a:noAutofit/>
          </a:bodyPr>
          <a:lstStyle/>
          <a:p>
            <a:pPr indent="0" lvl="0" marL="23050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End User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1" name="Google Shape;221;p11"/>
          <p:cNvSpPr/>
          <p:nvPr/>
        </p:nvSpPr>
        <p:spPr>
          <a:xfrm>
            <a:off x="2011680" y="1784603"/>
            <a:ext cx="5908675" cy="786765"/>
          </a:xfrm>
          <a:custGeom>
            <a:rect b="b" l="l" r="r" t="t"/>
            <a:pathLst>
              <a:path extrusionOk="0" h="786764" w="5908675">
                <a:moveTo>
                  <a:pt x="1728216" y="403860"/>
                </a:moveTo>
                <a:lnTo>
                  <a:pt x="0" y="403860"/>
                </a:lnTo>
                <a:lnTo>
                  <a:pt x="0" y="786384"/>
                </a:lnTo>
                <a:lnTo>
                  <a:pt x="1728216" y="786384"/>
                </a:lnTo>
                <a:lnTo>
                  <a:pt x="1728216" y="403860"/>
                </a:lnTo>
                <a:close/>
              </a:path>
              <a:path extrusionOk="0" h="786764" w="5908675">
                <a:moveTo>
                  <a:pt x="5908548" y="0"/>
                </a:moveTo>
                <a:lnTo>
                  <a:pt x="0" y="0"/>
                </a:lnTo>
                <a:lnTo>
                  <a:pt x="0" y="382524"/>
                </a:lnTo>
                <a:lnTo>
                  <a:pt x="5908548" y="382524"/>
                </a:lnTo>
                <a:lnTo>
                  <a:pt x="5908548" y="0"/>
                </a:lnTo>
                <a:close/>
              </a:path>
            </a:pathLst>
          </a:custGeom>
          <a:solidFill>
            <a:srgbClr val="92D05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11"/>
          <p:cNvSpPr txBox="1"/>
          <p:nvPr/>
        </p:nvSpPr>
        <p:spPr>
          <a:xfrm>
            <a:off x="501395" y="1702307"/>
            <a:ext cx="1416050" cy="1315720"/>
          </a:xfrm>
          <a:prstGeom prst="rect">
            <a:avLst/>
          </a:prstGeom>
          <a:solidFill>
            <a:srgbClr val="00AFE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39065" marR="0" rtl="0" algn="l">
              <a:lnSpc>
                <a:spcPct val="100000"/>
              </a:lnSpc>
              <a:spcBef>
                <a:spcPts val="138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Client Side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3" name="Google Shape;223;p11"/>
          <p:cNvSpPr txBox="1"/>
          <p:nvPr/>
        </p:nvSpPr>
        <p:spPr>
          <a:xfrm>
            <a:off x="2546350" y="2215641"/>
            <a:ext cx="673100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HTML5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11"/>
          <p:cNvSpPr/>
          <p:nvPr/>
        </p:nvSpPr>
        <p:spPr>
          <a:xfrm>
            <a:off x="3884676" y="2188464"/>
            <a:ext cx="1835150" cy="382905"/>
          </a:xfrm>
          <a:custGeom>
            <a:rect b="b" l="l" r="r" t="t"/>
            <a:pathLst>
              <a:path extrusionOk="0" h="382905" w="1835150">
                <a:moveTo>
                  <a:pt x="1834896" y="0"/>
                </a:moveTo>
                <a:lnTo>
                  <a:pt x="0" y="0"/>
                </a:lnTo>
                <a:lnTo>
                  <a:pt x="0" y="382524"/>
                </a:lnTo>
                <a:lnTo>
                  <a:pt x="1834896" y="382524"/>
                </a:lnTo>
                <a:lnTo>
                  <a:pt x="1834896" y="0"/>
                </a:lnTo>
                <a:close/>
              </a:path>
            </a:pathLst>
          </a:custGeom>
          <a:solidFill>
            <a:srgbClr val="92D05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11"/>
          <p:cNvSpPr txBox="1"/>
          <p:nvPr/>
        </p:nvSpPr>
        <p:spPr>
          <a:xfrm>
            <a:off x="4312920" y="1684782"/>
            <a:ext cx="1319530" cy="8305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-265430" lvl="0" marL="265430" marR="5080" rtl="0" algn="l">
              <a:lnSpc>
                <a:spcPct val="146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UI Framework  CSS3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11"/>
          <p:cNvSpPr/>
          <p:nvPr/>
        </p:nvSpPr>
        <p:spPr>
          <a:xfrm>
            <a:off x="5829300" y="2188464"/>
            <a:ext cx="2091055" cy="382905"/>
          </a:xfrm>
          <a:custGeom>
            <a:rect b="b" l="l" r="r" t="t"/>
            <a:pathLst>
              <a:path extrusionOk="0" h="382905" w="2091054">
                <a:moveTo>
                  <a:pt x="2090927" y="0"/>
                </a:moveTo>
                <a:lnTo>
                  <a:pt x="0" y="0"/>
                </a:lnTo>
                <a:lnTo>
                  <a:pt x="0" y="382524"/>
                </a:lnTo>
                <a:lnTo>
                  <a:pt x="2090927" y="382524"/>
                </a:lnTo>
                <a:lnTo>
                  <a:pt x="2090927" y="0"/>
                </a:lnTo>
                <a:close/>
              </a:path>
            </a:pathLst>
          </a:custGeom>
          <a:solidFill>
            <a:srgbClr val="92D05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11"/>
          <p:cNvSpPr txBox="1"/>
          <p:nvPr/>
        </p:nvSpPr>
        <p:spPr>
          <a:xfrm>
            <a:off x="6424295" y="2215641"/>
            <a:ext cx="915669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Javascript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11"/>
          <p:cNvSpPr/>
          <p:nvPr/>
        </p:nvSpPr>
        <p:spPr>
          <a:xfrm>
            <a:off x="3884676" y="2656332"/>
            <a:ext cx="1815464" cy="381000"/>
          </a:xfrm>
          <a:custGeom>
            <a:rect b="b" l="l" r="r" t="t"/>
            <a:pathLst>
              <a:path extrusionOk="0" h="381000" w="1815464">
                <a:moveTo>
                  <a:pt x="1815083" y="0"/>
                </a:moveTo>
                <a:lnTo>
                  <a:pt x="0" y="0"/>
                </a:lnTo>
                <a:lnTo>
                  <a:pt x="0" y="381000"/>
                </a:lnTo>
                <a:lnTo>
                  <a:pt x="1815083" y="381000"/>
                </a:lnTo>
                <a:lnTo>
                  <a:pt x="1815083" y="0"/>
                </a:lnTo>
                <a:close/>
              </a:path>
            </a:pathLst>
          </a:custGeom>
          <a:solidFill>
            <a:srgbClr val="92D05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11"/>
          <p:cNvSpPr txBox="1"/>
          <p:nvPr/>
        </p:nvSpPr>
        <p:spPr>
          <a:xfrm>
            <a:off x="4263390" y="2682366"/>
            <a:ext cx="1369060" cy="2898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Client MVC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11"/>
          <p:cNvSpPr/>
          <p:nvPr/>
        </p:nvSpPr>
        <p:spPr>
          <a:xfrm>
            <a:off x="499872" y="4005071"/>
            <a:ext cx="1416050" cy="2016760"/>
          </a:xfrm>
          <a:custGeom>
            <a:rect b="b" l="l" r="r" t="t"/>
            <a:pathLst>
              <a:path extrusionOk="0" h="2016760" w="1416050">
                <a:moveTo>
                  <a:pt x="1415796" y="0"/>
                </a:moveTo>
                <a:lnTo>
                  <a:pt x="0" y="0"/>
                </a:lnTo>
                <a:lnTo>
                  <a:pt x="0" y="2016252"/>
                </a:lnTo>
                <a:lnTo>
                  <a:pt x="1415796" y="2016252"/>
                </a:lnTo>
                <a:lnTo>
                  <a:pt x="1415796" y="0"/>
                </a:lnTo>
                <a:close/>
              </a:path>
            </a:pathLst>
          </a:custGeom>
          <a:solidFill>
            <a:srgbClr val="00AFE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11"/>
          <p:cNvSpPr txBox="1"/>
          <p:nvPr/>
        </p:nvSpPr>
        <p:spPr>
          <a:xfrm>
            <a:off x="605434" y="4839970"/>
            <a:ext cx="1203325" cy="3308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Server Side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2" name="Google Shape;232;p11"/>
          <p:cNvSpPr txBox="1"/>
          <p:nvPr/>
        </p:nvSpPr>
        <p:spPr>
          <a:xfrm>
            <a:off x="2016251" y="3131820"/>
            <a:ext cx="5935980" cy="22606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93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Security Communication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11"/>
          <p:cNvSpPr txBox="1"/>
          <p:nvPr/>
        </p:nvSpPr>
        <p:spPr>
          <a:xfrm>
            <a:off x="1985772" y="3985259"/>
            <a:ext cx="5934710" cy="37973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t" bIns="0" lIns="0" spcFirstLastPara="1" rIns="0" wrap="square" tIns="38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micro-services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11"/>
          <p:cNvSpPr txBox="1"/>
          <p:nvPr/>
        </p:nvSpPr>
        <p:spPr>
          <a:xfrm>
            <a:off x="1985772" y="4831079"/>
            <a:ext cx="4340860" cy="320040"/>
          </a:xfrm>
          <a:prstGeom prst="rect">
            <a:avLst/>
          </a:prstGeom>
          <a:solidFill>
            <a:srgbClr val="D99593"/>
          </a:solidFill>
          <a:ln>
            <a:noFill/>
          </a:ln>
        </p:spPr>
        <p:txBody>
          <a:bodyPr anchorCtr="0" anchor="t" bIns="0" lIns="0" spcFirstLastPara="1" rIns="0" wrap="square" tIns="8250">
            <a:noAutofit/>
          </a:bodyPr>
          <a:lstStyle/>
          <a:p>
            <a:pPr indent="0" lvl="0" marL="1397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Integration adaptor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11"/>
          <p:cNvSpPr txBox="1"/>
          <p:nvPr/>
        </p:nvSpPr>
        <p:spPr>
          <a:xfrm>
            <a:off x="1985772" y="4436364"/>
            <a:ext cx="1754505" cy="31559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t" bIns="0" lIns="0" spcFirstLastPara="1" rIns="0" wrap="square" tIns="24750">
            <a:noAutofit/>
          </a:bodyPr>
          <a:lstStyle/>
          <a:p>
            <a:pPr indent="0" lvl="0" marL="63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Cache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11"/>
          <p:cNvSpPr txBox="1"/>
          <p:nvPr/>
        </p:nvSpPr>
        <p:spPr>
          <a:xfrm>
            <a:off x="3884676" y="4436364"/>
            <a:ext cx="1969135" cy="31559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t" bIns="0" lIns="0" spcFirstLastPara="1" rIns="0" wrap="square" tIns="24750">
            <a:noAutofit/>
          </a:bodyPr>
          <a:lstStyle/>
          <a:p>
            <a:pPr indent="0" lvl="0" marL="62928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Business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11"/>
          <p:cNvSpPr/>
          <p:nvPr/>
        </p:nvSpPr>
        <p:spPr>
          <a:xfrm>
            <a:off x="1996439" y="5300471"/>
            <a:ext cx="1455420" cy="320040"/>
          </a:xfrm>
          <a:custGeom>
            <a:rect b="b" l="l" r="r" t="t"/>
            <a:pathLst>
              <a:path extrusionOk="0" h="320039" w="1455420">
                <a:moveTo>
                  <a:pt x="1455419" y="0"/>
                </a:moveTo>
                <a:lnTo>
                  <a:pt x="0" y="0"/>
                </a:lnTo>
                <a:lnTo>
                  <a:pt x="0" y="320039"/>
                </a:lnTo>
                <a:lnTo>
                  <a:pt x="1455419" y="320039"/>
                </a:lnTo>
                <a:lnTo>
                  <a:pt x="1455419" y="0"/>
                </a:lnTo>
                <a:close/>
              </a:path>
            </a:pathLst>
          </a:custGeom>
          <a:solidFill>
            <a:srgbClr val="A6A6A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11"/>
          <p:cNvSpPr/>
          <p:nvPr/>
        </p:nvSpPr>
        <p:spPr>
          <a:xfrm>
            <a:off x="3596640" y="5300471"/>
            <a:ext cx="1228725" cy="320040"/>
          </a:xfrm>
          <a:custGeom>
            <a:rect b="b" l="l" r="r" t="t"/>
            <a:pathLst>
              <a:path extrusionOk="0" h="320039" w="1228725">
                <a:moveTo>
                  <a:pt x="1228343" y="0"/>
                </a:moveTo>
                <a:lnTo>
                  <a:pt x="0" y="0"/>
                </a:lnTo>
                <a:lnTo>
                  <a:pt x="0" y="320039"/>
                </a:lnTo>
                <a:lnTo>
                  <a:pt x="1228343" y="320039"/>
                </a:lnTo>
                <a:lnTo>
                  <a:pt x="1228343" y="0"/>
                </a:lnTo>
                <a:close/>
              </a:path>
            </a:pathLst>
          </a:custGeom>
          <a:solidFill>
            <a:srgbClr val="A6A6A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11"/>
          <p:cNvSpPr txBox="1"/>
          <p:nvPr/>
        </p:nvSpPr>
        <p:spPr>
          <a:xfrm>
            <a:off x="2541270" y="5297551"/>
            <a:ext cx="1856105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ESB	MQ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11"/>
          <p:cNvSpPr txBox="1"/>
          <p:nvPr/>
        </p:nvSpPr>
        <p:spPr>
          <a:xfrm>
            <a:off x="5972555" y="4436364"/>
            <a:ext cx="1948180" cy="31559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t" bIns="0" lIns="0" spcFirstLastPara="1" rIns="0" wrap="square" tIns="24750">
            <a:noAutofit/>
          </a:bodyPr>
          <a:lstStyle/>
          <a:p>
            <a:pPr indent="0" lvl="0" marL="59880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Common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11"/>
          <p:cNvSpPr txBox="1"/>
          <p:nvPr/>
        </p:nvSpPr>
        <p:spPr>
          <a:xfrm>
            <a:off x="5035296" y="5324855"/>
            <a:ext cx="1290955" cy="320040"/>
          </a:xfrm>
          <a:prstGeom prst="rect">
            <a:avLst/>
          </a:prstGeom>
          <a:solidFill>
            <a:srgbClr val="A6A6A6"/>
          </a:solidFill>
          <a:ln>
            <a:noFill/>
          </a:ln>
        </p:spPr>
        <p:txBody>
          <a:bodyPr anchorCtr="0" anchor="t" bIns="0" lIns="0" spcFirstLastPara="1" rIns="0" wrap="square" tIns="8250">
            <a:noAutofit/>
          </a:bodyPr>
          <a:lstStyle/>
          <a:p>
            <a:pPr indent="0" lvl="0" marL="381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MFTP</a:t>
            </a:r>
            <a:endParaRPr/>
          </a:p>
        </p:txBody>
      </p:sp>
      <p:sp>
        <p:nvSpPr>
          <p:cNvPr id="242" name="Google Shape;242;p11"/>
          <p:cNvSpPr/>
          <p:nvPr/>
        </p:nvSpPr>
        <p:spPr>
          <a:xfrm>
            <a:off x="2011679" y="5701284"/>
            <a:ext cx="5885815" cy="320040"/>
          </a:xfrm>
          <a:custGeom>
            <a:rect b="b" l="l" r="r" t="t"/>
            <a:pathLst>
              <a:path extrusionOk="0" h="320039" w="5885815">
                <a:moveTo>
                  <a:pt x="5885688" y="0"/>
                </a:moveTo>
                <a:lnTo>
                  <a:pt x="0" y="0"/>
                </a:lnTo>
                <a:lnTo>
                  <a:pt x="0" y="320039"/>
                </a:lnTo>
                <a:lnTo>
                  <a:pt x="5885688" y="320039"/>
                </a:lnTo>
                <a:lnTo>
                  <a:pt x="5885688" y="0"/>
                </a:lnTo>
                <a:close/>
              </a:path>
            </a:pathLst>
          </a:custGeom>
          <a:solidFill>
            <a:srgbClr val="A6A6A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11"/>
          <p:cNvSpPr txBox="1"/>
          <p:nvPr/>
        </p:nvSpPr>
        <p:spPr>
          <a:xfrm>
            <a:off x="2011679" y="5697423"/>
            <a:ext cx="5885815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Other system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11"/>
          <p:cNvSpPr txBox="1"/>
          <p:nvPr/>
        </p:nvSpPr>
        <p:spPr>
          <a:xfrm>
            <a:off x="6563868" y="5324855"/>
            <a:ext cx="1333500" cy="320040"/>
          </a:xfrm>
          <a:prstGeom prst="rect">
            <a:avLst/>
          </a:prstGeom>
          <a:solidFill>
            <a:srgbClr val="A6A6A6"/>
          </a:solidFill>
          <a:ln>
            <a:noFill/>
          </a:ln>
        </p:spPr>
        <p:txBody>
          <a:bodyPr anchorCtr="0" anchor="t" bIns="0" lIns="0" spcFirstLastPara="1" rIns="0" wrap="square" tIns="8250">
            <a:noAutofit/>
          </a:bodyPr>
          <a:lstStyle/>
          <a:p>
            <a:pPr indent="0" lvl="0" marL="190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ETL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11"/>
          <p:cNvSpPr/>
          <p:nvPr/>
        </p:nvSpPr>
        <p:spPr>
          <a:xfrm>
            <a:off x="5853684" y="2656332"/>
            <a:ext cx="2066925" cy="381000"/>
          </a:xfrm>
          <a:custGeom>
            <a:rect b="b" l="l" r="r" t="t"/>
            <a:pathLst>
              <a:path extrusionOk="0" h="381000" w="2066925">
                <a:moveTo>
                  <a:pt x="2066543" y="0"/>
                </a:moveTo>
                <a:lnTo>
                  <a:pt x="0" y="0"/>
                </a:lnTo>
                <a:lnTo>
                  <a:pt x="0" y="381000"/>
                </a:lnTo>
                <a:lnTo>
                  <a:pt x="2066543" y="381000"/>
                </a:lnTo>
                <a:lnTo>
                  <a:pt x="2066543" y="0"/>
                </a:lnTo>
                <a:close/>
              </a:path>
            </a:pathLst>
          </a:custGeom>
          <a:solidFill>
            <a:srgbClr val="92D05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11"/>
          <p:cNvSpPr txBox="1"/>
          <p:nvPr/>
        </p:nvSpPr>
        <p:spPr>
          <a:xfrm>
            <a:off x="5853684" y="2656332"/>
            <a:ext cx="2066925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8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RWD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47" name="Google Shape;247;p11"/>
          <p:cNvGrpSpPr/>
          <p:nvPr/>
        </p:nvGrpSpPr>
        <p:grpSpPr>
          <a:xfrm>
            <a:off x="8100059" y="1790700"/>
            <a:ext cx="908685" cy="422275"/>
            <a:chOff x="8100059" y="1790700"/>
            <a:chExt cx="908685" cy="422275"/>
          </a:xfrm>
        </p:grpSpPr>
        <p:sp>
          <p:nvSpPr>
            <p:cNvPr id="248" name="Google Shape;248;p11"/>
            <p:cNvSpPr/>
            <p:nvPr/>
          </p:nvSpPr>
          <p:spPr>
            <a:xfrm>
              <a:off x="8100059" y="1790700"/>
              <a:ext cx="908685" cy="422275"/>
            </a:xfrm>
            <a:custGeom>
              <a:rect b="b" l="l" r="r" t="t"/>
              <a:pathLst>
                <a:path extrusionOk="0" h="422275" w="908684">
                  <a:moveTo>
                    <a:pt x="908303" y="0"/>
                  </a:moveTo>
                  <a:lnTo>
                    <a:pt x="0" y="0"/>
                  </a:lnTo>
                  <a:lnTo>
                    <a:pt x="0" y="422148"/>
                  </a:lnTo>
                  <a:lnTo>
                    <a:pt x="908303" y="422148"/>
                  </a:lnTo>
                  <a:lnTo>
                    <a:pt x="908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" name="Google Shape;249;p11"/>
            <p:cNvSpPr/>
            <p:nvPr/>
          </p:nvSpPr>
          <p:spPr>
            <a:xfrm>
              <a:off x="8100059" y="1790700"/>
              <a:ext cx="908685" cy="422275"/>
            </a:xfrm>
            <a:custGeom>
              <a:rect b="b" l="l" r="r" t="t"/>
              <a:pathLst>
                <a:path extrusionOk="0" h="422275" w="908684">
                  <a:moveTo>
                    <a:pt x="0" y="422148"/>
                  </a:moveTo>
                  <a:lnTo>
                    <a:pt x="908303" y="422148"/>
                  </a:lnTo>
                  <a:lnTo>
                    <a:pt x="908303" y="0"/>
                  </a:lnTo>
                  <a:lnTo>
                    <a:pt x="0" y="0"/>
                  </a:lnTo>
                  <a:lnTo>
                    <a:pt x="0" y="422148"/>
                  </a:lnTo>
                  <a:close/>
                </a:path>
              </a:pathLst>
            </a:custGeom>
            <a:noFill/>
            <a:ln cap="flat" cmpd="sng" w="76200">
              <a:solidFill>
                <a:srgbClr val="00AF5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50" name="Google Shape;250;p11"/>
          <p:cNvSpPr txBox="1"/>
          <p:nvPr/>
        </p:nvSpPr>
        <p:spPr>
          <a:xfrm>
            <a:off x="8244585" y="1855723"/>
            <a:ext cx="621030" cy="269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Widget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51" name="Google Shape;251;p11"/>
          <p:cNvGrpSpPr/>
          <p:nvPr/>
        </p:nvGrpSpPr>
        <p:grpSpPr>
          <a:xfrm>
            <a:off x="3396996" y="2133600"/>
            <a:ext cx="4523231" cy="432816"/>
            <a:chOff x="3396996" y="2133600"/>
            <a:chExt cx="4523231" cy="432816"/>
          </a:xfrm>
        </p:grpSpPr>
        <p:sp>
          <p:nvSpPr>
            <p:cNvPr id="252" name="Google Shape;252;p11"/>
            <p:cNvSpPr/>
            <p:nvPr/>
          </p:nvSpPr>
          <p:spPr>
            <a:xfrm>
              <a:off x="3396996" y="2133600"/>
              <a:ext cx="342900" cy="419100"/>
            </a:xfrm>
            <a:prstGeom prst="rect">
              <a:avLst/>
            </a:prstGeom>
            <a:blipFill rotWithShape="1">
              <a:blip r:embed="rId9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" name="Google Shape;253;p11"/>
            <p:cNvSpPr/>
            <p:nvPr/>
          </p:nvSpPr>
          <p:spPr>
            <a:xfrm>
              <a:off x="5350764" y="2147316"/>
              <a:ext cx="333756" cy="419100"/>
            </a:xfrm>
            <a:prstGeom prst="rect">
              <a:avLst/>
            </a:prstGeom>
            <a:blipFill rotWithShape="1">
              <a:blip r:embed="rId10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11"/>
            <p:cNvSpPr/>
            <p:nvPr/>
          </p:nvSpPr>
          <p:spPr>
            <a:xfrm>
              <a:off x="7586472" y="2151888"/>
              <a:ext cx="333755" cy="403860"/>
            </a:xfrm>
            <a:prstGeom prst="rect">
              <a:avLst/>
            </a:prstGeom>
            <a:blipFill rotWithShape="1">
              <a:blip r:embed="rId11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55" name="Google Shape;255;p11"/>
          <p:cNvSpPr/>
          <p:nvPr/>
        </p:nvSpPr>
        <p:spPr>
          <a:xfrm>
            <a:off x="2011679" y="5210555"/>
            <a:ext cx="5885815" cy="0"/>
          </a:xfrm>
          <a:custGeom>
            <a:rect b="b" l="l" r="r" t="t"/>
            <a:pathLst>
              <a:path extrusionOk="0" h="120000" w="5885815">
                <a:moveTo>
                  <a:pt x="0" y="0"/>
                </a:moveTo>
                <a:lnTo>
                  <a:pt x="5885561" y="0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56" name="Google Shape;256;p11"/>
          <p:cNvGrpSpPr/>
          <p:nvPr/>
        </p:nvGrpSpPr>
        <p:grpSpPr>
          <a:xfrm>
            <a:off x="6620256" y="4797552"/>
            <a:ext cx="1184275" cy="353822"/>
            <a:chOff x="6620256" y="4797552"/>
            <a:chExt cx="1184275" cy="353822"/>
          </a:xfrm>
        </p:grpSpPr>
        <p:sp>
          <p:nvSpPr>
            <p:cNvPr id="257" name="Google Shape;257;p11"/>
            <p:cNvSpPr/>
            <p:nvPr/>
          </p:nvSpPr>
          <p:spPr>
            <a:xfrm>
              <a:off x="6620256" y="4849114"/>
              <a:ext cx="1184275" cy="302260"/>
            </a:xfrm>
            <a:custGeom>
              <a:rect b="b" l="l" r="r" t="t"/>
              <a:pathLst>
                <a:path extrusionOk="0" h="302260" w="1184275">
                  <a:moveTo>
                    <a:pt x="1184148" y="0"/>
                  </a:moveTo>
                  <a:lnTo>
                    <a:pt x="1137624" y="20131"/>
                  </a:lnTo>
                  <a:lnTo>
                    <a:pt x="1060791" y="31597"/>
                  </a:lnTo>
                  <a:lnTo>
                    <a:pt x="1010745" y="36560"/>
                  </a:lnTo>
                  <a:lnTo>
                    <a:pt x="953886" y="40927"/>
                  </a:lnTo>
                  <a:lnTo>
                    <a:pt x="890919" y="44638"/>
                  </a:lnTo>
                  <a:lnTo>
                    <a:pt x="822549" y="47630"/>
                  </a:lnTo>
                  <a:lnTo>
                    <a:pt x="749481" y="49844"/>
                  </a:lnTo>
                  <a:lnTo>
                    <a:pt x="672421" y="51217"/>
                  </a:lnTo>
                  <a:lnTo>
                    <a:pt x="592074" y="51688"/>
                  </a:lnTo>
                  <a:lnTo>
                    <a:pt x="511726" y="51217"/>
                  </a:lnTo>
                  <a:lnTo>
                    <a:pt x="434666" y="49844"/>
                  </a:lnTo>
                  <a:lnTo>
                    <a:pt x="361598" y="47630"/>
                  </a:lnTo>
                  <a:lnTo>
                    <a:pt x="293228" y="44638"/>
                  </a:lnTo>
                  <a:lnTo>
                    <a:pt x="230261" y="40927"/>
                  </a:lnTo>
                  <a:lnTo>
                    <a:pt x="173402" y="36560"/>
                  </a:lnTo>
                  <a:lnTo>
                    <a:pt x="123356" y="31597"/>
                  </a:lnTo>
                  <a:lnTo>
                    <a:pt x="80828" y="26100"/>
                  </a:lnTo>
                  <a:lnTo>
                    <a:pt x="21147" y="13750"/>
                  </a:lnTo>
                  <a:lnTo>
                    <a:pt x="0" y="0"/>
                  </a:lnTo>
                  <a:lnTo>
                    <a:pt x="0" y="250444"/>
                  </a:lnTo>
                  <a:lnTo>
                    <a:pt x="46523" y="270502"/>
                  </a:lnTo>
                  <a:lnTo>
                    <a:pt x="123356" y="281939"/>
                  </a:lnTo>
                  <a:lnTo>
                    <a:pt x="173402" y="286892"/>
                  </a:lnTo>
                  <a:lnTo>
                    <a:pt x="230261" y="291253"/>
                  </a:lnTo>
                  <a:lnTo>
                    <a:pt x="293228" y="294959"/>
                  </a:lnTo>
                  <a:lnTo>
                    <a:pt x="361598" y="297949"/>
                  </a:lnTo>
                  <a:lnTo>
                    <a:pt x="434666" y="300162"/>
                  </a:lnTo>
                  <a:lnTo>
                    <a:pt x="511726" y="301534"/>
                  </a:lnTo>
                  <a:lnTo>
                    <a:pt x="592074" y="302006"/>
                  </a:lnTo>
                  <a:lnTo>
                    <a:pt x="672421" y="301534"/>
                  </a:lnTo>
                  <a:lnTo>
                    <a:pt x="749481" y="300162"/>
                  </a:lnTo>
                  <a:lnTo>
                    <a:pt x="822549" y="297949"/>
                  </a:lnTo>
                  <a:lnTo>
                    <a:pt x="890919" y="294959"/>
                  </a:lnTo>
                  <a:lnTo>
                    <a:pt x="953886" y="291253"/>
                  </a:lnTo>
                  <a:lnTo>
                    <a:pt x="1010745" y="286893"/>
                  </a:lnTo>
                  <a:lnTo>
                    <a:pt x="1060791" y="281939"/>
                  </a:lnTo>
                  <a:lnTo>
                    <a:pt x="1103319" y="276455"/>
                  </a:lnTo>
                  <a:lnTo>
                    <a:pt x="1163000" y="264141"/>
                  </a:lnTo>
                  <a:lnTo>
                    <a:pt x="1184148" y="250444"/>
                  </a:lnTo>
                  <a:lnTo>
                    <a:pt x="1184148" y="0"/>
                  </a:lnTo>
                  <a:close/>
                </a:path>
              </a:pathLst>
            </a:custGeom>
            <a:solidFill>
              <a:srgbClr val="4F81B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11"/>
            <p:cNvSpPr/>
            <p:nvPr/>
          </p:nvSpPr>
          <p:spPr>
            <a:xfrm>
              <a:off x="6620256" y="4797552"/>
              <a:ext cx="1184275" cy="103505"/>
            </a:xfrm>
            <a:custGeom>
              <a:rect b="b" l="l" r="r" t="t"/>
              <a:pathLst>
                <a:path extrusionOk="0" h="103504" w="1184275">
                  <a:moveTo>
                    <a:pt x="592074" y="0"/>
                  </a:moveTo>
                  <a:lnTo>
                    <a:pt x="511726" y="471"/>
                  </a:lnTo>
                  <a:lnTo>
                    <a:pt x="434666" y="1843"/>
                  </a:lnTo>
                  <a:lnTo>
                    <a:pt x="361598" y="4056"/>
                  </a:lnTo>
                  <a:lnTo>
                    <a:pt x="293228" y="7046"/>
                  </a:lnTo>
                  <a:lnTo>
                    <a:pt x="230261" y="10752"/>
                  </a:lnTo>
                  <a:lnTo>
                    <a:pt x="173402" y="15112"/>
                  </a:lnTo>
                  <a:lnTo>
                    <a:pt x="123356" y="20066"/>
                  </a:lnTo>
                  <a:lnTo>
                    <a:pt x="80828" y="25550"/>
                  </a:lnTo>
                  <a:lnTo>
                    <a:pt x="21147" y="37864"/>
                  </a:lnTo>
                  <a:lnTo>
                    <a:pt x="0" y="51562"/>
                  </a:lnTo>
                  <a:lnTo>
                    <a:pt x="5404" y="58581"/>
                  </a:lnTo>
                  <a:lnTo>
                    <a:pt x="46523" y="71693"/>
                  </a:lnTo>
                  <a:lnTo>
                    <a:pt x="123356" y="83159"/>
                  </a:lnTo>
                  <a:lnTo>
                    <a:pt x="173402" y="88122"/>
                  </a:lnTo>
                  <a:lnTo>
                    <a:pt x="230261" y="92489"/>
                  </a:lnTo>
                  <a:lnTo>
                    <a:pt x="293228" y="96200"/>
                  </a:lnTo>
                  <a:lnTo>
                    <a:pt x="361598" y="99192"/>
                  </a:lnTo>
                  <a:lnTo>
                    <a:pt x="434666" y="101406"/>
                  </a:lnTo>
                  <a:lnTo>
                    <a:pt x="511726" y="102779"/>
                  </a:lnTo>
                  <a:lnTo>
                    <a:pt x="592074" y="103250"/>
                  </a:lnTo>
                  <a:lnTo>
                    <a:pt x="672421" y="102779"/>
                  </a:lnTo>
                  <a:lnTo>
                    <a:pt x="749481" y="101406"/>
                  </a:lnTo>
                  <a:lnTo>
                    <a:pt x="822549" y="99192"/>
                  </a:lnTo>
                  <a:lnTo>
                    <a:pt x="890919" y="96200"/>
                  </a:lnTo>
                  <a:lnTo>
                    <a:pt x="953886" y="92489"/>
                  </a:lnTo>
                  <a:lnTo>
                    <a:pt x="1010745" y="88122"/>
                  </a:lnTo>
                  <a:lnTo>
                    <a:pt x="1060791" y="83159"/>
                  </a:lnTo>
                  <a:lnTo>
                    <a:pt x="1103319" y="77662"/>
                  </a:lnTo>
                  <a:lnTo>
                    <a:pt x="1163000" y="65312"/>
                  </a:lnTo>
                  <a:lnTo>
                    <a:pt x="1184148" y="51562"/>
                  </a:lnTo>
                  <a:lnTo>
                    <a:pt x="1178743" y="44571"/>
                  </a:lnTo>
                  <a:lnTo>
                    <a:pt x="1137624" y="31503"/>
                  </a:lnTo>
                  <a:lnTo>
                    <a:pt x="1060791" y="20066"/>
                  </a:lnTo>
                  <a:lnTo>
                    <a:pt x="1010745" y="15113"/>
                  </a:lnTo>
                  <a:lnTo>
                    <a:pt x="953886" y="10752"/>
                  </a:lnTo>
                  <a:lnTo>
                    <a:pt x="890919" y="7046"/>
                  </a:lnTo>
                  <a:lnTo>
                    <a:pt x="822549" y="4056"/>
                  </a:lnTo>
                  <a:lnTo>
                    <a:pt x="749481" y="1843"/>
                  </a:lnTo>
                  <a:lnTo>
                    <a:pt x="672421" y="471"/>
                  </a:lnTo>
                  <a:lnTo>
                    <a:pt x="592074" y="0"/>
                  </a:lnTo>
                  <a:close/>
                </a:path>
              </a:pathLst>
            </a:custGeom>
            <a:solidFill>
              <a:srgbClr val="94B3D6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11"/>
            <p:cNvSpPr/>
            <p:nvPr/>
          </p:nvSpPr>
          <p:spPr>
            <a:xfrm>
              <a:off x="6620256" y="4797552"/>
              <a:ext cx="1184275" cy="353695"/>
            </a:xfrm>
            <a:custGeom>
              <a:rect b="b" l="l" r="r" t="t"/>
              <a:pathLst>
                <a:path extrusionOk="0" h="353695" w="1184275">
                  <a:moveTo>
                    <a:pt x="1184148" y="51562"/>
                  </a:moveTo>
                  <a:lnTo>
                    <a:pt x="1137624" y="71693"/>
                  </a:lnTo>
                  <a:lnTo>
                    <a:pt x="1060791" y="83159"/>
                  </a:lnTo>
                  <a:lnTo>
                    <a:pt x="1010745" y="88122"/>
                  </a:lnTo>
                  <a:lnTo>
                    <a:pt x="953886" y="92489"/>
                  </a:lnTo>
                  <a:lnTo>
                    <a:pt x="890919" y="96200"/>
                  </a:lnTo>
                  <a:lnTo>
                    <a:pt x="822549" y="99192"/>
                  </a:lnTo>
                  <a:lnTo>
                    <a:pt x="749481" y="101406"/>
                  </a:lnTo>
                  <a:lnTo>
                    <a:pt x="672421" y="102779"/>
                  </a:lnTo>
                  <a:lnTo>
                    <a:pt x="592074" y="103250"/>
                  </a:lnTo>
                  <a:lnTo>
                    <a:pt x="511726" y="102779"/>
                  </a:lnTo>
                  <a:lnTo>
                    <a:pt x="434666" y="101406"/>
                  </a:lnTo>
                  <a:lnTo>
                    <a:pt x="361598" y="99192"/>
                  </a:lnTo>
                  <a:lnTo>
                    <a:pt x="293228" y="96200"/>
                  </a:lnTo>
                  <a:lnTo>
                    <a:pt x="230261" y="92489"/>
                  </a:lnTo>
                  <a:lnTo>
                    <a:pt x="173402" y="88122"/>
                  </a:lnTo>
                  <a:lnTo>
                    <a:pt x="123356" y="83159"/>
                  </a:lnTo>
                  <a:lnTo>
                    <a:pt x="80828" y="77662"/>
                  </a:lnTo>
                  <a:lnTo>
                    <a:pt x="21147" y="65312"/>
                  </a:lnTo>
                  <a:lnTo>
                    <a:pt x="0" y="51562"/>
                  </a:lnTo>
                  <a:lnTo>
                    <a:pt x="5404" y="44571"/>
                  </a:lnTo>
                  <a:lnTo>
                    <a:pt x="46523" y="31503"/>
                  </a:lnTo>
                  <a:lnTo>
                    <a:pt x="123356" y="20066"/>
                  </a:lnTo>
                  <a:lnTo>
                    <a:pt x="173402" y="15112"/>
                  </a:lnTo>
                  <a:lnTo>
                    <a:pt x="230261" y="10752"/>
                  </a:lnTo>
                  <a:lnTo>
                    <a:pt x="293228" y="7046"/>
                  </a:lnTo>
                  <a:lnTo>
                    <a:pt x="361598" y="4056"/>
                  </a:lnTo>
                  <a:lnTo>
                    <a:pt x="434666" y="1843"/>
                  </a:lnTo>
                  <a:lnTo>
                    <a:pt x="511726" y="471"/>
                  </a:lnTo>
                  <a:lnTo>
                    <a:pt x="592074" y="0"/>
                  </a:lnTo>
                  <a:lnTo>
                    <a:pt x="672421" y="471"/>
                  </a:lnTo>
                  <a:lnTo>
                    <a:pt x="749481" y="1843"/>
                  </a:lnTo>
                  <a:lnTo>
                    <a:pt x="822549" y="4056"/>
                  </a:lnTo>
                  <a:lnTo>
                    <a:pt x="890919" y="7046"/>
                  </a:lnTo>
                  <a:lnTo>
                    <a:pt x="953886" y="10752"/>
                  </a:lnTo>
                  <a:lnTo>
                    <a:pt x="1010745" y="15113"/>
                  </a:lnTo>
                  <a:lnTo>
                    <a:pt x="1060791" y="20066"/>
                  </a:lnTo>
                  <a:lnTo>
                    <a:pt x="1103319" y="25550"/>
                  </a:lnTo>
                  <a:lnTo>
                    <a:pt x="1163000" y="37864"/>
                  </a:lnTo>
                  <a:lnTo>
                    <a:pt x="1184148" y="51562"/>
                  </a:lnTo>
                  <a:close/>
                </a:path>
                <a:path extrusionOk="0" h="353695" w="1184275">
                  <a:moveTo>
                    <a:pt x="1184148" y="51562"/>
                  </a:moveTo>
                  <a:lnTo>
                    <a:pt x="1184148" y="302006"/>
                  </a:lnTo>
                  <a:lnTo>
                    <a:pt x="1178743" y="308996"/>
                  </a:lnTo>
                  <a:lnTo>
                    <a:pt x="1137624" y="322064"/>
                  </a:lnTo>
                  <a:lnTo>
                    <a:pt x="1060791" y="333501"/>
                  </a:lnTo>
                  <a:lnTo>
                    <a:pt x="1010745" y="338455"/>
                  </a:lnTo>
                  <a:lnTo>
                    <a:pt x="953886" y="342815"/>
                  </a:lnTo>
                  <a:lnTo>
                    <a:pt x="890919" y="346521"/>
                  </a:lnTo>
                  <a:lnTo>
                    <a:pt x="822549" y="349511"/>
                  </a:lnTo>
                  <a:lnTo>
                    <a:pt x="749481" y="351724"/>
                  </a:lnTo>
                  <a:lnTo>
                    <a:pt x="672421" y="353096"/>
                  </a:lnTo>
                  <a:lnTo>
                    <a:pt x="592074" y="353568"/>
                  </a:lnTo>
                  <a:lnTo>
                    <a:pt x="511726" y="353096"/>
                  </a:lnTo>
                  <a:lnTo>
                    <a:pt x="434666" y="351724"/>
                  </a:lnTo>
                  <a:lnTo>
                    <a:pt x="361598" y="349511"/>
                  </a:lnTo>
                  <a:lnTo>
                    <a:pt x="293228" y="346521"/>
                  </a:lnTo>
                  <a:lnTo>
                    <a:pt x="230261" y="342815"/>
                  </a:lnTo>
                  <a:lnTo>
                    <a:pt x="173402" y="338454"/>
                  </a:lnTo>
                  <a:lnTo>
                    <a:pt x="123356" y="333501"/>
                  </a:lnTo>
                  <a:lnTo>
                    <a:pt x="80828" y="328017"/>
                  </a:lnTo>
                  <a:lnTo>
                    <a:pt x="21147" y="315703"/>
                  </a:lnTo>
                  <a:lnTo>
                    <a:pt x="0" y="302006"/>
                  </a:lnTo>
                  <a:lnTo>
                    <a:pt x="0" y="51562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60" name="Google Shape;260;p11"/>
          <p:cNvSpPr txBox="1"/>
          <p:nvPr/>
        </p:nvSpPr>
        <p:spPr>
          <a:xfrm>
            <a:off x="7097394" y="4922266"/>
            <a:ext cx="370206" cy="2288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DB</a:t>
            </a:r>
            <a:endParaRPr/>
          </a:p>
        </p:txBody>
      </p:sp>
      <p:sp>
        <p:nvSpPr>
          <p:cNvPr id="261" name="Google Shape;261;p11"/>
          <p:cNvSpPr/>
          <p:nvPr/>
        </p:nvSpPr>
        <p:spPr>
          <a:xfrm>
            <a:off x="1245476" y="3023616"/>
            <a:ext cx="104775" cy="445770"/>
          </a:xfrm>
          <a:custGeom>
            <a:rect b="b" l="l" r="r" t="t"/>
            <a:pathLst>
              <a:path extrusionOk="0" h="445770" w="104775">
                <a:moveTo>
                  <a:pt x="7099" y="348996"/>
                </a:moveTo>
                <a:lnTo>
                  <a:pt x="1028" y="352551"/>
                </a:lnTo>
                <a:lnTo>
                  <a:pt x="0" y="356488"/>
                </a:lnTo>
                <a:lnTo>
                  <a:pt x="51447" y="445262"/>
                </a:lnTo>
                <a:lnTo>
                  <a:pt x="58825" y="432688"/>
                </a:lnTo>
                <a:lnTo>
                  <a:pt x="45097" y="432562"/>
                </a:lnTo>
                <a:lnTo>
                  <a:pt x="45168" y="409059"/>
                </a:lnTo>
                <a:lnTo>
                  <a:pt x="10985" y="350138"/>
                </a:lnTo>
                <a:lnTo>
                  <a:pt x="7099" y="348996"/>
                </a:lnTo>
                <a:close/>
              </a:path>
              <a:path extrusionOk="0" h="445770" w="104775">
                <a:moveTo>
                  <a:pt x="45168" y="409059"/>
                </a:moveTo>
                <a:lnTo>
                  <a:pt x="45097" y="432562"/>
                </a:lnTo>
                <a:lnTo>
                  <a:pt x="57797" y="432688"/>
                </a:lnTo>
                <a:lnTo>
                  <a:pt x="57807" y="429513"/>
                </a:lnTo>
                <a:lnTo>
                  <a:pt x="45986" y="429387"/>
                </a:lnTo>
                <a:lnTo>
                  <a:pt x="51508" y="419987"/>
                </a:lnTo>
                <a:lnTo>
                  <a:pt x="45168" y="409059"/>
                </a:lnTo>
                <a:close/>
              </a:path>
              <a:path extrusionOk="0" h="445770" w="104775">
                <a:moveTo>
                  <a:pt x="96405" y="349250"/>
                </a:moveTo>
                <a:lnTo>
                  <a:pt x="92468" y="350266"/>
                </a:lnTo>
                <a:lnTo>
                  <a:pt x="57868" y="409161"/>
                </a:lnTo>
                <a:lnTo>
                  <a:pt x="57797" y="432688"/>
                </a:lnTo>
                <a:lnTo>
                  <a:pt x="58825" y="432688"/>
                </a:lnTo>
                <a:lnTo>
                  <a:pt x="103390" y="356743"/>
                </a:lnTo>
                <a:lnTo>
                  <a:pt x="102374" y="352806"/>
                </a:lnTo>
                <a:lnTo>
                  <a:pt x="99326" y="351028"/>
                </a:lnTo>
                <a:lnTo>
                  <a:pt x="96405" y="349250"/>
                </a:lnTo>
                <a:close/>
              </a:path>
              <a:path extrusionOk="0" h="445770" w="104775">
                <a:moveTo>
                  <a:pt x="51508" y="419987"/>
                </a:moveTo>
                <a:lnTo>
                  <a:pt x="45986" y="429387"/>
                </a:lnTo>
                <a:lnTo>
                  <a:pt x="57035" y="429513"/>
                </a:lnTo>
                <a:lnTo>
                  <a:pt x="51508" y="419987"/>
                </a:lnTo>
                <a:close/>
              </a:path>
              <a:path extrusionOk="0" h="445770" w="104775">
                <a:moveTo>
                  <a:pt x="57868" y="409161"/>
                </a:moveTo>
                <a:lnTo>
                  <a:pt x="51508" y="419987"/>
                </a:lnTo>
                <a:lnTo>
                  <a:pt x="57035" y="429513"/>
                </a:lnTo>
                <a:lnTo>
                  <a:pt x="57807" y="429513"/>
                </a:lnTo>
                <a:lnTo>
                  <a:pt x="57868" y="409161"/>
                </a:lnTo>
                <a:close/>
              </a:path>
              <a:path extrusionOk="0" h="445770" w="104775">
                <a:moveTo>
                  <a:pt x="52680" y="25112"/>
                </a:moveTo>
                <a:lnTo>
                  <a:pt x="46296" y="35984"/>
                </a:lnTo>
                <a:lnTo>
                  <a:pt x="45350" y="348996"/>
                </a:lnTo>
                <a:lnTo>
                  <a:pt x="45227" y="409161"/>
                </a:lnTo>
                <a:lnTo>
                  <a:pt x="51508" y="419987"/>
                </a:lnTo>
                <a:lnTo>
                  <a:pt x="57868" y="409161"/>
                </a:lnTo>
                <a:lnTo>
                  <a:pt x="58996" y="36017"/>
                </a:lnTo>
                <a:lnTo>
                  <a:pt x="52680" y="25112"/>
                </a:lnTo>
                <a:close/>
              </a:path>
              <a:path extrusionOk="0" h="445770" w="104775">
                <a:moveTo>
                  <a:pt x="60000" y="12573"/>
                </a:moveTo>
                <a:lnTo>
                  <a:pt x="59067" y="12573"/>
                </a:lnTo>
                <a:lnTo>
                  <a:pt x="58996" y="36017"/>
                </a:lnTo>
                <a:lnTo>
                  <a:pt x="93230" y="95123"/>
                </a:lnTo>
                <a:lnTo>
                  <a:pt x="97040" y="96138"/>
                </a:lnTo>
                <a:lnTo>
                  <a:pt x="103136" y="92583"/>
                </a:lnTo>
                <a:lnTo>
                  <a:pt x="104152" y="88773"/>
                </a:lnTo>
                <a:lnTo>
                  <a:pt x="60000" y="12573"/>
                </a:lnTo>
                <a:close/>
              </a:path>
              <a:path extrusionOk="0" h="445770" w="104775">
                <a:moveTo>
                  <a:pt x="52717" y="0"/>
                </a:moveTo>
                <a:lnTo>
                  <a:pt x="2540" y="85471"/>
                </a:lnTo>
                <a:lnTo>
                  <a:pt x="774" y="88392"/>
                </a:lnTo>
                <a:lnTo>
                  <a:pt x="1778" y="92329"/>
                </a:lnTo>
                <a:lnTo>
                  <a:pt x="7823" y="95885"/>
                </a:lnTo>
                <a:lnTo>
                  <a:pt x="11722" y="94869"/>
                </a:lnTo>
                <a:lnTo>
                  <a:pt x="46277" y="36017"/>
                </a:lnTo>
                <a:lnTo>
                  <a:pt x="46367" y="12573"/>
                </a:lnTo>
                <a:lnTo>
                  <a:pt x="60000" y="12573"/>
                </a:lnTo>
                <a:lnTo>
                  <a:pt x="52717" y="0"/>
                </a:lnTo>
                <a:close/>
              </a:path>
              <a:path extrusionOk="0" h="445770" w="104775">
                <a:moveTo>
                  <a:pt x="59058" y="15748"/>
                </a:moveTo>
                <a:lnTo>
                  <a:pt x="58178" y="15748"/>
                </a:lnTo>
                <a:lnTo>
                  <a:pt x="52680" y="25112"/>
                </a:lnTo>
                <a:lnTo>
                  <a:pt x="58996" y="36017"/>
                </a:lnTo>
                <a:lnTo>
                  <a:pt x="59058" y="15748"/>
                </a:lnTo>
                <a:close/>
              </a:path>
              <a:path extrusionOk="0" h="445770" w="104775">
                <a:moveTo>
                  <a:pt x="59067" y="12573"/>
                </a:moveTo>
                <a:lnTo>
                  <a:pt x="46367" y="12573"/>
                </a:lnTo>
                <a:lnTo>
                  <a:pt x="46296" y="35984"/>
                </a:lnTo>
                <a:lnTo>
                  <a:pt x="52680" y="25112"/>
                </a:lnTo>
                <a:lnTo>
                  <a:pt x="47256" y="15748"/>
                </a:lnTo>
                <a:lnTo>
                  <a:pt x="59058" y="15748"/>
                </a:lnTo>
                <a:lnTo>
                  <a:pt x="59067" y="12573"/>
                </a:lnTo>
                <a:close/>
              </a:path>
              <a:path extrusionOk="0" h="445770" w="104775">
                <a:moveTo>
                  <a:pt x="58178" y="15748"/>
                </a:moveTo>
                <a:lnTo>
                  <a:pt x="47256" y="15748"/>
                </a:lnTo>
                <a:lnTo>
                  <a:pt x="52680" y="25112"/>
                </a:lnTo>
                <a:lnTo>
                  <a:pt x="58178" y="1574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p11"/>
          <p:cNvSpPr txBox="1"/>
          <p:nvPr/>
        </p:nvSpPr>
        <p:spPr>
          <a:xfrm>
            <a:off x="2013204" y="3505200"/>
            <a:ext cx="1926589" cy="355600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txBody>
          <a:bodyPr anchorCtr="0" anchor="t" bIns="0" lIns="0" spcFirstLastPara="1" rIns="0" wrap="square" tIns="44450">
            <a:noAutofit/>
          </a:bodyPr>
          <a:lstStyle/>
          <a:p>
            <a:pPr indent="0" lvl="0" marL="24510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Channel Gateway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11"/>
          <p:cNvSpPr txBox="1"/>
          <p:nvPr/>
        </p:nvSpPr>
        <p:spPr>
          <a:xfrm>
            <a:off x="499872" y="3500628"/>
            <a:ext cx="1416050" cy="355600"/>
          </a:xfrm>
          <a:prstGeom prst="rect">
            <a:avLst/>
          </a:prstGeom>
          <a:solidFill>
            <a:srgbClr val="00AFEF"/>
          </a:solidFill>
          <a:ln>
            <a:noFill/>
          </a:ln>
        </p:spPr>
        <p:txBody>
          <a:bodyPr anchorCtr="0" anchor="t" bIns="0" lIns="0" spcFirstLastPara="1" rIns="0" wrap="square" tIns="17775">
            <a:noAutofit/>
          </a:bodyPr>
          <a:lstStyle/>
          <a:p>
            <a:pPr indent="0" lvl="0" marL="2552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Gateway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4" name="Google Shape;264;p11"/>
          <p:cNvSpPr txBox="1"/>
          <p:nvPr/>
        </p:nvSpPr>
        <p:spPr>
          <a:xfrm>
            <a:off x="4157471" y="3505200"/>
            <a:ext cx="1910080" cy="356870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txBody>
          <a:bodyPr anchorCtr="0" anchor="t" bIns="0" lIns="0" spcFirstLastPara="1" rIns="0" wrap="square" tIns="44450">
            <a:noAutofit/>
          </a:bodyPr>
          <a:lstStyle/>
          <a:p>
            <a:pPr indent="0" lvl="0" marL="27432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Service Gateway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11"/>
          <p:cNvSpPr txBox="1"/>
          <p:nvPr/>
        </p:nvSpPr>
        <p:spPr>
          <a:xfrm>
            <a:off x="1358900" y="3090798"/>
            <a:ext cx="421005" cy="269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https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6" name="Google Shape;266;p11"/>
          <p:cNvSpPr txBox="1"/>
          <p:nvPr/>
        </p:nvSpPr>
        <p:spPr>
          <a:xfrm>
            <a:off x="6260591" y="3505200"/>
            <a:ext cx="1659889" cy="356870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txBody>
          <a:bodyPr anchorCtr="0" anchor="t" bIns="0" lIns="0" spcFirstLastPara="1" rIns="0" wrap="square" tIns="44450">
            <a:noAutofit/>
          </a:bodyPr>
          <a:lstStyle/>
          <a:p>
            <a:pPr indent="0" lvl="0" marL="49974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Security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11"/>
          <p:cNvSpPr txBox="1"/>
          <p:nvPr/>
        </p:nvSpPr>
        <p:spPr>
          <a:xfrm>
            <a:off x="8341232" y="2701798"/>
            <a:ext cx="524383" cy="2584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SPA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11"/>
          <p:cNvSpPr/>
          <p:nvPr/>
        </p:nvSpPr>
        <p:spPr>
          <a:xfrm>
            <a:off x="2016251" y="2636520"/>
            <a:ext cx="1724025" cy="382905"/>
          </a:xfrm>
          <a:custGeom>
            <a:rect b="b" l="l" r="r" t="t"/>
            <a:pathLst>
              <a:path extrusionOk="0" h="382905" w="1724025">
                <a:moveTo>
                  <a:pt x="1723644" y="0"/>
                </a:moveTo>
                <a:lnTo>
                  <a:pt x="0" y="0"/>
                </a:lnTo>
                <a:lnTo>
                  <a:pt x="0" y="382524"/>
                </a:lnTo>
                <a:lnTo>
                  <a:pt x="1723644" y="382524"/>
                </a:lnTo>
                <a:lnTo>
                  <a:pt x="1723644" y="0"/>
                </a:lnTo>
                <a:close/>
              </a:path>
            </a:pathLst>
          </a:custGeom>
          <a:solidFill>
            <a:srgbClr val="92D05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Google Shape;269;p11"/>
          <p:cNvSpPr txBox="1"/>
          <p:nvPr/>
        </p:nvSpPr>
        <p:spPr>
          <a:xfrm>
            <a:off x="2016251" y="2636520"/>
            <a:ext cx="1724025" cy="3829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9350">
            <a:noAutofit/>
          </a:bodyPr>
          <a:lstStyle/>
          <a:p>
            <a:pPr indent="0" lvl="0" marL="3530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MobileSDK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70" name="Google Shape;270;p11"/>
          <p:cNvGrpSpPr/>
          <p:nvPr/>
        </p:nvGrpSpPr>
        <p:grpSpPr>
          <a:xfrm>
            <a:off x="3576828" y="2712720"/>
            <a:ext cx="2176272" cy="304800"/>
            <a:chOff x="3576828" y="2712720"/>
            <a:chExt cx="2176272" cy="304800"/>
          </a:xfrm>
        </p:grpSpPr>
        <p:sp>
          <p:nvSpPr>
            <p:cNvPr id="271" name="Google Shape;271;p11"/>
            <p:cNvSpPr/>
            <p:nvPr/>
          </p:nvSpPr>
          <p:spPr>
            <a:xfrm>
              <a:off x="3576828" y="2712720"/>
              <a:ext cx="339851" cy="304800"/>
            </a:xfrm>
            <a:prstGeom prst="rect">
              <a:avLst/>
            </a:prstGeom>
            <a:blipFill rotWithShape="1">
              <a:blip r:embed="rId1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11"/>
            <p:cNvSpPr/>
            <p:nvPr/>
          </p:nvSpPr>
          <p:spPr>
            <a:xfrm>
              <a:off x="5446776" y="2731008"/>
              <a:ext cx="306324" cy="272796"/>
            </a:xfrm>
            <a:prstGeom prst="rect">
              <a:avLst/>
            </a:prstGeom>
            <a:blipFill rotWithShape="1">
              <a:blip r:embed="rId1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73" name="Google Shape;273;p11"/>
          <p:cNvSpPr/>
          <p:nvPr/>
        </p:nvSpPr>
        <p:spPr>
          <a:xfrm>
            <a:off x="7601711" y="2709672"/>
            <a:ext cx="345948" cy="291084"/>
          </a:xfrm>
          <a:prstGeom prst="rect">
            <a:avLst/>
          </a:prstGeom>
          <a:blipFill rotWithShape="1">
            <a:blip r:embed="rId1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Google Shape;274;p11"/>
          <p:cNvSpPr txBox="1"/>
          <p:nvPr/>
        </p:nvSpPr>
        <p:spPr>
          <a:xfrm rot="5400000">
            <a:off x="-132779" y="2212783"/>
            <a:ext cx="779145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005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Internet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11"/>
          <p:cNvSpPr txBox="1"/>
          <p:nvPr/>
        </p:nvSpPr>
        <p:spPr>
          <a:xfrm rot="5400000">
            <a:off x="-33005" y="3632491"/>
            <a:ext cx="602761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005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DMZ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11"/>
          <p:cNvSpPr txBox="1"/>
          <p:nvPr/>
        </p:nvSpPr>
        <p:spPr>
          <a:xfrm rot="5400000">
            <a:off x="-129859" y="4971351"/>
            <a:ext cx="785495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005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 Zone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77" name="Google Shape;277;p11"/>
          <p:cNvGrpSpPr/>
          <p:nvPr/>
        </p:nvGrpSpPr>
        <p:grpSpPr>
          <a:xfrm>
            <a:off x="110540" y="3148697"/>
            <a:ext cx="295275" cy="292735"/>
            <a:chOff x="110540" y="3148697"/>
            <a:chExt cx="295275" cy="292735"/>
          </a:xfrm>
        </p:grpSpPr>
        <p:sp>
          <p:nvSpPr>
            <p:cNvPr id="278" name="Google Shape;278;p11"/>
            <p:cNvSpPr/>
            <p:nvPr/>
          </p:nvSpPr>
          <p:spPr>
            <a:xfrm>
              <a:off x="110540" y="3148697"/>
              <a:ext cx="294914" cy="292334"/>
            </a:xfrm>
            <a:prstGeom prst="rect">
              <a:avLst/>
            </a:prstGeom>
            <a:blipFill rotWithShape="1">
              <a:blip r:embed="rId1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11"/>
            <p:cNvSpPr/>
            <p:nvPr/>
          </p:nvSpPr>
          <p:spPr>
            <a:xfrm>
              <a:off x="130201" y="3182606"/>
              <a:ext cx="255904" cy="67945"/>
            </a:xfrm>
            <a:custGeom>
              <a:rect b="b" l="l" r="r" t="t"/>
              <a:pathLst>
                <a:path extrusionOk="0" h="67944" w="255904">
                  <a:moveTo>
                    <a:pt x="0" y="0"/>
                  </a:moveTo>
                  <a:lnTo>
                    <a:pt x="196607" y="67821"/>
                  </a:lnTo>
                  <a:lnTo>
                    <a:pt x="255590" y="47946"/>
                  </a:lnTo>
                </a:path>
              </a:pathLst>
            </a:custGeom>
            <a:noFill/>
            <a:ln cap="flat" cmpd="sng" w="9525">
              <a:solidFill>
                <a:srgbClr val="E7E3C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11"/>
            <p:cNvSpPr/>
            <p:nvPr/>
          </p:nvSpPr>
          <p:spPr>
            <a:xfrm>
              <a:off x="128461" y="3195473"/>
              <a:ext cx="200844" cy="231526"/>
            </a:xfrm>
            <a:prstGeom prst="rect">
              <a:avLst/>
            </a:prstGeom>
            <a:blipFill rotWithShape="1">
              <a:blip r:embed="rId1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11"/>
            <p:cNvSpPr/>
            <p:nvPr/>
          </p:nvSpPr>
          <p:spPr>
            <a:xfrm>
              <a:off x="110540" y="3148697"/>
              <a:ext cx="295275" cy="292735"/>
            </a:xfrm>
            <a:custGeom>
              <a:rect b="b" l="l" r="r" t="t"/>
              <a:pathLst>
                <a:path extrusionOk="0" h="292735" w="295275">
                  <a:moveTo>
                    <a:pt x="0" y="217494"/>
                  </a:moveTo>
                  <a:lnTo>
                    <a:pt x="216267" y="292334"/>
                  </a:lnTo>
                  <a:lnTo>
                    <a:pt x="294914" y="265439"/>
                  </a:lnTo>
                  <a:lnTo>
                    <a:pt x="294914" y="74252"/>
                  </a:lnTo>
                  <a:lnTo>
                    <a:pt x="78646" y="0"/>
                  </a:lnTo>
                  <a:lnTo>
                    <a:pt x="0" y="26896"/>
                  </a:lnTo>
                  <a:lnTo>
                    <a:pt x="0" y="217494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82" name="Google Shape;282;p11"/>
          <p:cNvGrpSpPr/>
          <p:nvPr/>
        </p:nvGrpSpPr>
        <p:grpSpPr>
          <a:xfrm>
            <a:off x="98834" y="4049688"/>
            <a:ext cx="306070" cy="304165"/>
            <a:chOff x="98834" y="4049688"/>
            <a:chExt cx="306070" cy="304165"/>
          </a:xfrm>
        </p:grpSpPr>
        <p:sp>
          <p:nvSpPr>
            <p:cNvPr id="283" name="Google Shape;283;p11"/>
            <p:cNvSpPr/>
            <p:nvPr/>
          </p:nvSpPr>
          <p:spPr>
            <a:xfrm>
              <a:off x="98834" y="4049688"/>
              <a:ext cx="305936" cy="303795"/>
            </a:xfrm>
            <a:prstGeom prst="rect">
              <a:avLst/>
            </a:prstGeom>
            <a:blipFill rotWithShape="1">
              <a:blip r:embed="rId17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11"/>
            <p:cNvSpPr/>
            <p:nvPr/>
          </p:nvSpPr>
          <p:spPr>
            <a:xfrm>
              <a:off x="119230" y="4084926"/>
              <a:ext cx="265430" cy="70485"/>
            </a:xfrm>
            <a:custGeom>
              <a:rect b="b" l="l" r="r" t="t"/>
              <a:pathLst>
                <a:path extrusionOk="0" h="70485" w="265430">
                  <a:moveTo>
                    <a:pt x="0" y="0"/>
                  </a:moveTo>
                  <a:lnTo>
                    <a:pt x="203955" y="70480"/>
                  </a:lnTo>
                  <a:lnTo>
                    <a:pt x="265142" y="49826"/>
                  </a:lnTo>
                </a:path>
              </a:pathLst>
            </a:custGeom>
            <a:noFill/>
            <a:ln cap="flat" cmpd="sng" w="9525">
              <a:solidFill>
                <a:srgbClr val="E7E3C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11"/>
            <p:cNvSpPr/>
            <p:nvPr/>
          </p:nvSpPr>
          <p:spPr>
            <a:xfrm>
              <a:off x="117423" y="4098297"/>
              <a:ext cx="208352" cy="240604"/>
            </a:xfrm>
            <a:prstGeom prst="rect">
              <a:avLst/>
            </a:prstGeom>
            <a:blipFill rotWithShape="1">
              <a:blip r:embed="rId18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11"/>
            <p:cNvSpPr/>
            <p:nvPr/>
          </p:nvSpPr>
          <p:spPr>
            <a:xfrm>
              <a:off x="98834" y="4049688"/>
              <a:ext cx="306070" cy="304165"/>
            </a:xfrm>
            <a:custGeom>
              <a:rect b="b" l="l" r="r" t="t"/>
              <a:pathLst>
                <a:path extrusionOk="0" h="304164" w="306070">
                  <a:moveTo>
                    <a:pt x="0" y="226021"/>
                  </a:moveTo>
                  <a:lnTo>
                    <a:pt x="224350" y="303795"/>
                  </a:lnTo>
                  <a:lnTo>
                    <a:pt x="305936" y="275846"/>
                  </a:lnTo>
                  <a:lnTo>
                    <a:pt x="305936" y="77163"/>
                  </a:lnTo>
                  <a:lnTo>
                    <a:pt x="81585" y="0"/>
                  </a:lnTo>
                  <a:lnTo>
                    <a:pt x="0" y="27950"/>
                  </a:lnTo>
                  <a:lnTo>
                    <a:pt x="0" y="226021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87" name="Google Shape;287;p11"/>
          <p:cNvSpPr txBox="1"/>
          <p:nvPr/>
        </p:nvSpPr>
        <p:spPr>
          <a:xfrm>
            <a:off x="8347836" y="6539415"/>
            <a:ext cx="152400" cy="1943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38100" marR="0" rtl="0" algn="l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2"/>
          <p:cNvSpPr txBox="1"/>
          <p:nvPr>
            <p:ph type="title"/>
          </p:nvPr>
        </p:nvSpPr>
        <p:spPr>
          <a:xfrm>
            <a:off x="980643" y="405206"/>
            <a:ext cx="345567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Arial"/>
                <a:ea typeface="Arial"/>
                <a:cs typeface="Arial"/>
                <a:sym typeface="Arial"/>
              </a:rPr>
              <a:t>DigiArch Framework</a:t>
            </a:r>
            <a:endParaRPr sz="320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93" name="Google Shape;293;p12"/>
          <p:cNvGrpSpPr/>
          <p:nvPr/>
        </p:nvGrpSpPr>
        <p:grpSpPr>
          <a:xfrm>
            <a:off x="664461" y="1126210"/>
            <a:ext cx="6719320" cy="1623110"/>
            <a:chOff x="664461" y="1126210"/>
            <a:chExt cx="6719320" cy="1623110"/>
          </a:xfrm>
        </p:grpSpPr>
        <p:sp>
          <p:nvSpPr>
            <p:cNvPr id="294" name="Google Shape;294;p12"/>
            <p:cNvSpPr/>
            <p:nvPr/>
          </p:nvSpPr>
          <p:spPr>
            <a:xfrm>
              <a:off x="664461" y="1126210"/>
              <a:ext cx="6719320" cy="162311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" name="Google Shape;295;p12"/>
            <p:cNvSpPr/>
            <p:nvPr/>
          </p:nvSpPr>
          <p:spPr>
            <a:xfrm>
              <a:off x="702563" y="1141476"/>
              <a:ext cx="6647687" cy="1551432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" name="Google Shape;296;p12"/>
            <p:cNvSpPr/>
            <p:nvPr/>
          </p:nvSpPr>
          <p:spPr>
            <a:xfrm>
              <a:off x="702563" y="1141476"/>
              <a:ext cx="6647815" cy="1551940"/>
            </a:xfrm>
            <a:custGeom>
              <a:rect b="b" l="l" r="r" t="t"/>
              <a:pathLst>
                <a:path extrusionOk="0" h="1551939" w="6647815">
                  <a:moveTo>
                    <a:pt x="0" y="92710"/>
                  </a:moveTo>
                  <a:lnTo>
                    <a:pt x="7287" y="56632"/>
                  </a:lnTo>
                  <a:lnTo>
                    <a:pt x="27158" y="27162"/>
                  </a:lnTo>
                  <a:lnTo>
                    <a:pt x="56632" y="7288"/>
                  </a:lnTo>
                  <a:lnTo>
                    <a:pt x="92722" y="0"/>
                  </a:lnTo>
                  <a:lnTo>
                    <a:pt x="6554978" y="0"/>
                  </a:lnTo>
                  <a:lnTo>
                    <a:pt x="6591055" y="7288"/>
                  </a:lnTo>
                  <a:lnTo>
                    <a:pt x="6620525" y="27162"/>
                  </a:lnTo>
                  <a:lnTo>
                    <a:pt x="6640399" y="56632"/>
                  </a:lnTo>
                  <a:lnTo>
                    <a:pt x="6647687" y="92710"/>
                  </a:lnTo>
                  <a:lnTo>
                    <a:pt x="6647687" y="1458722"/>
                  </a:lnTo>
                  <a:lnTo>
                    <a:pt x="6640399" y="1494799"/>
                  </a:lnTo>
                  <a:lnTo>
                    <a:pt x="6620525" y="1524269"/>
                  </a:lnTo>
                  <a:lnTo>
                    <a:pt x="6591055" y="1544143"/>
                  </a:lnTo>
                  <a:lnTo>
                    <a:pt x="6554978" y="1551432"/>
                  </a:lnTo>
                  <a:lnTo>
                    <a:pt x="92722" y="1551432"/>
                  </a:lnTo>
                  <a:lnTo>
                    <a:pt x="56632" y="1544143"/>
                  </a:lnTo>
                  <a:lnTo>
                    <a:pt x="27158" y="1524269"/>
                  </a:lnTo>
                  <a:lnTo>
                    <a:pt x="7287" y="1494799"/>
                  </a:lnTo>
                  <a:lnTo>
                    <a:pt x="0" y="1458722"/>
                  </a:lnTo>
                  <a:lnTo>
                    <a:pt x="0" y="92710"/>
                  </a:lnTo>
                  <a:close/>
                </a:path>
              </a:pathLst>
            </a:custGeom>
            <a:noFill/>
            <a:ln cap="flat" cmpd="sng" w="9525">
              <a:solidFill>
                <a:srgbClr val="F6924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97" name="Google Shape;297;p12"/>
          <p:cNvSpPr txBox="1"/>
          <p:nvPr/>
        </p:nvSpPr>
        <p:spPr>
          <a:xfrm>
            <a:off x="3516884" y="1194054"/>
            <a:ext cx="1019175" cy="1682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Rich Client Interface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12"/>
          <p:cNvSpPr/>
          <p:nvPr/>
        </p:nvSpPr>
        <p:spPr>
          <a:xfrm>
            <a:off x="3488435" y="2340864"/>
            <a:ext cx="1216660" cy="291465"/>
          </a:xfrm>
          <a:custGeom>
            <a:rect b="b" l="l" r="r" t="t"/>
            <a:pathLst>
              <a:path extrusionOk="0" h="291464" w="1216660">
                <a:moveTo>
                  <a:pt x="1216152" y="0"/>
                </a:moveTo>
                <a:lnTo>
                  <a:pt x="0" y="0"/>
                </a:lnTo>
                <a:lnTo>
                  <a:pt x="0" y="291084"/>
                </a:lnTo>
                <a:lnTo>
                  <a:pt x="1216152" y="291084"/>
                </a:lnTo>
                <a:lnTo>
                  <a:pt x="1216152" y="0"/>
                </a:lnTo>
                <a:close/>
              </a:path>
            </a:pathLst>
          </a:custGeom>
          <a:solidFill>
            <a:srgbClr val="BEBEBE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Google Shape;299;p12"/>
          <p:cNvSpPr txBox="1"/>
          <p:nvPr/>
        </p:nvSpPr>
        <p:spPr>
          <a:xfrm>
            <a:off x="3840607" y="2314193"/>
            <a:ext cx="512445" cy="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noAutofit/>
          </a:bodyPr>
          <a:lstStyle/>
          <a:p>
            <a:pPr indent="-172720" lvl="0" marL="184785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Template  API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00" name="Google Shape;300;p12"/>
          <p:cNvGrpSpPr/>
          <p:nvPr/>
        </p:nvGrpSpPr>
        <p:grpSpPr>
          <a:xfrm>
            <a:off x="1050036" y="1397508"/>
            <a:ext cx="6055360" cy="1234820"/>
            <a:chOff x="1050036" y="1397508"/>
            <a:chExt cx="6055360" cy="1234820"/>
          </a:xfrm>
        </p:grpSpPr>
        <p:sp>
          <p:nvSpPr>
            <p:cNvPr id="301" name="Google Shape;301;p12"/>
            <p:cNvSpPr/>
            <p:nvPr/>
          </p:nvSpPr>
          <p:spPr>
            <a:xfrm>
              <a:off x="1050036" y="2340863"/>
              <a:ext cx="2367280" cy="291465"/>
            </a:xfrm>
            <a:custGeom>
              <a:rect b="b" l="l" r="r" t="t"/>
              <a:pathLst>
                <a:path extrusionOk="0" h="291464" w="2367279">
                  <a:moveTo>
                    <a:pt x="1173480" y="1524"/>
                  </a:moveTo>
                  <a:lnTo>
                    <a:pt x="0" y="1524"/>
                  </a:lnTo>
                  <a:lnTo>
                    <a:pt x="0" y="291084"/>
                  </a:lnTo>
                  <a:lnTo>
                    <a:pt x="1173480" y="291084"/>
                  </a:lnTo>
                  <a:lnTo>
                    <a:pt x="1173480" y="1524"/>
                  </a:lnTo>
                  <a:close/>
                </a:path>
                <a:path extrusionOk="0" h="291464" w="2367279">
                  <a:moveTo>
                    <a:pt x="2366772" y="0"/>
                  </a:moveTo>
                  <a:lnTo>
                    <a:pt x="1235964" y="0"/>
                  </a:lnTo>
                  <a:lnTo>
                    <a:pt x="1235964" y="291084"/>
                  </a:lnTo>
                  <a:lnTo>
                    <a:pt x="2366772" y="291084"/>
                  </a:lnTo>
                  <a:lnTo>
                    <a:pt x="2366772" y="0"/>
                  </a:lnTo>
                  <a:close/>
                </a:path>
              </a:pathLst>
            </a:custGeom>
            <a:solidFill>
              <a:srgbClr val="BEBEB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12"/>
            <p:cNvSpPr/>
            <p:nvPr/>
          </p:nvSpPr>
          <p:spPr>
            <a:xfrm>
              <a:off x="1050036" y="1397508"/>
              <a:ext cx="6055360" cy="902335"/>
            </a:xfrm>
            <a:custGeom>
              <a:rect b="b" l="l" r="r" t="t"/>
              <a:pathLst>
                <a:path extrusionOk="0" h="902335" w="6055359">
                  <a:moveTo>
                    <a:pt x="6054852" y="0"/>
                  </a:moveTo>
                  <a:lnTo>
                    <a:pt x="0" y="0"/>
                  </a:lnTo>
                  <a:lnTo>
                    <a:pt x="0" y="902208"/>
                  </a:lnTo>
                  <a:lnTo>
                    <a:pt x="6054852" y="902208"/>
                  </a:lnTo>
                  <a:lnTo>
                    <a:pt x="6054852" y="0"/>
                  </a:lnTo>
                  <a:close/>
                </a:path>
              </a:pathLst>
            </a:custGeom>
            <a:solidFill>
              <a:srgbClr val="FBD4B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03" name="Google Shape;303;p12"/>
          <p:cNvSpPr txBox="1"/>
          <p:nvPr/>
        </p:nvSpPr>
        <p:spPr>
          <a:xfrm>
            <a:off x="3448811" y="1418081"/>
            <a:ext cx="1272540" cy="269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Front-end MVC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04" name="Google Shape;304;p12"/>
          <p:cNvGrpSpPr/>
          <p:nvPr/>
        </p:nvGrpSpPr>
        <p:grpSpPr>
          <a:xfrm>
            <a:off x="1109472" y="2043683"/>
            <a:ext cx="5905500" cy="588264"/>
            <a:chOff x="1109472" y="2043683"/>
            <a:chExt cx="5905500" cy="588264"/>
          </a:xfrm>
        </p:grpSpPr>
        <p:sp>
          <p:nvSpPr>
            <p:cNvPr id="305" name="Google Shape;305;p12"/>
            <p:cNvSpPr/>
            <p:nvPr/>
          </p:nvSpPr>
          <p:spPr>
            <a:xfrm>
              <a:off x="4753356" y="2342387"/>
              <a:ext cx="1109980" cy="289560"/>
            </a:xfrm>
            <a:custGeom>
              <a:rect b="b" l="l" r="r" t="t"/>
              <a:pathLst>
                <a:path extrusionOk="0" h="289560" w="1109979">
                  <a:moveTo>
                    <a:pt x="1109472" y="0"/>
                  </a:moveTo>
                  <a:lnTo>
                    <a:pt x="0" y="0"/>
                  </a:lnTo>
                  <a:lnTo>
                    <a:pt x="0" y="289560"/>
                  </a:lnTo>
                  <a:lnTo>
                    <a:pt x="1109472" y="289560"/>
                  </a:lnTo>
                  <a:lnTo>
                    <a:pt x="1109472" y="0"/>
                  </a:lnTo>
                  <a:close/>
                </a:path>
              </a:pathLst>
            </a:custGeom>
            <a:solidFill>
              <a:srgbClr val="BEBEB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6" name="Google Shape;306;p12"/>
            <p:cNvSpPr/>
            <p:nvPr/>
          </p:nvSpPr>
          <p:spPr>
            <a:xfrm>
              <a:off x="1109472" y="2043683"/>
              <a:ext cx="5905500" cy="219710"/>
            </a:xfrm>
            <a:custGeom>
              <a:rect b="b" l="l" r="r" t="t"/>
              <a:pathLst>
                <a:path extrusionOk="0" h="219710" w="5905500">
                  <a:moveTo>
                    <a:pt x="1905000" y="0"/>
                  </a:moveTo>
                  <a:lnTo>
                    <a:pt x="0" y="0"/>
                  </a:lnTo>
                  <a:lnTo>
                    <a:pt x="0" y="219456"/>
                  </a:lnTo>
                  <a:lnTo>
                    <a:pt x="1905000" y="219456"/>
                  </a:lnTo>
                  <a:lnTo>
                    <a:pt x="1905000" y="0"/>
                  </a:lnTo>
                  <a:close/>
                </a:path>
                <a:path extrusionOk="0" h="219710" w="5905500">
                  <a:moveTo>
                    <a:pt x="3977640" y="0"/>
                  </a:moveTo>
                  <a:lnTo>
                    <a:pt x="1994916" y="0"/>
                  </a:lnTo>
                  <a:lnTo>
                    <a:pt x="1994916" y="219456"/>
                  </a:lnTo>
                  <a:lnTo>
                    <a:pt x="3977640" y="219456"/>
                  </a:lnTo>
                  <a:lnTo>
                    <a:pt x="3977640" y="0"/>
                  </a:lnTo>
                  <a:close/>
                </a:path>
                <a:path extrusionOk="0" h="219710" w="5905500">
                  <a:moveTo>
                    <a:pt x="5905500" y="0"/>
                  </a:moveTo>
                  <a:lnTo>
                    <a:pt x="4070604" y="0"/>
                  </a:lnTo>
                  <a:lnTo>
                    <a:pt x="4070604" y="219456"/>
                  </a:lnTo>
                  <a:lnTo>
                    <a:pt x="5905500" y="219456"/>
                  </a:lnTo>
                  <a:lnTo>
                    <a:pt x="5905500" y="0"/>
                  </a:lnTo>
                  <a:close/>
                </a:path>
              </a:pathLst>
            </a:custGeom>
            <a:solidFill>
              <a:srgbClr val="E36C0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07" name="Google Shape;307;p12"/>
          <p:cNvSpPr txBox="1"/>
          <p:nvPr/>
        </p:nvSpPr>
        <p:spPr>
          <a:xfrm>
            <a:off x="1796542" y="2057145"/>
            <a:ext cx="5218430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jQuery 2+	Webix	RequireJS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12"/>
          <p:cNvSpPr/>
          <p:nvPr/>
        </p:nvSpPr>
        <p:spPr>
          <a:xfrm>
            <a:off x="1121663" y="1708404"/>
            <a:ext cx="5893435" cy="283845"/>
          </a:xfrm>
          <a:custGeom>
            <a:rect b="b" l="l" r="r" t="t"/>
            <a:pathLst>
              <a:path extrusionOk="0" h="283844" w="5893434">
                <a:moveTo>
                  <a:pt x="5893308" y="0"/>
                </a:moveTo>
                <a:lnTo>
                  <a:pt x="0" y="0"/>
                </a:lnTo>
                <a:lnTo>
                  <a:pt x="0" y="283463"/>
                </a:lnTo>
                <a:lnTo>
                  <a:pt x="5893308" y="283463"/>
                </a:lnTo>
                <a:lnTo>
                  <a:pt x="5893308" y="0"/>
                </a:lnTo>
                <a:close/>
              </a:path>
            </a:pathLst>
          </a:custGeom>
          <a:solidFill>
            <a:srgbClr val="E36C0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" name="Google Shape;309;p12"/>
          <p:cNvSpPr txBox="1"/>
          <p:nvPr/>
        </p:nvSpPr>
        <p:spPr>
          <a:xfrm>
            <a:off x="3398011" y="1737105"/>
            <a:ext cx="1340485" cy="2082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AngularJS 6.0 / VueJS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p12"/>
          <p:cNvSpPr/>
          <p:nvPr/>
        </p:nvSpPr>
        <p:spPr>
          <a:xfrm>
            <a:off x="5905500" y="2340864"/>
            <a:ext cx="1199515" cy="291465"/>
          </a:xfrm>
          <a:custGeom>
            <a:rect b="b" l="l" r="r" t="t"/>
            <a:pathLst>
              <a:path extrusionOk="0" h="291464" w="1199515">
                <a:moveTo>
                  <a:pt x="1199388" y="0"/>
                </a:moveTo>
                <a:lnTo>
                  <a:pt x="0" y="0"/>
                </a:lnTo>
                <a:lnTo>
                  <a:pt x="0" y="291084"/>
                </a:lnTo>
                <a:lnTo>
                  <a:pt x="1199388" y="291084"/>
                </a:lnTo>
                <a:lnTo>
                  <a:pt x="1199388" y="0"/>
                </a:lnTo>
                <a:close/>
              </a:path>
            </a:pathLst>
          </a:custGeom>
          <a:solidFill>
            <a:srgbClr val="BEBEBE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" name="Google Shape;311;p12"/>
          <p:cNvSpPr txBox="1"/>
          <p:nvPr/>
        </p:nvSpPr>
        <p:spPr>
          <a:xfrm>
            <a:off x="5008879" y="2390901"/>
            <a:ext cx="2096135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Render API	Report API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12" name="Google Shape;312;p12"/>
          <p:cNvGrpSpPr/>
          <p:nvPr/>
        </p:nvGrpSpPr>
        <p:grpSpPr>
          <a:xfrm>
            <a:off x="655319" y="2706623"/>
            <a:ext cx="7965948" cy="3488410"/>
            <a:chOff x="655319" y="2706623"/>
            <a:chExt cx="7965948" cy="3488410"/>
          </a:xfrm>
        </p:grpSpPr>
        <p:sp>
          <p:nvSpPr>
            <p:cNvPr id="313" name="Google Shape;313;p12"/>
            <p:cNvSpPr/>
            <p:nvPr/>
          </p:nvSpPr>
          <p:spPr>
            <a:xfrm>
              <a:off x="664455" y="5396267"/>
              <a:ext cx="7947677" cy="294603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4" name="Google Shape;314;p12"/>
            <p:cNvSpPr/>
            <p:nvPr/>
          </p:nvSpPr>
          <p:spPr>
            <a:xfrm>
              <a:off x="3936491" y="5399531"/>
              <a:ext cx="1402080" cy="326110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5" name="Google Shape;315;p12"/>
            <p:cNvSpPr/>
            <p:nvPr/>
          </p:nvSpPr>
          <p:spPr>
            <a:xfrm>
              <a:off x="702563" y="5411723"/>
              <a:ext cx="7876540" cy="222885"/>
            </a:xfrm>
            <a:custGeom>
              <a:rect b="b" l="l" r="r" t="t"/>
              <a:pathLst>
                <a:path extrusionOk="0" h="222885" w="7876540">
                  <a:moveTo>
                    <a:pt x="7872983" y="0"/>
                  </a:moveTo>
                  <a:lnTo>
                    <a:pt x="3009" y="0"/>
                  </a:lnTo>
                  <a:lnTo>
                    <a:pt x="0" y="3047"/>
                  </a:lnTo>
                  <a:lnTo>
                    <a:pt x="0" y="219494"/>
                  </a:lnTo>
                  <a:lnTo>
                    <a:pt x="3009" y="222503"/>
                  </a:lnTo>
                  <a:lnTo>
                    <a:pt x="7872983" y="222503"/>
                  </a:lnTo>
                  <a:lnTo>
                    <a:pt x="7876032" y="219494"/>
                  </a:lnTo>
                  <a:lnTo>
                    <a:pt x="7876032" y="3047"/>
                  </a:lnTo>
                  <a:close/>
                </a:path>
              </a:pathLst>
            </a:custGeom>
            <a:solidFill>
              <a:srgbClr val="4F6128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6" name="Google Shape;316;p12"/>
            <p:cNvSpPr/>
            <p:nvPr/>
          </p:nvSpPr>
          <p:spPr>
            <a:xfrm>
              <a:off x="702563" y="5411723"/>
              <a:ext cx="7876540" cy="222885"/>
            </a:xfrm>
            <a:custGeom>
              <a:rect b="b" l="l" r="r" t="t"/>
              <a:pathLst>
                <a:path extrusionOk="0" h="222885" w="7876540">
                  <a:moveTo>
                    <a:pt x="0" y="6731"/>
                  </a:moveTo>
                  <a:lnTo>
                    <a:pt x="0" y="3047"/>
                  </a:lnTo>
                  <a:lnTo>
                    <a:pt x="3009" y="0"/>
                  </a:lnTo>
                  <a:lnTo>
                    <a:pt x="6731" y="0"/>
                  </a:lnTo>
                  <a:lnTo>
                    <a:pt x="7869301" y="0"/>
                  </a:lnTo>
                  <a:lnTo>
                    <a:pt x="7872983" y="0"/>
                  </a:lnTo>
                  <a:lnTo>
                    <a:pt x="7876032" y="3047"/>
                  </a:lnTo>
                  <a:lnTo>
                    <a:pt x="7876032" y="6731"/>
                  </a:lnTo>
                  <a:lnTo>
                    <a:pt x="7876032" y="215772"/>
                  </a:lnTo>
                  <a:lnTo>
                    <a:pt x="7876032" y="219494"/>
                  </a:lnTo>
                  <a:lnTo>
                    <a:pt x="7872983" y="222503"/>
                  </a:lnTo>
                  <a:lnTo>
                    <a:pt x="7869301" y="222503"/>
                  </a:lnTo>
                  <a:lnTo>
                    <a:pt x="6731" y="222503"/>
                  </a:lnTo>
                  <a:lnTo>
                    <a:pt x="3009" y="222503"/>
                  </a:lnTo>
                  <a:lnTo>
                    <a:pt x="0" y="219494"/>
                  </a:lnTo>
                  <a:lnTo>
                    <a:pt x="0" y="215772"/>
                  </a:lnTo>
                  <a:lnTo>
                    <a:pt x="0" y="6731"/>
                  </a:lnTo>
                  <a:close/>
                </a:path>
              </a:pathLst>
            </a:custGeom>
            <a:noFill/>
            <a:ln cap="flat" cmpd="sng" w="9525">
              <a:solidFill>
                <a:srgbClr val="497DB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7" name="Google Shape;317;p12"/>
            <p:cNvSpPr/>
            <p:nvPr/>
          </p:nvSpPr>
          <p:spPr>
            <a:xfrm>
              <a:off x="655319" y="2706623"/>
              <a:ext cx="6737604" cy="2717291"/>
            </a:xfrm>
            <a:prstGeom prst="rect">
              <a:avLst/>
            </a:prstGeom>
            <a:blipFill rotWithShape="1">
              <a:blip r:embed="rId7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8" name="Google Shape;318;p12"/>
            <p:cNvSpPr/>
            <p:nvPr/>
          </p:nvSpPr>
          <p:spPr>
            <a:xfrm>
              <a:off x="702563" y="2731007"/>
              <a:ext cx="6647687" cy="2627376"/>
            </a:xfrm>
            <a:prstGeom prst="rect">
              <a:avLst/>
            </a:prstGeom>
            <a:blipFill rotWithShape="1">
              <a:blip r:embed="rId8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9" name="Google Shape;319;p12"/>
            <p:cNvSpPr/>
            <p:nvPr/>
          </p:nvSpPr>
          <p:spPr>
            <a:xfrm>
              <a:off x="702563" y="2731007"/>
              <a:ext cx="6647815" cy="2627630"/>
            </a:xfrm>
            <a:custGeom>
              <a:rect b="b" l="l" r="r" t="t"/>
              <a:pathLst>
                <a:path extrusionOk="0" h="2627629" w="6647815">
                  <a:moveTo>
                    <a:pt x="0" y="54990"/>
                  </a:moveTo>
                  <a:lnTo>
                    <a:pt x="4322" y="33593"/>
                  </a:lnTo>
                  <a:lnTo>
                    <a:pt x="16108" y="16113"/>
                  </a:lnTo>
                  <a:lnTo>
                    <a:pt x="33588" y="4323"/>
                  </a:lnTo>
                  <a:lnTo>
                    <a:pt x="54990" y="0"/>
                  </a:lnTo>
                  <a:lnTo>
                    <a:pt x="6592696" y="0"/>
                  </a:lnTo>
                  <a:lnTo>
                    <a:pt x="6614094" y="4323"/>
                  </a:lnTo>
                  <a:lnTo>
                    <a:pt x="6631574" y="16113"/>
                  </a:lnTo>
                  <a:lnTo>
                    <a:pt x="6643364" y="33593"/>
                  </a:lnTo>
                  <a:lnTo>
                    <a:pt x="6647687" y="54990"/>
                  </a:lnTo>
                  <a:lnTo>
                    <a:pt x="6647687" y="2572385"/>
                  </a:lnTo>
                  <a:lnTo>
                    <a:pt x="6643364" y="2593782"/>
                  </a:lnTo>
                  <a:lnTo>
                    <a:pt x="6631574" y="2611262"/>
                  </a:lnTo>
                  <a:lnTo>
                    <a:pt x="6614094" y="2623052"/>
                  </a:lnTo>
                  <a:lnTo>
                    <a:pt x="6592696" y="2627376"/>
                  </a:lnTo>
                  <a:lnTo>
                    <a:pt x="54990" y="2627376"/>
                  </a:lnTo>
                  <a:lnTo>
                    <a:pt x="33588" y="2623052"/>
                  </a:lnTo>
                  <a:lnTo>
                    <a:pt x="16108" y="2611262"/>
                  </a:lnTo>
                  <a:lnTo>
                    <a:pt x="4322" y="2593782"/>
                  </a:lnTo>
                  <a:lnTo>
                    <a:pt x="0" y="2572385"/>
                  </a:lnTo>
                  <a:lnTo>
                    <a:pt x="0" y="54990"/>
                  </a:lnTo>
                  <a:close/>
                </a:path>
              </a:pathLst>
            </a:custGeom>
            <a:noFill/>
            <a:ln cap="flat" cmpd="sng" w="9525">
              <a:solidFill>
                <a:srgbClr val="BD4A4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0" name="Google Shape;320;p12"/>
            <p:cNvSpPr/>
            <p:nvPr/>
          </p:nvSpPr>
          <p:spPr>
            <a:xfrm>
              <a:off x="655319" y="5858255"/>
              <a:ext cx="7965948" cy="310959"/>
            </a:xfrm>
            <a:prstGeom prst="rect">
              <a:avLst/>
            </a:prstGeom>
            <a:blipFill rotWithShape="1">
              <a:blip r:embed="rId9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1" name="Google Shape;321;p12"/>
            <p:cNvSpPr/>
            <p:nvPr/>
          </p:nvSpPr>
          <p:spPr>
            <a:xfrm>
              <a:off x="3957828" y="5868923"/>
              <a:ext cx="1357884" cy="326110"/>
            </a:xfrm>
            <a:prstGeom prst="rect">
              <a:avLst/>
            </a:prstGeom>
            <a:blipFill rotWithShape="1">
              <a:blip r:embed="rId10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2" name="Google Shape;322;p12"/>
            <p:cNvSpPr/>
            <p:nvPr/>
          </p:nvSpPr>
          <p:spPr>
            <a:xfrm>
              <a:off x="702563" y="5882639"/>
              <a:ext cx="7876540" cy="220979"/>
            </a:xfrm>
            <a:custGeom>
              <a:rect b="b" l="l" r="r" t="t"/>
              <a:pathLst>
                <a:path extrusionOk="0" h="220979" w="7876540">
                  <a:moveTo>
                    <a:pt x="7872983" y="0"/>
                  </a:moveTo>
                  <a:lnTo>
                    <a:pt x="2997" y="0"/>
                  </a:lnTo>
                  <a:lnTo>
                    <a:pt x="0" y="2997"/>
                  </a:lnTo>
                  <a:lnTo>
                    <a:pt x="0" y="217982"/>
                  </a:lnTo>
                  <a:lnTo>
                    <a:pt x="2997" y="220980"/>
                  </a:lnTo>
                  <a:lnTo>
                    <a:pt x="7872983" y="220980"/>
                  </a:lnTo>
                  <a:lnTo>
                    <a:pt x="7876032" y="217982"/>
                  </a:lnTo>
                  <a:lnTo>
                    <a:pt x="7876032" y="2997"/>
                  </a:lnTo>
                  <a:close/>
                </a:path>
              </a:pathLst>
            </a:custGeom>
            <a:solidFill>
              <a:srgbClr val="E36C0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3" name="Google Shape;323;p12"/>
            <p:cNvSpPr/>
            <p:nvPr/>
          </p:nvSpPr>
          <p:spPr>
            <a:xfrm>
              <a:off x="702563" y="5882639"/>
              <a:ext cx="7876540" cy="220979"/>
            </a:xfrm>
            <a:custGeom>
              <a:rect b="b" l="l" r="r" t="t"/>
              <a:pathLst>
                <a:path extrusionOk="0" h="220979" w="7876540">
                  <a:moveTo>
                    <a:pt x="0" y="6680"/>
                  </a:moveTo>
                  <a:lnTo>
                    <a:pt x="0" y="2997"/>
                  </a:lnTo>
                  <a:lnTo>
                    <a:pt x="2997" y="0"/>
                  </a:lnTo>
                  <a:lnTo>
                    <a:pt x="6680" y="0"/>
                  </a:lnTo>
                  <a:lnTo>
                    <a:pt x="7869301" y="0"/>
                  </a:lnTo>
                  <a:lnTo>
                    <a:pt x="7872983" y="0"/>
                  </a:lnTo>
                  <a:lnTo>
                    <a:pt x="7876032" y="2997"/>
                  </a:lnTo>
                  <a:lnTo>
                    <a:pt x="7876032" y="6680"/>
                  </a:lnTo>
                  <a:lnTo>
                    <a:pt x="7876032" y="214299"/>
                  </a:lnTo>
                  <a:lnTo>
                    <a:pt x="7876032" y="217982"/>
                  </a:lnTo>
                  <a:lnTo>
                    <a:pt x="7872983" y="220980"/>
                  </a:lnTo>
                  <a:lnTo>
                    <a:pt x="7869301" y="220980"/>
                  </a:lnTo>
                  <a:lnTo>
                    <a:pt x="6680" y="220980"/>
                  </a:lnTo>
                  <a:lnTo>
                    <a:pt x="2997" y="220980"/>
                  </a:lnTo>
                  <a:lnTo>
                    <a:pt x="0" y="217982"/>
                  </a:lnTo>
                  <a:lnTo>
                    <a:pt x="0" y="214299"/>
                  </a:lnTo>
                  <a:lnTo>
                    <a:pt x="0" y="6680"/>
                  </a:lnTo>
                  <a:close/>
                </a:path>
              </a:pathLst>
            </a:custGeom>
            <a:noFill/>
            <a:ln cap="flat" cmpd="sng" w="9525">
              <a:solidFill>
                <a:srgbClr val="F6924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24" name="Google Shape;324;p12"/>
          <p:cNvSpPr txBox="1"/>
          <p:nvPr/>
        </p:nvSpPr>
        <p:spPr>
          <a:xfrm rot="-5400000">
            <a:off x="426833" y="3973933"/>
            <a:ext cx="929005" cy="1447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088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Application Server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25" name="Google Shape;325;p12"/>
          <p:cNvGrpSpPr/>
          <p:nvPr/>
        </p:nvGrpSpPr>
        <p:grpSpPr>
          <a:xfrm>
            <a:off x="1011936" y="2770632"/>
            <a:ext cx="6280785" cy="2091055"/>
            <a:chOff x="1011936" y="2770632"/>
            <a:chExt cx="6280785" cy="2091055"/>
          </a:xfrm>
        </p:grpSpPr>
        <p:sp>
          <p:nvSpPr>
            <p:cNvPr id="326" name="Google Shape;326;p12"/>
            <p:cNvSpPr/>
            <p:nvPr/>
          </p:nvSpPr>
          <p:spPr>
            <a:xfrm>
              <a:off x="1011936" y="2770632"/>
              <a:ext cx="6280785" cy="2091055"/>
            </a:xfrm>
            <a:custGeom>
              <a:rect b="b" l="l" r="r" t="t"/>
              <a:pathLst>
                <a:path extrusionOk="0" h="2091054" w="6280784">
                  <a:moveTo>
                    <a:pt x="6261989" y="0"/>
                  </a:moveTo>
                  <a:lnTo>
                    <a:pt x="18414" y="0"/>
                  </a:lnTo>
                  <a:lnTo>
                    <a:pt x="11246" y="1448"/>
                  </a:lnTo>
                  <a:lnTo>
                    <a:pt x="5392" y="5397"/>
                  </a:lnTo>
                  <a:lnTo>
                    <a:pt x="1446" y="11251"/>
                  </a:lnTo>
                  <a:lnTo>
                    <a:pt x="0" y="18414"/>
                  </a:lnTo>
                  <a:lnTo>
                    <a:pt x="0" y="2072512"/>
                  </a:lnTo>
                  <a:lnTo>
                    <a:pt x="1446" y="2079676"/>
                  </a:lnTo>
                  <a:lnTo>
                    <a:pt x="5392" y="2085530"/>
                  </a:lnTo>
                  <a:lnTo>
                    <a:pt x="11246" y="2089479"/>
                  </a:lnTo>
                  <a:lnTo>
                    <a:pt x="18414" y="2090927"/>
                  </a:lnTo>
                  <a:lnTo>
                    <a:pt x="6261989" y="2090927"/>
                  </a:lnTo>
                  <a:lnTo>
                    <a:pt x="6269152" y="2089479"/>
                  </a:lnTo>
                  <a:lnTo>
                    <a:pt x="6275006" y="2085530"/>
                  </a:lnTo>
                  <a:lnTo>
                    <a:pt x="6278955" y="2079676"/>
                  </a:lnTo>
                  <a:lnTo>
                    <a:pt x="6280404" y="2072512"/>
                  </a:lnTo>
                  <a:lnTo>
                    <a:pt x="6280404" y="18414"/>
                  </a:lnTo>
                  <a:lnTo>
                    <a:pt x="6278955" y="11251"/>
                  </a:lnTo>
                  <a:lnTo>
                    <a:pt x="6275006" y="5397"/>
                  </a:lnTo>
                  <a:lnTo>
                    <a:pt x="6269152" y="1448"/>
                  </a:lnTo>
                  <a:lnTo>
                    <a:pt x="6261989" y="0"/>
                  </a:lnTo>
                  <a:close/>
                </a:path>
              </a:pathLst>
            </a:custGeom>
            <a:solidFill>
              <a:srgbClr val="D9959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7" name="Google Shape;327;p12"/>
            <p:cNvSpPr/>
            <p:nvPr/>
          </p:nvSpPr>
          <p:spPr>
            <a:xfrm>
              <a:off x="1805940" y="2910840"/>
              <a:ext cx="1531620" cy="205740"/>
            </a:xfrm>
            <a:custGeom>
              <a:rect b="b" l="l" r="r" t="t"/>
              <a:pathLst>
                <a:path extrusionOk="0" h="205739" w="1531620">
                  <a:moveTo>
                    <a:pt x="1531619" y="0"/>
                  </a:moveTo>
                  <a:lnTo>
                    <a:pt x="0" y="0"/>
                  </a:lnTo>
                  <a:lnTo>
                    <a:pt x="0" y="205739"/>
                  </a:lnTo>
                  <a:lnTo>
                    <a:pt x="1531619" y="205739"/>
                  </a:lnTo>
                  <a:lnTo>
                    <a:pt x="1531619" y="0"/>
                  </a:lnTo>
                  <a:close/>
                </a:path>
              </a:pathLst>
            </a:custGeom>
            <a:solidFill>
              <a:srgbClr val="E7BB2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28" name="Google Shape;328;p12"/>
          <p:cNvSpPr txBox="1"/>
          <p:nvPr/>
        </p:nvSpPr>
        <p:spPr>
          <a:xfrm>
            <a:off x="2200401" y="2923158"/>
            <a:ext cx="744220" cy="1682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Spring Security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29" name="Google Shape;329;p12"/>
          <p:cNvGrpSpPr/>
          <p:nvPr/>
        </p:nvGrpSpPr>
        <p:grpSpPr>
          <a:xfrm>
            <a:off x="1116330" y="2841498"/>
            <a:ext cx="5440680" cy="381000"/>
            <a:chOff x="1116330" y="2841498"/>
            <a:chExt cx="5440680" cy="381000"/>
          </a:xfrm>
        </p:grpSpPr>
        <p:sp>
          <p:nvSpPr>
            <p:cNvPr id="330" name="Google Shape;330;p12"/>
            <p:cNvSpPr/>
            <p:nvPr/>
          </p:nvSpPr>
          <p:spPr>
            <a:xfrm>
              <a:off x="1116330" y="2841498"/>
              <a:ext cx="5440680" cy="381000"/>
            </a:xfrm>
            <a:custGeom>
              <a:rect b="b" l="l" r="r" t="t"/>
              <a:pathLst>
                <a:path extrusionOk="0" h="381000" w="5440680">
                  <a:moveTo>
                    <a:pt x="0" y="40766"/>
                  </a:moveTo>
                  <a:lnTo>
                    <a:pt x="3199" y="24913"/>
                  </a:lnTo>
                  <a:lnTo>
                    <a:pt x="11923" y="11953"/>
                  </a:lnTo>
                  <a:lnTo>
                    <a:pt x="24865" y="3208"/>
                  </a:lnTo>
                  <a:lnTo>
                    <a:pt x="40716" y="0"/>
                  </a:lnTo>
                  <a:lnTo>
                    <a:pt x="5399913" y="0"/>
                  </a:lnTo>
                  <a:lnTo>
                    <a:pt x="5415766" y="3208"/>
                  </a:lnTo>
                  <a:lnTo>
                    <a:pt x="5428726" y="11953"/>
                  </a:lnTo>
                  <a:lnTo>
                    <a:pt x="5437471" y="24913"/>
                  </a:lnTo>
                  <a:lnTo>
                    <a:pt x="5440680" y="40766"/>
                  </a:lnTo>
                  <a:lnTo>
                    <a:pt x="5440680" y="340232"/>
                  </a:lnTo>
                  <a:lnTo>
                    <a:pt x="5437471" y="356086"/>
                  </a:lnTo>
                  <a:lnTo>
                    <a:pt x="5428726" y="369046"/>
                  </a:lnTo>
                  <a:lnTo>
                    <a:pt x="5415766" y="377791"/>
                  </a:lnTo>
                  <a:lnTo>
                    <a:pt x="5399913" y="381000"/>
                  </a:lnTo>
                  <a:lnTo>
                    <a:pt x="40716" y="381000"/>
                  </a:lnTo>
                  <a:lnTo>
                    <a:pt x="24865" y="377791"/>
                  </a:lnTo>
                  <a:lnTo>
                    <a:pt x="11923" y="369046"/>
                  </a:lnTo>
                  <a:lnTo>
                    <a:pt x="3199" y="356086"/>
                  </a:lnTo>
                  <a:lnTo>
                    <a:pt x="0" y="340232"/>
                  </a:lnTo>
                  <a:lnTo>
                    <a:pt x="0" y="40766"/>
                  </a:lnTo>
                  <a:close/>
                </a:path>
              </a:pathLst>
            </a:custGeom>
            <a:noFill/>
            <a:ln cap="flat" cmpd="sng" w="25400">
              <a:solidFill>
                <a:srgbClr val="E6DFE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1" name="Google Shape;331;p12"/>
            <p:cNvSpPr/>
            <p:nvPr/>
          </p:nvSpPr>
          <p:spPr>
            <a:xfrm>
              <a:off x="4957571" y="2910840"/>
              <a:ext cx="1525905" cy="207645"/>
            </a:xfrm>
            <a:custGeom>
              <a:rect b="b" l="l" r="r" t="t"/>
              <a:pathLst>
                <a:path extrusionOk="0" h="207644" w="1525904">
                  <a:moveTo>
                    <a:pt x="1525524" y="0"/>
                  </a:moveTo>
                  <a:lnTo>
                    <a:pt x="0" y="0"/>
                  </a:lnTo>
                  <a:lnTo>
                    <a:pt x="0" y="207263"/>
                  </a:lnTo>
                  <a:lnTo>
                    <a:pt x="1525524" y="207263"/>
                  </a:lnTo>
                  <a:lnTo>
                    <a:pt x="1525524" y="0"/>
                  </a:lnTo>
                  <a:close/>
                </a:path>
              </a:pathLst>
            </a:custGeom>
            <a:solidFill>
              <a:srgbClr val="E7BB2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32" name="Google Shape;332;p12"/>
          <p:cNvSpPr txBox="1"/>
          <p:nvPr/>
        </p:nvSpPr>
        <p:spPr>
          <a:xfrm>
            <a:off x="4957571" y="2920746"/>
            <a:ext cx="1525905" cy="1739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noAutofit/>
          </a:bodyPr>
          <a:lstStyle/>
          <a:p>
            <a:pPr indent="0" lvl="0" marL="44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Spring Social</a:t>
            </a:r>
            <a:endParaRPr sz="9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12"/>
          <p:cNvSpPr/>
          <p:nvPr/>
        </p:nvSpPr>
        <p:spPr>
          <a:xfrm>
            <a:off x="1011936" y="4898135"/>
            <a:ext cx="6280785" cy="198120"/>
          </a:xfrm>
          <a:custGeom>
            <a:rect b="b" l="l" r="r" t="t"/>
            <a:pathLst>
              <a:path extrusionOk="0" h="198120" w="6280784">
                <a:moveTo>
                  <a:pt x="6280404" y="0"/>
                </a:moveTo>
                <a:lnTo>
                  <a:pt x="0" y="0"/>
                </a:lnTo>
                <a:lnTo>
                  <a:pt x="0" y="198119"/>
                </a:lnTo>
                <a:lnTo>
                  <a:pt x="6280404" y="198119"/>
                </a:lnTo>
                <a:lnTo>
                  <a:pt x="6280404" y="0"/>
                </a:lnTo>
                <a:close/>
              </a:path>
            </a:pathLst>
          </a:custGeom>
          <a:solidFill>
            <a:srgbClr val="62242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4" name="Google Shape;334;p12"/>
          <p:cNvSpPr txBox="1"/>
          <p:nvPr/>
        </p:nvSpPr>
        <p:spPr>
          <a:xfrm>
            <a:off x="3390646" y="4907026"/>
            <a:ext cx="1537970" cy="1663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Spring Boot (Spring Framework)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p12"/>
          <p:cNvSpPr/>
          <p:nvPr/>
        </p:nvSpPr>
        <p:spPr>
          <a:xfrm>
            <a:off x="1104138" y="4400550"/>
            <a:ext cx="5453380" cy="414655"/>
          </a:xfrm>
          <a:custGeom>
            <a:rect b="b" l="l" r="r" t="t"/>
            <a:pathLst>
              <a:path extrusionOk="0" h="414654" w="5453380">
                <a:moveTo>
                  <a:pt x="0" y="27812"/>
                </a:moveTo>
                <a:lnTo>
                  <a:pt x="2182" y="16984"/>
                </a:lnTo>
                <a:lnTo>
                  <a:pt x="8134" y="8143"/>
                </a:lnTo>
                <a:lnTo>
                  <a:pt x="16962" y="2184"/>
                </a:lnTo>
                <a:lnTo>
                  <a:pt x="27774" y="0"/>
                </a:lnTo>
                <a:lnTo>
                  <a:pt x="5425059" y="0"/>
                </a:lnTo>
                <a:lnTo>
                  <a:pt x="5435887" y="2184"/>
                </a:lnTo>
                <a:lnTo>
                  <a:pt x="5444728" y="8143"/>
                </a:lnTo>
                <a:lnTo>
                  <a:pt x="5450687" y="16984"/>
                </a:lnTo>
                <a:lnTo>
                  <a:pt x="5452871" y="27812"/>
                </a:lnTo>
                <a:lnTo>
                  <a:pt x="5452871" y="386714"/>
                </a:lnTo>
                <a:lnTo>
                  <a:pt x="5450687" y="397543"/>
                </a:lnTo>
                <a:lnTo>
                  <a:pt x="5444728" y="406384"/>
                </a:lnTo>
                <a:lnTo>
                  <a:pt x="5435887" y="412343"/>
                </a:lnTo>
                <a:lnTo>
                  <a:pt x="5425059" y="414527"/>
                </a:lnTo>
                <a:lnTo>
                  <a:pt x="27774" y="414527"/>
                </a:lnTo>
                <a:lnTo>
                  <a:pt x="16962" y="412343"/>
                </a:lnTo>
                <a:lnTo>
                  <a:pt x="8134" y="406384"/>
                </a:lnTo>
                <a:lnTo>
                  <a:pt x="2182" y="397543"/>
                </a:lnTo>
                <a:lnTo>
                  <a:pt x="0" y="386714"/>
                </a:lnTo>
                <a:lnTo>
                  <a:pt x="0" y="27812"/>
                </a:lnTo>
                <a:close/>
              </a:path>
            </a:pathLst>
          </a:custGeom>
          <a:noFill/>
          <a:ln cap="flat" cmpd="sng" w="25400">
            <a:solidFill>
              <a:srgbClr val="E6DF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6" name="Google Shape;336;p12"/>
          <p:cNvSpPr txBox="1"/>
          <p:nvPr/>
        </p:nvSpPr>
        <p:spPr>
          <a:xfrm>
            <a:off x="1190650" y="4444110"/>
            <a:ext cx="339090" cy="1682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Model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12"/>
          <p:cNvSpPr/>
          <p:nvPr/>
        </p:nvSpPr>
        <p:spPr>
          <a:xfrm>
            <a:off x="1805939" y="4488179"/>
            <a:ext cx="1531620" cy="247015"/>
          </a:xfrm>
          <a:custGeom>
            <a:rect b="b" l="l" r="r" t="t"/>
            <a:pathLst>
              <a:path extrusionOk="0" h="247014" w="1531620">
                <a:moveTo>
                  <a:pt x="1531619" y="0"/>
                </a:moveTo>
                <a:lnTo>
                  <a:pt x="0" y="0"/>
                </a:lnTo>
                <a:lnTo>
                  <a:pt x="0" y="246888"/>
                </a:lnTo>
                <a:lnTo>
                  <a:pt x="1531619" y="246888"/>
                </a:lnTo>
                <a:lnTo>
                  <a:pt x="1531619" y="0"/>
                </a:lnTo>
                <a:close/>
              </a:path>
            </a:pathLst>
          </a:custGeom>
          <a:solidFill>
            <a:srgbClr val="9BBA5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8" name="Google Shape;338;p12"/>
          <p:cNvSpPr txBox="1"/>
          <p:nvPr/>
        </p:nvSpPr>
        <p:spPr>
          <a:xfrm>
            <a:off x="2150110" y="4521834"/>
            <a:ext cx="842010" cy="1663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Common Models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p12"/>
          <p:cNvSpPr txBox="1"/>
          <p:nvPr/>
        </p:nvSpPr>
        <p:spPr>
          <a:xfrm>
            <a:off x="3374135" y="4488179"/>
            <a:ext cx="1539240" cy="247015"/>
          </a:xfrm>
          <a:prstGeom prst="rect">
            <a:avLst/>
          </a:prstGeom>
          <a:solidFill>
            <a:srgbClr val="9BBA58"/>
          </a:solidFill>
          <a:ln>
            <a:noFill/>
          </a:ln>
        </p:spPr>
        <p:txBody>
          <a:bodyPr anchorCtr="0" anchor="t" bIns="0" lIns="0" spcFirstLastPara="1" rIns="0" wrap="square" tIns="48875">
            <a:noAutofit/>
          </a:bodyPr>
          <a:lstStyle/>
          <a:p>
            <a:pPr indent="0" lvl="0" marL="3657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Custom Modules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p12"/>
          <p:cNvSpPr/>
          <p:nvPr/>
        </p:nvSpPr>
        <p:spPr>
          <a:xfrm>
            <a:off x="4957571" y="4488179"/>
            <a:ext cx="1525905" cy="247015"/>
          </a:xfrm>
          <a:custGeom>
            <a:rect b="b" l="l" r="r" t="t"/>
            <a:pathLst>
              <a:path extrusionOk="0" h="247014" w="1525904">
                <a:moveTo>
                  <a:pt x="1525524" y="0"/>
                </a:moveTo>
                <a:lnTo>
                  <a:pt x="0" y="0"/>
                </a:lnTo>
                <a:lnTo>
                  <a:pt x="0" y="246888"/>
                </a:lnTo>
                <a:lnTo>
                  <a:pt x="1525524" y="246888"/>
                </a:lnTo>
                <a:lnTo>
                  <a:pt x="1525524" y="0"/>
                </a:lnTo>
                <a:close/>
              </a:path>
            </a:pathLst>
          </a:custGeom>
          <a:solidFill>
            <a:srgbClr val="9BBA5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1" name="Google Shape;341;p12"/>
          <p:cNvSpPr txBox="1"/>
          <p:nvPr/>
        </p:nvSpPr>
        <p:spPr>
          <a:xfrm>
            <a:off x="4957571" y="4521834"/>
            <a:ext cx="1525905" cy="1663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noAutofit/>
          </a:bodyPr>
          <a:lstStyle/>
          <a:p>
            <a:pPr indent="0" lvl="0" marL="42608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Cache Objects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p12"/>
          <p:cNvSpPr/>
          <p:nvPr/>
        </p:nvSpPr>
        <p:spPr>
          <a:xfrm>
            <a:off x="1103375" y="4169664"/>
            <a:ext cx="5453380" cy="167640"/>
          </a:xfrm>
          <a:custGeom>
            <a:rect b="b" l="l" r="r" t="t"/>
            <a:pathLst>
              <a:path extrusionOk="0" h="167639" w="5453380">
                <a:moveTo>
                  <a:pt x="5452872" y="0"/>
                </a:moveTo>
                <a:lnTo>
                  <a:pt x="0" y="0"/>
                </a:lnTo>
                <a:lnTo>
                  <a:pt x="0" y="167639"/>
                </a:lnTo>
                <a:lnTo>
                  <a:pt x="5452872" y="167639"/>
                </a:lnTo>
                <a:lnTo>
                  <a:pt x="5452872" y="0"/>
                </a:lnTo>
                <a:close/>
              </a:path>
            </a:pathLst>
          </a:custGeom>
          <a:solidFill>
            <a:srgbClr val="62242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3" name="Google Shape;343;p12"/>
          <p:cNvSpPr txBox="1"/>
          <p:nvPr/>
        </p:nvSpPr>
        <p:spPr>
          <a:xfrm>
            <a:off x="3541267" y="4164025"/>
            <a:ext cx="578485" cy="1670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Spring Data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p12"/>
          <p:cNvSpPr/>
          <p:nvPr/>
        </p:nvSpPr>
        <p:spPr>
          <a:xfrm>
            <a:off x="1104138" y="3291078"/>
            <a:ext cx="5453380" cy="375285"/>
          </a:xfrm>
          <a:custGeom>
            <a:rect b="b" l="l" r="r" t="t"/>
            <a:pathLst>
              <a:path extrusionOk="0" h="375285" w="5453380">
                <a:moveTo>
                  <a:pt x="0" y="39243"/>
                </a:moveTo>
                <a:lnTo>
                  <a:pt x="3082" y="23949"/>
                </a:lnTo>
                <a:lnTo>
                  <a:pt x="11490" y="11477"/>
                </a:lnTo>
                <a:lnTo>
                  <a:pt x="23960" y="3077"/>
                </a:lnTo>
                <a:lnTo>
                  <a:pt x="39230" y="0"/>
                </a:lnTo>
                <a:lnTo>
                  <a:pt x="5413629" y="0"/>
                </a:lnTo>
                <a:lnTo>
                  <a:pt x="5428922" y="3077"/>
                </a:lnTo>
                <a:lnTo>
                  <a:pt x="5441394" y="11477"/>
                </a:lnTo>
                <a:lnTo>
                  <a:pt x="5449794" y="23949"/>
                </a:lnTo>
                <a:lnTo>
                  <a:pt x="5452871" y="39243"/>
                </a:lnTo>
                <a:lnTo>
                  <a:pt x="5452871" y="335661"/>
                </a:lnTo>
                <a:lnTo>
                  <a:pt x="5449794" y="350954"/>
                </a:lnTo>
                <a:lnTo>
                  <a:pt x="5441394" y="363426"/>
                </a:lnTo>
                <a:lnTo>
                  <a:pt x="5428922" y="371826"/>
                </a:lnTo>
                <a:lnTo>
                  <a:pt x="5413629" y="374904"/>
                </a:lnTo>
                <a:lnTo>
                  <a:pt x="39230" y="374904"/>
                </a:lnTo>
                <a:lnTo>
                  <a:pt x="23960" y="371826"/>
                </a:lnTo>
                <a:lnTo>
                  <a:pt x="11490" y="363426"/>
                </a:lnTo>
                <a:lnTo>
                  <a:pt x="3082" y="350954"/>
                </a:lnTo>
                <a:lnTo>
                  <a:pt x="0" y="335661"/>
                </a:lnTo>
                <a:lnTo>
                  <a:pt x="0" y="39243"/>
                </a:lnTo>
                <a:close/>
              </a:path>
            </a:pathLst>
          </a:custGeom>
          <a:noFill/>
          <a:ln cap="flat" cmpd="sng" w="25375">
            <a:solidFill>
              <a:srgbClr val="E6DF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5" name="Google Shape;345;p12"/>
          <p:cNvSpPr txBox="1"/>
          <p:nvPr/>
        </p:nvSpPr>
        <p:spPr>
          <a:xfrm>
            <a:off x="1194003" y="3458972"/>
            <a:ext cx="286385" cy="1682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Layer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p12"/>
          <p:cNvSpPr/>
          <p:nvPr/>
        </p:nvSpPr>
        <p:spPr>
          <a:xfrm>
            <a:off x="1805939" y="3371088"/>
            <a:ext cx="1531620" cy="201295"/>
          </a:xfrm>
          <a:custGeom>
            <a:rect b="b" l="l" r="r" t="t"/>
            <a:pathLst>
              <a:path extrusionOk="0" h="201295" w="1531620">
                <a:moveTo>
                  <a:pt x="1531619" y="0"/>
                </a:moveTo>
                <a:lnTo>
                  <a:pt x="0" y="0"/>
                </a:lnTo>
                <a:lnTo>
                  <a:pt x="0" y="201167"/>
                </a:lnTo>
                <a:lnTo>
                  <a:pt x="1531619" y="201167"/>
                </a:lnTo>
                <a:lnTo>
                  <a:pt x="1531619" y="0"/>
                </a:lnTo>
                <a:close/>
              </a:path>
            </a:pathLst>
          </a:custGeom>
          <a:solidFill>
            <a:srgbClr val="9BBA5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7" name="Google Shape;347;p12"/>
          <p:cNvSpPr txBox="1"/>
          <p:nvPr/>
        </p:nvSpPr>
        <p:spPr>
          <a:xfrm>
            <a:off x="1194003" y="3315716"/>
            <a:ext cx="1847850" cy="1682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Web	</a:t>
            </a:r>
            <a:r>
              <a:rPr baseline="30000" lang="en-US" sz="13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RESTful / HATEOAS</a:t>
            </a:r>
            <a:endParaRPr baseline="30000" sz="1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" name="Google Shape;348;p12"/>
          <p:cNvSpPr txBox="1"/>
          <p:nvPr/>
        </p:nvSpPr>
        <p:spPr>
          <a:xfrm>
            <a:off x="2378710" y="3451352"/>
            <a:ext cx="414020" cy="1663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Renders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p12"/>
          <p:cNvSpPr/>
          <p:nvPr/>
        </p:nvSpPr>
        <p:spPr>
          <a:xfrm>
            <a:off x="3378708" y="3368040"/>
            <a:ext cx="1534795" cy="204470"/>
          </a:xfrm>
          <a:custGeom>
            <a:rect b="b" l="l" r="r" t="t"/>
            <a:pathLst>
              <a:path extrusionOk="0" h="204470" w="1534795">
                <a:moveTo>
                  <a:pt x="1534667" y="0"/>
                </a:moveTo>
                <a:lnTo>
                  <a:pt x="0" y="0"/>
                </a:lnTo>
                <a:lnTo>
                  <a:pt x="0" y="204215"/>
                </a:lnTo>
                <a:lnTo>
                  <a:pt x="1534667" y="204215"/>
                </a:lnTo>
                <a:lnTo>
                  <a:pt x="1534667" y="0"/>
                </a:lnTo>
                <a:close/>
              </a:path>
            </a:pathLst>
          </a:custGeom>
          <a:solidFill>
            <a:srgbClr val="9BBA5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0" name="Google Shape;350;p12"/>
          <p:cNvSpPr txBox="1"/>
          <p:nvPr/>
        </p:nvSpPr>
        <p:spPr>
          <a:xfrm>
            <a:off x="3779265" y="3309620"/>
            <a:ext cx="746125" cy="1663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thymeleaf view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p12"/>
          <p:cNvSpPr txBox="1"/>
          <p:nvPr/>
        </p:nvSpPr>
        <p:spPr>
          <a:xfrm>
            <a:off x="3770121" y="3449828"/>
            <a:ext cx="765810" cy="1663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(html template)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52" name="Google Shape;352;p12"/>
          <p:cNvGrpSpPr/>
          <p:nvPr/>
        </p:nvGrpSpPr>
        <p:grpSpPr>
          <a:xfrm>
            <a:off x="1101089" y="3364991"/>
            <a:ext cx="5382515" cy="745998"/>
            <a:chOff x="1101089" y="3364991"/>
            <a:chExt cx="5382515" cy="745998"/>
          </a:xfrm>
        </p:grpSpPr>
        <p:sp>
          <p:nvSpPr>
            <p:cNvPr id="353" name="Google Shape;353;p12"/>
            <p:cNvSpPr/>
            <p:nvPr/>
          </p:nvSpPr>
          <p:spPr>
            <a:xfrm>
              <a:off x="4954524" y="3364991"/>
              <a:ext cx="1529080" cy="207645"/>
            </a:xfrm>
            <a:custGeom>
              <a:rect b="b" l="l" r="r" t="t"/>
              <a:pathLst>
                <a:path extrusionOk="0" h="207645" w="1529079">
                  <a:moveTo>
                    <a:pt x="1528572" y="0"/>
                  </a:moveTo>
                  <a:lnTo>
                    <a:pt x="0" y="0"/>
                  </a:lnTo>
                  <a:lnTo>
                    <a:pt x="0" y="207263"/>
                  </a:lnTo>
                  <a:lnTo>
                    <a:pt x="1528572" y="207263"/>
                  </a:lnTo>
                  <a:lnTo>
                    <a:pt x="1528572" y="0"/>
                  </a:lnTo>
                  <a:close/>
                </a:path>
              </a:pathLst>
            </a:custGeom>
            <a:solidFill>
              <a:srgbClr val="9BBA58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12"/>
            <p:cNvSpPr/>
            <p:nvPr/>
          </p:nvSpPr>
          <p:spPr>
            <a:xfrm>
              <a:off x="1101089" y="3737609"/>
              <a:ext cx="2281555" cy="373380"/>
            </a:xfrm>
            <a:custGeom>
              <a:rect b="b" l="l" r="r" t="t"/>
              <a:pathLst>
                <a:path extrusionOk="0" h="373379" w="2281554">
                  <a:moveTo>
                    <a:pt x="0" y="39115"/>
                  </a:moveTo>
                  <a:lnTo>
                    <a:pt x="3069" y="23895"/>
                  </a:lnTo>
                  <a:lnTo>
                    <a:pt x="11442" y="11461"/>
                  </a:lnTo>
                  <a:lnTo>
                    <a:pt x="23863" y="3075"/>
                  </a:lnTo>
                  <a:lnTo>
                    <a:pt x="39077" y="0"/>
                  </a:lnTo>
                  <a:lnTo>
                    <a:pt x="2242312" y="0"/>
                  </a:lnTo>
                  <a:lnTo>
                    <a:pt x="2257532" y="3075"/>
                  </a:lnTo>
                  <a:lnTo>
                    <a:pt x="2269966" y="11461"/>
                  </a:lnTo>
                  <a:lnTo>
                    <a:pt x="2278352" y="23895"/>
                  </a:lnTo>
                  <a:lnTo>
                    <a:pt x="2281428" y="39115"/>
                  </a:lnTo>
                  <a:lnTo>
                    <a:pt x="2281428" y="334263"/>
                  </a:lnTo>
                  <a:lnTo>
                    <a:pt x="2278352" y="349484"/>
                  </a:lnTo>
                  <a:lnTo>
                    <a:pt x="2269966" y="361918"/>
                  </a:lnTo>
                  <a:lnTo>
                    <a:pt x="2257532" y="370304"/>
                  </a:lnTo>
                  <a:lnTo>
                    <a:pt x="2242312" y="373379"/>
                  </a:lnTo>
                  <a:lnTo>
                    <a:pt x="39077" y="373379"/>
                  </a:lnTo>
                  <a:lnTo>
                    <a:pt x="23863" y="370304"/>
                  </a:lnTo>
                  <a:lnTo>
                    <a:pt x="11442" y="361918"/>
                  </a:lnTo>
                  <a:lnTo>
                    <a:pt x="3069" y="349484"/>
                  </a:lnTo>
                  <a:lnTo>
                    <a:pt x="0" y="334263"/>
                  </a:lnTo>
                  <a:lnTo>
                    <a:pt x="0" y="39115"/>
                  </a:lnTo>
                  <a:close/>
                </a:path>
              </a:pathLst>
            </a:custGeom>
            <a:noFill/>
            <a:ln cap="flat" cmpd="sng" w="25375">
              <a:solidFill>
                <a:srgbClr val="E6DFE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12"/>
            <p:cNvSpPr/>
            <p:nvPr/>
          </p:nvSpPr>
          <p:spPr>
            <a:xfrm>
              <a:off x="1807463" y="3825239"/>
              <a:ext cx="1530350" cy="233679"/>
            </a:xfrm>
            <a:custGeom>
              <a:rect b="b" l="l" r="r" t="t"/>
              <a:pathLst>
                <a:path extrusionOk="0" h="233679" w="1530350">
                  <a:moveTo>
                    <a:pt x="1530096" y="0"/>
                  </a:moveTo>
                  <a:lnTo>
                    <a:pt x="0" y="0"/>
                  </a:lnTo>
                  <a:lnTo>
                    <a:pt x="0" y="233172"/>
                  </a:lnTo>
                  <a:lnTo>
                    <a:pt x="1530096" y="233172"/>
                  </a:lnTo>
                  <a:lnTo>
                    <a:pt x="1530096" y="0"/>
                  </a:lnTo>
                  <a:close/>
                </a:path>
              </a:pathLst>
            </a:custGeom>
            <a:solidFill>
              <a:srgbClr val="9BBA58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56" name="Google Shape;356;p12"/>
          <p:cNvSpPr txBox="1"/>
          <p:nvPr/>
        </p:nvSpPr>
        <p:spPr>
          <a:xfrm>
            <a:off x="2130298" y="3852417"/>
            <a:ext cx="885190" cy="1663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Spring Integration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p12"/>
          <p:cNvSpPr/>
          <p:nvPr/>
        </p:nvSpPr>
        <p:spPr>
          <a:xfrm>
            <a:off x="3448050" y="3737609"/>
            <a:ext cx="2147570" cy="373380"/>
          </a:xfrm>
          <a:custGeom>
            <a:rect b="b" l="l" r="r" t="t"/>
            <a:pathLst>
              <a:path extrusionOk="0" h="373379" w="2147570">
                <a:moveTo>
                  <a:pt x="0" y="39115"/>
                </a:moveTo>
                <a:lnTo>
                  <a:pt x="3075" y="23895"/>
                </a:lnTo>
                <a:lnTo>
                  <a:pt x="11461" y="11461"/>
                </a:lnTo>
                <a:lnTo>
                  <a:pt x="23895" y="3075"/>
                </a:lnTo>
                <a:lnTo>
                  <a:pt x="39115" y="0"/>
                </a:lnTo>
                <a:lnTo>
                  <a:pt x="2108200" y="0"/>
                </a:lnTo>
                <a:lnTo>
                  <a:pt x="2123420" y="3075"/>
                </a:lnTo>
                <a:lnTo>
                  <a:pt x="2135854" y="11461"/>
                </a:lnTo>
                <a:lnTo>
                  <a:pt x="2144240" y="23895"/>
                </a:lnTo>
                <a:lnTo>
                  <a:pt x="2147316" y="39115"/>
                </a:lnTo>
                <a:lnTo>
                  <a:pt x="2147316" y="334263"/>
                </a:lnTo>
                <a:lnTo>
                  <a:pt x="2144240" y="349484"/>
                </a:lnTo>
                <a:lnTo>
                  <a:pt x="2135854" y="361918"/>
                </a:lnTo>
                <a:lnTo>
                  <a:pt x="2123420" y="370304"/>
                </a:lnTo>
                <a:lnTo>
                  <a:pt x="2108200" y="373379"/>
                </a:lnTo>
                <a:lnTo>
                  <a:pt x="39115" y="373379"/>
                </a:lnTo>
                <a:lnTo>
                  <a:pt x="23895" y="370304"/>
                </a:lnTo>
                <a:lnTo>
                  <a:pt x="11461" y="361918"/>
                </a:lnTo>
                <a:lnTo>
                  <a:pt x="3075" y="349484"/>
                </a:lnTo>
                <a:lnTo>
                  <a:pt x="0" y="334263"/>
                </a:lnTo>
                <a:lnTo>
                  <a:pt x="0" y="39115"/>
                </a:lnTo>
                <a:close/>
              </a:path>
            </a:pathLst>
          </a:custGeom>
          <a:noFill/>
          <a:ln cap="flat" cmpd="sng" w="25400">
            <a:solidFill>
              <a:srgbClr val="E6DF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8" name="Google Shape;358;p12"/>
          <p:cNvSpPr txBox="1"/>
          <p:nvPr/>
        </p:nvSpPr>
        <p:spPr>
          <a:xfrm>
            <a:off x="3538473" y="3778758"/>
            <a:ext cx="411480" cy="1517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Schedule</a:t>
            </a:r>
            <a:endParaRPr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p12"/>
          <p:cNvSpPr txBox="1"/>
          <p:nvPr/>
        </p:nvSpPr>
        <p:spPr>
          <a:xfrm>
            <a:off x="1190955" y="3905250"/>
            <a:ext cx="2713355" cy="1517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Layer	Support</a:t>
            </a:r>
            <a:endParaRPr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Google Shape;360;p12"/>
          <p:cNvSpPr txBox="1"/>
          <p:nvPr/>
        </p:nvSpPr>
        <p:spPr>
          <a:xfrm>
            <a:off x="4047744" y="3825240"/>
            <a:ext cx="1470660" cy="233679"/>
          </a:xfrm>
          <a:prstGeom prst="rect">
            <a:avLst/>
          </a:prstGeom>
          <a:solidFill>
            <a:srgbClr val="9BBA58"/>
          </a:solidFill>
          <a:ln>
            <a:noFill/>
          </a:ln>
        </p:spPr>
        <p:txBody>
          <a:bodyPr anchorCtr="0" anchor="t" bIns="0" lIns="0" spcFirstLastPara="1" rIns="0" wrap="square" tIns="42525">
            <a:noAutofit/>
          </a:bodyPr>
          <a:lstStyle/>
          <a:p>
            <a:pPr indent="0" lvl="0" marL="63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Quartz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Google Shape;361;p12"/>
          <p:cNvSpPr/>
          <p:nvPr/>
        </p:nvSpPr>
        <p:spPr>
          <a:xfrm>
            <a:off x="5646420" y="3745991"/>
            <a:ext cx="909955" cy="373380"/>
          </a:xfrm>
          <a:custGeom>
            <a:rect b="b" l="l" r="r" t="t"/>
            <a:pathLst>
              <a:path extrusionOk="0" h="373379" w="909954">
                <a:moveTo>
                  <a:pt x="909827" y="0"/>
                </a:moveTo>
                <a:lnTo>
                  <a:pt x="0" y="0"/>
                </a:lnTo>
                <a:lnTo>
                  <a:pt x="0" y="373379"/>
                </a:lnTo>
                <a:lnTo>
                  <a:pt x="909827" y="373379"/>
                </a:lnTo>
                <a:lnTo>
                  <a:pt x="909827" y="0"/>
                </a:lnTo>
                <a:close/>
              </a:path>
            </a:pathLst>
          </a:custGeom>
          <a:solidFill>
            <a:srgbClr val="BEBEBE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2" name="Google Shape;362;p12"/>
          <p:cNvSpPr txBox="1"/>
          <p:nvPr/>
        </p:nvSpPr>
        <p:spPr>
          <a:xfrm>
            <a:off x="5955029" y="3772916"/>
            <a:ext cx="295275" cy="1663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Event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Google Shape;363;p12"/>
          <p:cNvSpPr txBox="1"/>
          <p:nvPr/>
        </p:nvSpPr>
        <p:spPr>
          <a:xfrm>
            <a:off x="5909309" y="3913123"/>
            <a:ext cx="386715" cy="1663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Souring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p12"/>
          <p:cNvSpPr txBox="1"/>
          <p:nvPr/>
        </p:nvSpPr>
        <p:spPr>
          <a:xfrm>
            <a:off x="3381755" y="2910839"/>
            <a:ext cx="1531620" cy="207645"/>
          </a:xfrm>
          <a:prstGeom prst="rect">
            <a:avLst/>
          </a:prstGeom>
          <a:solidFill>
            <a:srgbClr val="E7BB29"/>
          </a:solidFill>
          <a:ln>
            <a:noFill/>
          </a:ln>
        </p:spPr>
        <p:txBody>
          <a:bodyPr anchorCtr="0" anchor="t" bIns="0" lIns="0" spcFirstLastPara="1" rIns="0" wrap="square" tIns="30475">
            <a:noAutofit/>
          </a:bodyPr>
          <a:lstStyle/>
          <a:p>
            <a:pPr indent="0" lvl="0" marL="44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Data Security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65" name="Google Shape;365;p12"/>
          <p:cNvGrpSpPr/>
          <p:nvPr/>
        </p:nvGrpSpPr>
        <p:grpSpPr>
          <a:xfrm>
            <a:off x="7344156" y="1117091"/>
            <a:ext cx="355065" cy="4306824"/>
            <a:chOff x="7344156" y="1117091"/>
            <a:chExt cx="355065" cy="4306824"/>
          </a:xfrm>
        </p:grpSpPr>
        <p:sp>
          <p:nvSpPr>
            <p:cNvPr id="366" name="Google Shape;366;p12"/>
            <p:cNvSpPr/>
            <p:nvPr/>
          </p:nvSpPr>
          <p:spPr>
            <a:xfrm>
              <a:off x="7344156" y="1117091"/>
              <a:ext cx="349034" cy="4306824"/>
            </a:xfrm>
            <a:prstGeom prst="rect">
              <a:avLst/>
            </a:prstGeom>
            <a:blipFill rotWithShape="1">
              <a:blip r:embed="rId11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67;p12"/>
            <p:cNvSpPr/>
            <p:nvPr/>
          </p:nvSpPr>
          <p:spPr>
            <a:xfrm>
              <a:off x="7373112" y="2883408"/>
              <a:ext cx="326110" cy="772668"/>
            </a:xfrm>
            <a:prstGeom prst="rect">
              <a:avLst/>
            </a:prstGeom>
            <a:blipFill rotWithShape="1">
              <a:blip r:embed="rId1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" name="Google Shape;368;p12"/>
            <p:cNvSpPr/>
            <p:nvPr/>
          </p:nvSpPr>
          <p:spPr>
            <a:xfrm>
              <a:off x="7391400" y="1141475"/>
              <a:ext cx="259079" cy="4216908"/>
            </a:xfrm>
            <a:prstGeom prst="rect">
              <a:avLst/>
            </a:prstGeom>
            <a:blipFill rotWithShape="1">
              <a:blip r:embed="rId1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" name="Google Shape;369;p12"/>
            <p:cNvSpPr/>
            <p:nvPr/>
          </p:nvSpPr>
          <p:spPr>
            <a:xfrm>
              <a:off x="7391400" y="1141475"/>
              <a:ext cx="259079" cy="4217035"/>
            </a:xfrm>
            <a:custGeom>
              <a:rect b="b" l="l" r="r" t="t"/>
              <a:pathLst>
                <a:path extrusionOk="0" h="4217035" w="259079">
                  <a:moveTo>
                    <a:pt x="0" y="43179"/>
                  </a:moveTo>
                  <a:lnTo>
                    <a:pt x="3389" y="26360"/>
                  </a:lnTo>
                  <a:lnTo>
                    <a:pt x="12636" y="12636"/>
                  </a:lnTo>
                  <a:lnTo>
                    <a:pt x="26360" y="3389"/>
                  </a:lnTo>
                  <a:lnTo>
                    <a:pt x="43179" y="0"/>
                  </a:lnTo>
                  <a:lnTo>
                    <a:pt x="215900" y="0"/>
                  </a:lnTo>
                  <a:lnTo>
                    <a:pt x="232719" y="3389"/>
                  </a:lnTo>
                  <a:lnTo>
                    <a:pt x="246443" y="12636"/>
                  </a:lnTo>
                  <a:lnTo>
                    <a:pt x="255690" y="26360"/>
                  </a:lnTo>
                  <a:lnTo>
                    <a:pt x="259079" y="43179"/>
                  </a:lnTo>
                  <a:lnTo>
                    <a:pt x="259079" y="4173728"/>
                  </a:lnTo>
                  <a:lnTo>
                    <a:pt x="255690" y="4190547"/>
                  </a:lnTo>
                  <a:lnTo>
                    <a:pt x="246443" y="4204271"/>
                  </a:lnTo>
                  <a:lnTo>
                    <a:pt x="232719" y="4213518"/>
                  </a:lnTo>
                  <a:lnTo>
                    <a:pt x="215900" y="4216908"/>
                  </a:lnTo>
                  <a:lnTo>
                    <a:pt x="43179" y="4216908"/>
                  </a:lnTo>
                  <a:lnTo>
                    <a:pt x="26360" y="4213518"/>
                  </a:lnTo>
                  <a:lnTo>
                    <a:pt x="12636" y="4204271"/>
                  </a:lnTo>
                  <a:lnTo>
                    <a:pt x="3389" y="4190547"/>
                  </a:lnTo>
                  <a:lnTo>
                    <a:pt x="0" y="4173728"/>
                  </a:lnTo>
                  <a:lnTo>
                    <a:pt x="0" y="43179"/>
                  </a:lnTo>
                  <a:close/>
                </a:path>
              </a:pathLst>
            </a:custGeom>
            <a:noFill/>
            <a:ln cap="flat" cmpd="sng" w="9525">
              <a:solidFill>
                <a:srgbClr val="7C5F9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70" name="Google Shape;370;p12"/>
          <p:cNvSpPr txBox="1"/>
          <p:nvPr/>
        </p:nvSpPr>
        <p:spPr>
          <a:xfrm rot="-5400000">
            <a:off x="7243001" y="3178550"/>
            <a:ext cx="577850" cy="1428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Event Store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Google Shape;371;p12"/>
          <p:cNvSpPr/>
          <p:nvPr/>
        </p:nvSpPr>
        <p:spPr>
          <a:xfrm>
            <a:off x="6595109" y="2836926"/>
            <a:ext cx="664845" cy="1978660"/>
          </a:xfrm>
          <a:custGeom>
            <a:rect b="b" l="l" r="r" t="t"/>
            <a:pathLst>
              <a:path extrusionOk="0" h="1978660" w="664845">
                <a:moveTo>
                  <a:pt x="0" y="70993"/>
                </a:moveTo>
                <a:lnTo>
                  <a:pt x="5574" y="43344"/>
                </a:lnTo>
                <a:lnTo>
                  <a:pt x="20780" y="20780"/>
                </a:lnTo>
                <a:lnTo>
                  <a:pt x="43344" y="5574"/>
                </a:lnTo>
                <a:lnTo>
                  <a:pt x="70993" y="0"/>
                </a:lnTo>
                <a:lnTo>
                  <a:pt x="593471" y="0"/>
                </a:lnTo>
                <a:lnTo>
                  <a:pt x="621119" y="5574"/>
                </a:lnTo>
                <a:lnTo>
                  <a:pt x="643683" y="20780"/>
                </a:lnTo>
                <a:lnTo>
                  <a:pt x="658889" y="43344"/>
                </a:lnTo>
                <a:lnTo>
                  <a:pt x="664464" y="70993"/>
                </a:lnTo>
                <a:lnTo>
                  <a:pt x="664464" y="1907159"/>
                </a:lnTo>
                <a:lnTo>
                  <a:pt x="658889" y="1934807"/>
                </a:lnTo>
                <a:lnTo>
                  <a:pt x="643683" y="1957371"/>
                </a:lnTo>
                <a:lnTo>
                  <a:pt x="621119" y="1972577"/>
                </a:lnTo>
                <a:lnTo>
                  <a:pt x="593471" y="1978152"/>
                </a:lnTo>
                <a:lnTo>
                  <a:pt x="70993" y="1978152"/>
                </a:lnTo>
                <a:lnTo>
                  <a:pt x="43344" y="1972577"/>
                </a:lnTo>
                <a:lnTo>
                  <a:pt x="20780" y="1957371"/>
                </a:lnTo>
                <a:lnTo>
                  <a:pt x="5574" y="1934807"/>
                </a:lnTo>
                <a:lnTo>
                  <a:pt x="0" y="1907159"/>
                </a:lnTo>
                <a:lnTo>
                  <a:pt x="0" y="70993"/>
                </a:lnTo>
                <a:close/>
              </a:path>
            </a:pathLst>
          </a:custGeom>
          <a:noFill/>
          <a:ln cap="flat" cmpd="sng" w="25400">
            <a:solidFill>
              <a:srgbClr val="E6DF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2" name="Google Shape;372;p12"/>
          <p:cNvSpPr txBox="1"/>
          <p:nvPr/>
        </p:nvSpPr>
        <p:spPr>
          <a:xfrm>
            <a:off x="6784593" y="2882899"/>
            <a:ext cx="286385" cy="3117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775">
            <a:noAutofit/>
          </a:bodyPr>
          <a:lstStyle/>
          <a:p>
            <a:pPr indent="27305" lvl="0" marL="12700" marR="5080" rtl="0" algn="l">
              <a:lnSpc>
                <a:spcPct val="104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Test  Layer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Google Shape;373;p12"/>
          <p:cNvSpPr/>
          <p:nvPr/>
        </p:nvSpPr>
        <p:spPr>
          <a:xfrm>
            <a:off x="6637019" y="3607308"/>
            <a:ext cx="579120" cy="326390"/>
          </a:xfrm>
          <a:custGeom>
            <a:rect b="b" l="l" r="r" t="t"/>
            <a:pathLst>
              <a:path extrusionOk="0" h="326389" w="579120">
                <a:moveTo>
                  <a:pt x="579120" y="0"/>
                </a:moveTo>
                <a:lnTo>
                  <a:pt x="0" y="0"/>
                </a:lnTo>
                <a:lnTo>
                  <a:pt x="0" y="326136"/>
                </a:lnTo>
                <a:lnTo>
                  <a:pt x="579120" y="326136"/>
                </a:lnTo>
                <a:lnTo>
                  <a:pt x="579120" y="0"/>
                </a:lnTo>
                <a:close/>
              </a:path>
            </a:pathLst>
          </a:custGeom>
          <a:solidFill>
            <a:srgbClr val="9BBA5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4" name="Google Shape;374;p12"/>
          <p:cNvSpPr txBox="1"/>
          <p:nvPr/>
        </p:nvSpPr>
        <p:spPr>
          <a:xfrm>
            <a:off x="6763639" y="3689095"/>
            <a:ext cx="328295" cy="1517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Makito</a:t>
            </a:r>
            <a:endParaRPr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p12"/>
          <p:cNvSpPr/>
          <p:nvPr/>
        </p:nvSpPr>
        <p:spPr>
          <a:xfrm>
            <a:off x="6640068" y="3230879"/>
            <a:ext cx="577850" cy="325120"/>
          </a:xfrm>
          <a:custGeom>
            <a:rect b="b" l="l" r="r" t="t"/>
            <a:pathLst>
              <a:path extrusionOk="0" h="325120" w="577850">
                <a:moveTo>
                  <a:pt x="577596" y="0"/>
                </a:moveTo>
                <a:lnTo>
                  <a:pt x="0" y="0"/>
                </a:lnTo>
                <a:lnTo>
                  <a:pt x="0" y="324612"/>
                </a:lnTo>
                <a:lnTo>
                  <a:pt x="577596" y="324612"/>
                </a:lnTo>
                <a:lnTo>
                  <a:pt x="577596" y="0"/>
                </a:lnTo>
                <a:close/>
              </a:path>
            </a:pathLst>
          </a:custGeom>
          <a:solidFill>
            <a:srgbClr val="9BBA5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6" name="Google Shape;376;p12"/>
          <p:cNvSpPr txBox="1"/>
          <p:nvPr/>
        </p:nvSpPr>
        <p:spPr>
          <a:xfrm>
            <a:off x="6808723" y="3311397"/>
            <a:ext cx="240665" cy="1517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JUnit</a:t>
            </a:r>
            <a:endParaRPr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12"/>
          <p:cNvSpPr/>
          <p:nvPr/>
        </p:nvSpPr>
        <p:spPr>
          <a:xfrm>
            <a:off x="6637019" y="3998976"/>
            <a:ext cx="579120" cy="326390"/>
          </a:xfrm>
          <a:custGeom>
            <a:rect b="b" l="l" r="r" t="t"/>
            <a:pathLst>
              <a:path extrusionOk="0" h="326389" w="579120">
                <a:moveTo>
                  <a:pt x="579120" y="0"/>
                </a:moveTo>
                <a:lnTo>
                  <a:pt x="0" y="0"/>
                </a:lnTo>
                <a:lnTo>
                  <a:pt x="0" y="326136"/>
                </a:lnTo>
                <a:lnTo>
                  <a:pt x="579120" y="326136"/>
                </a:lnTo>
                <a:lnTo>
                  <a:pt x="579120" y="0"/>
                </a:lnTo>
                <a:close/>
              </a:path>
            </a:pathLst>
          </a:custGeom>
          <a:solidFill>
            <a:srgbClr val="9BBA5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8" name="Google Shape;378;p12"/>
          <p:cNvSpPr txBox="1"/>
          <p:nvPr/>
        </p:nvSpPr>
        <p:spPr>
          <a:xfrm>
            <a:off x="6780403" y="4017086"/>
            <a:ext cx="294640" cy="2787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Spring</a:t>
            </a:r>
            <a:endParaRPr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56514" marR="0" rtl="0" algn="l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Test</a:t>
            </a:r>
            <a:endParaRPr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p12"/>
          <p:cNvSpPr/>
          <p:nvPr/>
        </p:nvSpPr>
        <p:spPr>
          <a:xfrm>
            <a:off x="6637019" y="4390644"/>
            <a:ext cx="577850" cy="338455"/>
          </a:xfrm>
          <a:custGeom>
            <a:rect b="b" l="l" r="r" t="t"/>
            <a:pathLst>
              <a:path extrusionOk="0" h="338454" w="577850">
                <a:moveTo>
                  <a:pt x="577596" y="0"/>
                </a:moveTo>
                <a:lnTo>
                  <a:pt x="0" y="0"/>
                </a:lnTo>
                <a:lnTo>
                  <a:pt x="0" y="338327"/>
                </a:lnTo>
                <a:lnTo>
                  <a:pt x="577596" y="338327"/>
                </a:lnTo>
                <a:lnTo>
                  <a:pt x="577596" y="0"/>
                </a:lnTo>
                <a:close/>
              </a:path>
            </a:pathLst>
          </a:custGeom>
          <a:solidFill>
            <a:srgbClr val="9BBA5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0" name="Google Shape;380;p12"/>
          <p:cNvSpPr txBox="1"/>
          <p:nvPr/>
        </p:nvSpPr>
        <p:spPr>
          <a:xfrm>
            <a:off x="6780403" y="4351782"/>
            <a:ext cx="294005" cy="4051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noAutofit/>
          </a:bodyPr>
          <a:lstStyle/>
          <a:p>
            <a:pPr indent="43814" lvl="0" marL="12700" marR="5080" rtl="0" algn="just">
              <a:lnSpc>
                <a:spcPct val="1036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Test  Case  Tester</a:t>
            </a:r>
            <a:endParaRPr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81" name="Google Shape;381;p12"/>
          <p:cNvGrpSpPr/>
          <p:nvPr/>
        </p:nvGrpSpPr>
        <p:grpSpPr>
          <a:xfrm>
            <a:off x="7667243" y="1118603"/>
            <a:ext cx="463283" cy="1100340"/>
            <a:chOff x="7667243" y="1118603"/>
            <a:chExt cx="463283" cy="1100340"/>
          </a:xfrm>
        </p:grpSpPr>
        <p:sp>
          <p:nvSpPr>
            <p:cNvPr id="382" name="Google Shape;382;p12"/>
            <p:cNvSpPr/>
            <p:nvPr/>
          </p:nvSpPr>
          <p:spPr>
            <a:xfrm>
              <a:off x="7667243" y="1118603"/>
              <a:ext cx="463283" cy="1100340"/>
            </a:xfrm>
            <a:prstGeom prst="rect">
              <a:avLst/>
            </a:prstGeom>
            <a:blipFill rotWithShape="1">
              <a:blip r:embed="rId1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3" name="Google Shape;383;p12"/>
            <p:cNvSpPr/>
            <p:nvPr/>
          </p:nvSpPr>
          <p:spPr>
            <a:xfrm>
              <a:off x="7754111" y="1476743"/>
              <a:ext cx="326110" cy="387108"/>
            </a:xfrm>
            <a:prstGeom prst="rect">
              <a:avLst/>
            </a:prstGeom>
            <a:blipFill rotWithShape="1">
              <a:blip r:embed="rId1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4" name="Google Shape;384;p12"/>
            <p:cNvSpPr/>
            <p:nvPr/>
          </p:nvSpPr>
          <p:spPr>
            <a:xfrm>
              <a:off x="7709915" y="1141476"/>
              <a:ext cx="382905" cy="1019810"/>
            </a:xfrm>
            <a:custGeom>
              <a:rect b="b" l="l" r="r" t="t"/>
              <a:pathLst>
                <a:path extrusionOk="0" h="1019810" w="382904">
                  <a:moveTo>
                    <a:pt x="382524" y="0"/>
                  </a:moveTo>
                  <a:lnTo>
                    <a:pt x="0" y="0"/>
                  </a:lnTo>
                  <a:lnTo>
                    <a:pt x="0" y="1019556"/>
                  </a:lnTo>
                  <a:lnTo>
                    <a:pt x="382524" y="1019556"/>
                  </a:lnTo>
                  <a:lnTo>
                    <a:pt x="382524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85" name="Google Shape;385;p12"/>
          <p:cNvSpPr txBox="1"/>
          <p:nvPr/>
        </p:nvSpPr>
        <p:spPr>
          <a:xfrm rot="-5400000">
            <a:off x="7817041" y="1580964"/>
            <a:ext cx="191770" cy="1428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Log</a:t>
            </a:r>
            <a:endParaRPr/>
          </a:p>
        </p:txBody>
      </p:sp>
      <p:grpSp>
        <p:nvGrpSpPr>
          <p:cNvPr id="386" name="Google Shape;386;p12"/>
          <p:cNvGrpSpPr/>
          <p:nvPr/>
        </p:nvGrpSpPr>
        <p:grpSpPr>
          <a:xfrm>
            <a:off x="7664195" y="2180831"/>
            <a:ext cx="461772" cy="1100340"/>
            <a:chOff x="7664195" y="2180831"/>
            <a:chExt cx="461772" cy="1100340"/>
          </a:xfrm>
        </p:grpSpPr>
        <p:sp>
          <p:nvSpPr>
            <p:cNvPr id="387" name="Google Shape;387;p12"/>
            <p:cNvSpPr/>
            <p:nvPr/>
          </p:nvSpPr>
          <p:spPr>
            <a:xfrm>
              <a:off x="7664195" y="2180831"/>
              <a:ext cx="461772" cy="1100340"/>
            </a:xfrm>
            <a:prstGeom prst="rect">
              <a:avLst/>
            </a:prstGeom>
            <a:blipFill rotWithShape="1">
              <a:blip r:embed="rId1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8" name="Google Shape;388;p12"/>
            <p:cNvSpPr/>
            <p:nvPr/>
          </p:nvSpPr>
          <p:spPr>
            <a:xfrm>
              <a:off x="7751063" y="2478036"/>
              <a:ext cx="326110" cy="509003"/>
            </a:xfrm>
            <a:prstGeom prst="rect">
              <a:avLst/>
            </a:prstGeom>
            <a:blipFill rotWithShape="1">
              <a:blip r:embed="rId1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9" name="Google Shape;389;p12"/>
            <p:cNvSpPr/>
            <p:nvPr/>
          </p:nvSpPr>
          <p:spPr>
            <a:xfrm>
              <a:off x="7706867" y="2203703"/>
              <a:ext cx="381000" cy="1019810"/>
            </a:xfrm>
            <a:custGeom>
              <a:rect b="b" l="l" r="r" t="t"/>
              <a:pathLst>
                <a:path extrusionOk="0" h="1019810" w="381000">
                  <a:moveTo>
                    <a:pt x="381000" y="0"/>
                  </a:moveTo>
                  <a:lnTo>
                    <a:pt x="0" y="0"/>
                  </a:lnTo>
                  <a:lnTo>
                    <a:pt x="0" y="1019556"/>
                  </a:lnTo>
                  <a:lnTo>
                    <a:pt x="381000" y="1019556"/>
                  </a:lnTo>
                  <a:lnTo>
                    <a:pt x="381000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90" name="Google Shape;390;p12"/>
          <p:cNvSpPr txBox="1"/>
          <p:nvPr/>
        </p:nvSpPr>
        <p:spPr>
          <a:xfrm rot="-5400000">
            <a:off x="7751191" y="2643724"/>
            <a:ext cx="314325" cy="1428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Cache</a:t>
            </a:r>
            <a:endParaRPr/>
          </a:p>
        </p:txBody>
      </p:sp>
      <p:grpSp>
        <p:nvGrpSpPr>
          <p:cNvPr id="391" name="Google Shape;391;p12"/>
          <p:cNvGrpSpPr/>
          <p:nvPr/>
        </p:nvGrpSpPr>
        <p:grpSpPr>
          <a:xfrm>
            <a:off x="7664195" y="3249167"/>
            <a:ext cx="461772" cy="1101852"/>
            <a:chOff x="7664195" y="3249167"/>
            <a:chExt cx="461772" cy="1101852"/>
          </a:xfrm>
        </p:grpSpPr>
        <p:sp>
          <p:nvSpPr>
            <p:cNvPr id="392" name="Google Shape;392;p12"/>
            <p:cNvSpPr/>
            <p:nvPr/>
          </p:nvSpPr>
          <p:spPr>
            <a:xfrm>
              <a:off x="7664195" y="3249167"/>
              <a:ext cx="461772" cy="1101852"/>
            </a:xfrm>
            <a:prstGeom prst="rect">
              <a:avLst/>
            </a:prstGeom>
            <a:blipFill rotWithShape="1">
              <a:blip r:embed="rId17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3" name="Google Shape;393;p12"/>
            <p:cNvSpPr/>
            <p:nvPr/>
          </p:nvSpPr>
          <p:spPr>
            <a:xfrm>
              <a:off x="7751063" y="3643845"/>
              <a:ext cx="326110" cy="312458"/>
            </a:xfrm>
            <a:prstGeom prst="rect">
              <a:avLst/>
            </a:prstGeom>
            <a:blipFill rotWithShape="1">
              <a:blip r:embed="rId18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4" name="Google Shape;394;p12"/>
            <p:cNvSpPr/>
            <p:nvPr/>
          </p:nvSpPr>
          <p:spPr>
            <a:xfrm>
              <a:off x="7706867" y="3272027"/>
              <a:ext cx="381000" cy="1021080"/>
            </a:xfrm>
            <a:custGeom>
              <a:rect b="b" l="l" r="r" t="t"/>
              <a:pathLst>
                <a:path extrusionOk="0" h="1021079" w="381000">
                  <a:moveTo>
                    <a:pt x="381000" y="0"/>
                  </a:moveTo>
                  <a:lnTo>
                    <a:pt x="0" y="0"/>
                  </a:lnTo>
                  <a:lnTo>
                    <a:pt x="0" y="1021080"/>
                  </a:lnTo>
                  <a:lnTo>
                    <a:pt x="381000" y="1021080"/>
                  </a:lnTo>
                  <a:lnTo>
                    <a:pt x="381000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95" name="Google Shape;395;p12"/>
          <p:cNvSpPr txBox="1"/>
          <p:nvPr/>
        </p:nvSpPr>
        <p:spPr>
          <a:xfrm rot="-5400000">
            <a:off x="7849869" y="3712193"/>
            <a:ext cx="117475" cy="1428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CI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96" name="Google Shape;396;p12"/>
          <p:cNvGrpSpPr/>
          <p:nvPr/>
        </p:nvGrpSpPr>
        <p:grpSpPr>
          <a:xfrm>
            <a:off x="7667243" y="4315967"/>
            <a:ext cx="463283" cy="1101852"/>
            <a:chOff x="7667243" y="4315967"/>
            <a:chExt cx="463283" cy="1101852"/>
          </a:xfrm>
        </p:grpSpPr>
        <p:sp>
          <p:nvSpPr>
            <p:cNvPr id="397" name="Google Shape;397;p12"/>
            <p:cNvSpPr/>
            <p:nvPr/>
          </p:nvSpPr>
          <p:spPr>
            <a:xfrm>
              <a:off x="7667243" y="4315967"/>
              <a:ext cx="463283" cy="1101852"/>
            </a:xfrm>
            <a:prstGeom prst="rect">
              <a:avLst/>
            </a:prstGeom>
            <a:blipFill rotWithShape="1">
              <a:blip r:embed="rId19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8" name="Google Shape;398;p12"/>
            <p:cNvSpPr/>
            <p:nvPr/>
          </p:nvSpPr>
          <p:spPr>
            <a:xfrm>
              <a:off x="7754111" y="4664951"/>
              <a:ext cx="326110" cy="405396"/>
            </a:xfrm>
            <a:prstGeom prst="rect">
              <a:avLst/>
            </a:prstGeom>
            <a:blipFill rotWithShape="1">
              <a:blip r:embed="rId20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9" name="Google Shape;399;p12"/>
            <p:cNvSpPr/>
            <p:nvPr/>
          </p:nvSpPr>
          <p:spPr>
            <a:xfrm>
              <a:off x="7709915" y="4338827"/>
              <a:ext cx="382905" cy="1021080"/>
            </a:xfrm>
            <a:custGeom>
              <a:rect b="b" l="l" r="r" t="t"/>
              <a:pathLst>
                <a:path extrusionOk="0" h="1021079" w="382904">
                  <a:moveTo>
                    <a:pt x="382524" y="0"/>
                  </a:moveTo>
                  <a:lnTo>
                    <a:pt x="0" y="0"/>
                  </a:lnTo>
                  <a:lnTo>
                    <a:pt x="0" y="1021080"/>
                  </a:lnTo>
                  <a:lnTo>
                    <a:pt x="382524" y="1021080"/>
                  </a:lnTo>
                  <a:lnTo>
                    <a:pt x="382524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00" name="Google Shape;400;p12"/>
          <p:cNvSpPr txBox="1"/>
          <p:nvPr/>
        </p:nvSpPr>
        <p:spPr>
          <a:xfrm rot="-5400000">
            <a:off x="7808151" y="4780441"/>
            <a:ext cx="209550" cy="1428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SSO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01" name="Google Shape;401;p12"/>
          <p:cNvGrpSpPr/>
          <p:nvPr/>
        </p:nvGrpSpPr>
        <p:grpSpPr>
          <a:xfrm>
            <a:off x="8112252" y="1117091"/>
            <a:ext cx="483145" cy="1100327"/>
            <a:chOff x="8112252" y="1117091"/>
            <a:chExt cx="483145" cy="1100327"/>
          </a:xfrm>
        </p:grpSpPr>
        <p:sp>
          <p:nvSpPr>
            <p:cNvPr id="402" name="Google Shape;402;p12"/>
            <p:cNvSpPr/>
            <p:nvPr/>
          </p:nvSpPr>
          <p:spPr>
            <a:xfrm>
              <a:off x="8112252" y="1117091"/>
              <a:ext cx="461772" cy="1100327"/>
            </a:xfrm>
            <a:prstGeom prst="rect">
              <a:avLst/>
            </a:prstGeom>
            <a:blipFill rotWithShape="1">
              <a:blip r:embed="rId1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3" name="Google Shape;403;p12"/>
            <p:cNvSpPr/>
            <p:nvPr/>
          </p:nvSpPr>
          <p:spPr>
            <a:xfrm>
              <a:off x="8129016" y="1274051"/>
              <a:ext cx="466382" cy="787920"/>
            </a:xfrm>
            <a:prstGeom prst="rect">
              <a:avLst/>
            </a:prstGeom>
            <a:blipFill rotWithShape="1">
              <a:blip r:embed="rId21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4" name="Google Shape;404;p12"/>
            <p:cNvSpPr/>
            <p:nvPr/>
          </p:nvSpPr>
          <p:spPr>
            <a:xfrm>
              <a:off x="8154924" y="1139951"/>
              <a:ext cx="381000" cy="1019810"/>
            </a:xfrm>
            <a:custGeom>
              <a:rect b="b" l="l" r="r" t="t"/>
              <a:pathLst>
                <a:path extrusionOk="0" h="1019810" w="381000">
                  <a:moveTo>
                    <a:pt x="381000" y="0"/>
                  </a:moveTo>
                  <a:lnTo>
                    <a:pt x="0" y="0"/>
                  </a:lnTo>
                  <a:lnTo>
                    <a:pt x="0" y="1019556"/>
                  </a:lnTo>
                  <a:lnTo>
                    <a:pt x="381000" y="1019556"/>
                  </a:lnTo>
                  <a:lnTo>
                    <a:pt x="381000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05" name="Google Shape;405;p12"/>
          <p:cNvSpPr txBox="1"/>
          <p:nvPr/>
        </p:nvSpPr>
        <p:spPr>
          <a:xfrm rot="-5400000">
            <a:off x="8061134" y="1508565"/>
            <a:ext cx="591820" cy="2838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Realtime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Notification</a:t>
            </a:r>
            <a:endParaRPr/>
          </a:p>
        </p:txBody>
      </p:sp>
      <p:grpSp>
        <p:nvGrpSpPr>
          <p:cNvPr id="406" name="Google Shape;406;p12"/>
          <p:cNvGrpSpPr/>
          <p:nvPr/>
        </p:nvGrpSpPr>
        <p:grpSpPr>
          <a:xfrm>
            <a:off x="8107680" y="2179307"/>
            <a:ext cx="483146" cy="1100340"/>
            <a:chOff x="8107680" y="2179307"/>
            <a:chExt cx="483146" cy="1100340"/>
          </a:xfrm>
        </p:grpSpPr>
        <p:sp>
          <p:nvSpPr>
            <p:cNvPr id="407" name="Google Shape;407;p12"/>
            <p:cNvSpPr/>
            <p:nvPr/>
          </p:nvSpPr>
          <p:spPr>
            <a:xfrm>
              <a:off x="8107680" y="2179307"/>
              <a:ext cx="463283" cy="1100340"/>
            </a:xfrm>
            <a:prstGeom prst="rect">
              <a:avLst/>
            </a:prstGeom>
            <a:blipFill rotWithShape="1">
              <a:blip r:embed="rId1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8" name="Google Shape;408;p12"/>
            <p:cNvSpPr/>
            <p:nvPr/>
          </p:nvSpPr>
          <p:spPr>
            <a:xfrm>
              <a:off x="8124444" y="2409431"/>
              <a:ext cx="466382" cy="643140"/>
            </a:xfrm>
            <a:prstGeom prst="rect">
              <a:avLst/>
            </a:prstGeom>
            <a:blipFill rotWithShape="1">
              <a:blip r:embed="rId2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9" name="Google Shape;409;p12"/>
            <p:cNvSpPr/>
            <p:nvPr/>
          </p:nvSpPr>
          <p:spPr>
            <a:xfrm>
              <a:off x="8150352" y="2202179"/>
              <a:ext cx="382905" cy="1019810"/>
            </a:xfrm>
            <a:custGeom>
              <a:rect b="b" l="l" r="r" t="t"/>
              <a:pathLst>
                <a:path extrusionOk="0" h="1019810" w="382904">
                  <a:moveTo>
                    <a:pt x="382524" y="0"/>
                  </a:moveTo>
                  <a:lnTo>
                    <a:pt x="0" y="0"/>
                  </a:lnTo>
                  <a:lnTo>
                    <a:pt x="0" y="1019556"/>
                  </a:lnTo>
                  <a:lnTo>
                    <a:pt x="382524" y="1019556"/>
                  </a:lnTo>
                  <a:lnTo>
                    <a:pt x="382524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10" name="Google Shape;410;p12"/>
          <p:cNvSpPr txBox="1"/>
          <p:nvPr/>
        </p:nvSpPr>
        <p:spPr>
          <a:xfrm rot="-5400000">
            <a:off x="8128699" y="2571616"/>
            <a:ext cx="447675" cy="2832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635" marR="0" rtl="0" algn="ctr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Error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Handling</a:t>
            </a:r>
            <a:endParaRPr/>
          </a:p>
        </p:txBody>
      </p:sp>
      <p:grpSp>
        <p:nvGrpSpPr>
          <p:cNvPr id="411" name="Google Shape;411;p12"/>
          <p:cNvGrpSpPr/>
          <p:nvPr/>
        </p:nvGrpSpPr>
        <p:grpSpPr>
          <a:xfrm>
            <a:off x="8107680" y="3247644"/>
            <a:ext cx="483146" cy="1101852"/>
            <a:chOff x="8107680" y="3247644"/>
            <a:chExt cx="483146" cy="1101852"/>
          </a:xfrm>
        </p:grpSpPr>
        <p:sp>
          <p:nvSpPr>
            <p:cNvPr id="412" name="Google Shape;412;p12"/>
            <p:cNvSpPr/>
            <p:nvPr/>
          </p:nvSpPr>
          <p:spPr>
            <a:xfrm>
              <a:off x="8107680" y="3247644"/>
              <a:ext cx="463283" cy="1101852"/>
            </a:xfrm>
            <a:prstGeom prst="rect">
              <a:avLst/>
            </a:prstGeom>
            <a:blipFill rotWithShape="1">
              <a:blip r:embed="rId19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3" name="Google Shape;413;p12"/>
            <p:cNvSpPr/>
            <p:nvPr/>
          </p:nvSpPr>
          <p:spPr>
            <a:xfrm>
              <a:off x="8124444" y="3342144"/>
              <a:ext cx="466382" cy="912863"/>
            </a:xfrm>
            <a:prstGeom prst="rect">
              <a:avLst/>
            </a:prstGeom>
            <a:blipFill rotWithShape="1">
              <a:blip r:embed="rId2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4" name="Google Shape;414;p12"/>
            <p:cNvSpPr/>
            <p:nvPr/>
          </p:nvSpPr>
          <p:spPr>
            <a:xfrm>
              <a:off x="8150352" y="3270504"/>
              <a:ext cx="382905" cy="1021080"/>
            </a:xfrm>
            <a:custGeom>
              <a:rect b="b" l="l" r="r" t="t"/>
              <a:pathLst>
                <a:path extrusionOk="0" h="1021079" w="382904">
                  <a:moveTo>
                    <a:pt x="382524" y="0"/>
                  </a:moveTo>
                  <a:lnTo>
                    <a:pt x="0" y="0"/>
                  </a:lnTo>
                  <a:lnTo>
                    <a:pt x="0" y="1021080"/>
                  </a:lnTo>
                  <a:lnTo>
                    <a:pt x="382524" y="1021080"/>
                  </a:lnTo>
                  <a:lnTo>
                    <a:pt x="382524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15" name="Google Shape;415;p12"/>
          <p:cNvSpPr txBox="1"/>
          <p:nvPr/>
        </p:nvSpPr>
        <p:spPr>
          <a:xfrm rot="-5400000">
            <a:off x="7994014" y="3640390"/>
            <a:ext cx="717550" cy="2832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Compensation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/Retry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16" name="Google Shape;416;p12"/>
          <p:cNvGrpSpPr/>
          <p:nvPr/>
        </p:nvGrpSpPr>
        <p:grpSpPr>
          <a:xfrm>
            <a:off x="8112252" y="4314444"/>
            <a:ext cx="483145" cy="1101852"/>
            <a:chOff x="8112252" y="4314444"/>
            <a:chExt cx="483145" cy="1101852"/>
          </a:xfrm>
        </p:grpSpPr>
        <p:sp>
          <p:nvSpPr>
            <p:cNvPr id="417" name="Google Shape;417;p12"/>
            <p:cNvSpPr/>
            <p:nvPr/>
          </p:nvSpPr>
          <p:spPr>
            <a:xfrm>
              <a:off x="8112252" y="4314444"/>
              <a:ext cx="461772" cy="1101852"/>
            </a:xfrm>
            <a:prstGeom prst="rect">
              <a:avLst/>
            </a:prstGeom>
            <a:blipFill rotWithShape="1">
              <a:blip r:embed="rId17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8" name="Google Shape;418;p12"/>
            <p:cNvSpPr/>
            <p:nvPr/>
          </p:nvSpPr>
          <p:spPr>
            <a:xfrm>
              <a:off x="8129016" y="4419612"/>
              <a:ext cx="466382" cy="865619"/>
            </a:xfrm>
            <a:prstGeom prst="rect">
              <a:avLst/>
            </a:prstGeom>
            <a:blipFill rotWithShape="1">
              <a:blip r:embed="rId2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9" name="Google Shape;419;p12"/>
            <p:cNvSpPr/>
            <p:nvPr/>
          </p:nvSpPr>
          <p:spPr>
            <a:xfrm>
              <a:off x="8154924" y="4337304"/>
              <a:ext cx="381000" cy="1021080"/>
            </a:xfrm>
            <a:custGeom>
              <a:rect b="b" l="l" r="r" t="t"/>
              <a:pathLst>
                <a:path extrusionOk="0" h="1021079" w="381000">
                  <a:moveTo>
                    <a:pt x="381000" y="0"/>
                  </a:moveTo>
                  <a:lnTo>
                    <a:pt x="0" y="0"/>
                  </a:lnTo>
                  <a:lnTo>
                    <a:pt x="0" y="1021080"/>
                  </a:lnTo>
                  <a:lnTo>
                    <a:pt x="381000" y="1021080"/>
                  </a:lnTo>
                  <a:lnTo>
                    <a:pt x="381000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20" name="Google Shape;420;p12"/>
          <p:cNvSpPr txBox="1"/>
          <p:nvPr/>
        </p:nvSpPr>
        <p:spPr>
          <a:xfrm rot="-5400000">
            <a:off x="8035734" y="4708178"/>
            <a:ext cx="642620" cy="2838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Standard API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635" marR="0" rtl="0" algn="ctr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Design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21" name="Google Shape;421;p12"/>
          <p:cNvGrpSpPr/>
          <p:nvPr/>
        </p:nvGrpSpPr>
        <p:grpSpPr>
          <a:xfrm>
            <a:off x="655319" y="5622035"/>
            <a:ext cx="7965948" cy="338302"/>
            <a:chOff x="655319" y="5622035"/>
            <a:chExt cx="7965948" cy="338302"/>
          </a:xfrm>
        </p:grpSpPr>
        <p:sp>
          <p:nvSpPr>
            <p:cNvPr id="422" name="Google Shape;422;p12"/>
            <p:cNvSpPr/>
            <p:nvPr/>
          </p:nvSpPr>
          <p:spPr>
            <a:xfrm>
              <a:off x="655319" y="5622035"/>
              <a:ext cx="7965948" cy="312458"/>
            </a:xfrm>
            <a:prstGeom prst="rect">
              <a:avLst/>
            </a:prstGeom>
            <a:blipFill rotWithShape="1">
              <a:blip r:embed="rId2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3" name="Google Shape;423;p12"/>
            <p:cNvSpPr/>
            <p:nvPr/>
          </p:nvSpPr>
          <p:spPr>
            <a:xfrm>
              <a:off x="3262884" y="5634227"/>
              <a:ext cx="2749295" cy="326110"/>
            </a:xfrm>
            <a:prstGeom prst="rect">
              <a:avLst/>
            </a:prstGeom>
            <a:blipFill rotWithShape="1">
              <a:blip r:embed="rId2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" name="Google Shape;424;p12"/>
            <p:cNvSpPr/>
            <p:nvPr/>
          </p:nvSpPr>
          <p:spPr>
            <a:xfrm>
              <a:off x="702563" y="5646419"/>
              <a:ext cx="7876540" cy="222885"/>
            </a:xfrm>
            <a:custGeom>
              <a:rect b="b" l="l" r="r" t="t"/>
              <a:pathLst>
                <a:path extrusionOk="0" h="222885" w="7876540">
                  <a:moveTo>
                    <a:pt x="7872983" y="0"/>
                  </a:moveTo>
                  <a:lnTo>
                    <a:pt x="3009" y="0"/>
                  </a:lnTo>
                  <a:lnTo>
                    <a:pt x="0" y="3009"/>
                  </a:lnTo>
                  <a:lnTo>
                    <a:pt x="0" y="219494"/>
                  </a:lnTo>
                  <a:lnTo>
                    <a:pt x="3009" y="222503"/>
                  </a:lnTo>
                  <a:lnTo>
                    <a:pt x="7872983" y="222503"/>
                  </a:lnTo>
                  <a:lnTo>
                    <a:pt x="7876032" y="219494"/>
                  </a:lnTo>
                  <a:lnTo>
                    <a:pt x="7876032" y="3009"/>
                  </a:lnTo>
                  <a:close/>
                </a:path>
              </a:pathLst>
            </a:custGeom>
            <a:solidFill>
              <a:srgbClr val="30859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5" name="Google Shape;425;p12"/>
            <p:cNvSpPr/>
            <p:nvPr/>
          </p:nvSpPr>
          <p:spPr>
            <a:xfrm>
              <a:off x="702563" y="5646419"/>
              <a:ext cx="7876540" cy="222885"/>
            </a:xfrm>
            <a:custGeom>
              <a:rect b="b" l="l" r="r" t="t"/>
              <a:pathLst>
                <a:path extrusionOk="0" h="222885" w="7876540">
                  <a:moveTo>
                    <a:pt x="0" y="6730"/>
                  </a:moveTo>
                  <a:lnTo>
                    <a:pt x="0" y="3009"/>
                  </a:lnTo>
                  <a:lnTo>
                    <a:pt x="3009" y="0"/>
                  </a:lnTo>
                  <a:lnTo>
                    <a:pt x="6731" y="0"/>
                  </a:lnTo>
                  <a:lnTo>
                    <a:pt x="7869301" y="0"/>
                  </a:lnTo>
                  <a:lnTo>
                    <a:pt x="7872983" y="0"/>
                  </a:lnTo>
                  <a:lnTo>
                    <a:pt x="7876032" y="3009"/>
                  </a:lnTo>
                  <a:lnTo>
                    <a:pt x="7876032" y="6730"/>
                  </a:lnTo>
                  <a:lnTo>
                    <a:pt x="7876032" y="215772"/>
                  </a:lnTo>
                  <a:lnTo>
                    <a:pt x="7876032" y="219494"/>
                  </a:lnTo>
                  <a:lnTo>
                    <a:pt x="7872983" y="222503"/>
                  </a:lnTo>
                  <a:lnTo>
                    <a:pt x="7869301" y="222503"/>
                  </a:lnTo>
                  <a:lnTo>
                    <a:pt x="6731" y="222503"/>
                  </a:lnTo>
                  <a:lnTo>
                    <a:pt x="3009" y="222503"/>
                  </a:lnTo>
                  <a:lnTo>
                    <a:pt x="0" y="219494"/>
                  </a:lnTo>
                  <a:lnTo>
                    <a:pt x="0" y="215772"/>
                  </a:lnTo>
                  <a:lnTo>
                    <a:pt x="0" y="6730"/>
                  </a:lnTo>
                  <a:close/>
                </a:path>
              </a:pathLst>
            </a:custGeom>
            <a:noFill/>
            <a:ln cap="flat" cmpd="sng" w="9525">
              <a:solidFill>
                <a:srgbClr val="B7DE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26" name="Google Shape;426;p12"/>
          <p:cNvSpPr txBox="1"/>
          <p:nvPr/>
        </p:nvSpPr>
        <p:spPr>
          <a:xfrm>
            <a:off x="702563" y="5433440"/>
            <a:ext cx="7870190" cy="6369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noAutofit/>
          </a:bodyPr>
          <a:lstStyle/>
          <a:p>
            <a:pPr indent="0" lvl="0" marL="571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Java Virtual Machine 7/8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" marR="0" rtl="0" algn="ctr">
              <a:lnSpc>
                <a:spcPct val="100000"/>
              </a:lnSpc>
              <a:spcBef>
                <a:spcPts val="775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Auto Scaleout Platform (Fabric8/Kubernetes/Docker)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5080" marR="0" rtl="0" algn="ctr">
              <a:lnSpc>
                <a:spcPct val="100000"/>
              </a:lnSpc>
              <a:spcBef>
                <a:spcPts val="77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Redhat Enterprise Linux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7" name="Google Shape;427;p12"/>
          <p:cNvSpPr/>
          <p:nvPr/>
        </p:nvSpPr>
        <p:spPr>
          <a:xfrm>
            <a:off x="20848" y="1081913"/>
            <a:ext cx="7611109" cy="5050790"/>
          </a:xfrm>
          <a:custGeom>
            <a:rect b="b" l="l" r="r" t="t"/>
            <a:pathLst>
              <a:path extrusionOk="0" h="5050790" w="7611109">
                <a:moveTo>
                  <a:pt x="7484490" y="0"/>
                </a:moveTo>
                <a:lnTo>
                  <a:pt x="126415" y="0"/>
                </a:lnTo>
                <a:lnTo>
                  <a:pt x="77208" y="9939"/>
                </a:lnTo>
                <a:lnTo>
                  <a:pt x="37026" y="37036"/>
                </a:lnTo>
                <a:lnTo>
                  <a:pt x="9934" y="77206"/>
                </a:lnTo>
                <a:lnTo>
                  <a:pt x="0" y="126364"/>
                </a:lnTo>
                <a:lnTo>
                  <a:pt x="0" y="4924120"/>
                </a:lnTo>
                <a:lnTo>
                  <a:pt x="9934" y="4973324"/>
                </a:lnTo>
                <a:lnTo>
                  <a:pt x="37026" y="5013507"/>
                </a:lnTo>
                <a:lnTo>
                  <a:pt x="77208" y="5040600"/>
                </a:lnTo>
                <a:lnTo>
                  <a:pt x="126415" y="5050536"/>
                </a:lnTo>
                <a:lnTo>
                  <a:pt x="7484490" y="5050536"/>
                </a:lnTo>
                <a:lnTo>
                  <a:pt x="7533649" y="5040600"/>
                </a:lnTo>
                <a:lnTo>
                  <a:pt x="7573819" y="5013507"/>
                </a:lnTo>
                <a:lnTo>
                  <a:pt x="7600916" y="4973324"/>
                </a:lnTo>
                <a:lnTo>
                  <a:pt x="7610856" y="4924120"/>
                </a:lnTo>
                <a:lnTo>
                  <a:pt x="7610856" y="126364"/>
                </a:lnTo>
                <a:lnTo>
                  <a:pt x="7600916" y="77206"/>
                </a:lnTo>
                <a:lnTo>
                  <a:pt x="7573819" y="37036"/>
                </a:lnTo>
                <a:lnTo>
                  <a:pt x="7533649" y="9939"/>
                </a:lnTo>
                <a:lnTo>
                  <a:pt x="7484490" y="0"/>
                </a:lnTo>
                <a:close/>
              </a:path>
            </a:pathLst>
          </a:custGeom>
          <a:solidFill>
            <a:srgbClr val="FFFFFF">
              <a:alpha val="80784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8" name="Google Shape;428;p12"/>
          <p:cNvSpPr txBox="1"/>
          <p:nvPr/>
        </p:nvSpPr>
        <p:spPr>
          <a:xfrm>
            <a:off x="186944" y="1265631"/>
            <a:ext cx="2781339" cy="3003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-343535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C0"/>
              </a:buClr>
              <a:buSzPts val="1800"/>
              <a:buFont typeface="Arial"/>
              <a:buChar char="•"/>
            </a:pPr>
            <a:r>
              <a:rPr b="0" lang="en-US" sz="1800">
                <a:solidFill>
                  <a:srgbClr val="006FC0"/>
                </a:solidFill>
                <a:latin typeface="Arial"/>
                <a:ea typeface="Arial"/>
                <a:cs typeface="Arial"/>
                <a:sym typeface="Arial"/>
              </a:rPr>
              <a:t>提升</a:t>
            </a:r>
            <a:r>
              <a:rPr b="0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使用者操作體驗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9" name="Google Shape;429;p12"/>
          <p:cNvSpPr txBox="1"/>
          <p:nvPr/>
        </p:nvSpPr>
        <p:spPr>
          <a:xfrm>
            <a:off x="644448" y="1592324"/>
            <a:ext cx="7335343" cy="2584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noAutofit/>
          </a:bodyPr>
          <a:lstStyle/>
          <a:p>
            <a:pPr indent="-287019" lvl="0" marL="29908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✔"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SPA(Single Page Application）讓操作行為更友善，整體架構適用於表單型操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0" name="Google Shape;430;p12"/>
          <p:cNvSpPr txBox="1"/>
          <p:nvPr/>
        </p:nvSpPr>
        <p:spPr>
          <a:xfrm>
            <a:off x="930960" y="1836165"/>
            <a:ext cx="1447750" cy="2584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作的功能網頁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1" name="Google Shape;431;p12"/>
          <p:cNvSpPr txBox="1"/>
          <p:nvPr/>
        </p:nvSpPr>
        <p:spPr>
          <a:xfrm>
            <a:off x="644447" y="2079396"/>
            <a:ext cx="5021911" cy="6108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1575">
            <a:noAutofit/>
          </a:bodyPr>
          <a:lstStyle/>
          <a:p>
            <a:pPr indent="-287019" lvl="0" marL="29908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✔"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前端MVC 架構導入，更易於維護和模組重複使用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✔</a:t>
            </a:r>
            <a:endParaRPr sz="1600">
              <a:solidFill>
                <a:schemeClr val="dk1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432" name="Google Shape;432;p12"/>
          <p:cNvSpPr txBox="1"/>
          <p:nvPr/>
        </p:nvSpPr>
        <p:spPr>
          <a:xfrm>
            <a:off x="905560" y="2314701"/>
            <a:ext cx="4315968" cy="2584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no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aseline="-25000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針對表</a:t>
            </a:r>
            <a:r>
              <a:rPr lang="en-US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r>
              <a:rPr baseline="-25000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單</a:t>
            </a:r>
            <a:r>
              <a:rPr lang="en-US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 A</a:t>
            </a:r>
            <a:r>
              <a:rPr baseline="-25000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型</a:t>
            </a:r>
            <a:r>
              <a:rPr lang="en-US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PI </a:t>
            </a:r>
            <a:r>
              <a:rPr baseline="-25000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網頁的響</a:t>
            </a:r>
            <a:r>
              <a:rPr lang="en-US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baseline="-25000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應</a:t>
            </a:r>
            <a:r>
              <a:rPr lang="en-US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 A</a:t>
            </a:r>
            <a:r>
              <a:rPr baseline="-25000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式</a:t>
            </a:r>
            <a:r>
              <a:rPr lang="en-US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PI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3" name="Google Shape;433;p12"/>
          <p:cNvSpPr txBox="1"/>
          <p:nvPr/>
        </p:nvSpPr>
        <p:spPr>
          <a:xfrm>
            <a:off x="3461990" y="2392183"/>
            <a:ext cx="1014072" cy="2584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設計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4" name="Google Shape;434;p12"/>
          <p:cNvSpPr txBox="1"/>
          <p:nvPr/>
        </p:nvSpPr>
        <p:spPr>
          <a:xfrm>
            <a:off x="161544" y="2717419"/>
            <a:ext cx="2667038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-343535" lvl="0" marL="381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C0"/>
              </a:buClr>
              <a:buSzPts val="1800"/>
              <a:buFont typeface="Arial"/>
              <a:buChar char="•"/>
            </a:pPr>
            <a:r>
              <a:rPr b="0" lang="en-US" sz="1800">
                <a:solidFill>
                  <a:srgbClr val="006FC0"/>
                </a:solidFill>
                <a:latin typeface="Arial"/>
                <a:ea typeface="Arial"/>
                <a:cs typeface="Arial"/>
                <a:sym typeface="Arial"/>
              </a:rPr>
              <a:t>提升</a:t>
            </a:r>
            <a:r>
              <a:rPr b="0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系</a:t>
            </a:r>
            <a:r>
              <a:rPr baseline="-25000" lang="en-US" sz="13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0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統</a:t>
            </a:r>
            <a:r>
              <a:rPr baseline="-25000" lang="en-US" sz="13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b="0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擴充性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" name="Google Shape;435;p12"/>
          <p:cNvSpPr txBox="1"/>
          <p:nvPr/>
        </p:nvSpPr>
        <p:spPr>
          <a:xfrm>
            <a:off x="905560" y="2928366"/>
            <a:ext cx="612775" cy="269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no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aseline="-25000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API提</a:t>
            </a:r>
            <a:r>
              <a:rPr lang="en-US" sz="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Laye</a:t>
            </a:r>
            <a:r>
              <a:rPr baseline="-25000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供</a:t>
            </a:r>
            <a:r>
              <a:rPr lang="en-US" sz="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436;p12"/>
          <p:cNvSpPr txBox="1"/>
          <p:nvPr/>
        </p:nvSpPr>
        <p:spPr>
          <a:xfrm>
            <a:off x="644447" y="3043554"/>
            <a:ext cx="5186375" cy="2584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noAutofit/>
          </a:bodyPr>
          <a:lstStyle/>
          <a:p>
            <a:pPr indent="-969644" lvl="0" marL="98171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✔"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的服務可擴充使用在不同（裝置）的系統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" name="Google Shape;437;p12"/>
          <p:cNvSpPr txBox="1"/>
          <p:nvPr/>
        </p:nvSpPr>
        <p:spPr>
          <a:xfrm>
            <a:off x="644448" y="3336163"/>
            <a:ext cx="2581644" cy="2584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noAutofit/>
          </a:bodyPr>
          <a:lstStyle/>
          <a:p>
            <a:pPr indent="-287019" lvl="0" marL="29908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✔"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REST API 架構，適用於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" name="Google Shape;438;p12"/>
          <p:cNvSpPr txBox="1"/>
          <p:nvPr/>
        </p:nvSpPr>
        <p:spPr>
          <a:xfrm>
            <a:off x="3098605" y="3337602"/>
            <a:ext cx="2599200" cy="2584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各種的開發平台（Java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9" name="Google Shape;439;p12"/>
          <p:cNvSpPr txBox="1"/>
          <p:nvPr/>
        </p:nvSpPr>
        <p:spPr>
          <a:xfrm>
            <a:off x="5206050" y="3305048"/>
            <a:ext cx="1589405" cy="269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noAutofit/>
          </a:bodyPr>
          <a:lstStyle/>
          <a:p>
            <a:pPr indent="0" lvl="0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aseline="-25000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 dot</a:t>
            </a:r>
            <a:r>
              <a:rPr lang="en-US" sz="9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baseline="-25000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9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on</a:t>
            </a:r>
            <a:r>
              <a:rPr baseline="-25000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r>
              <a:rPr lang="en-US" sz="9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tro</a:t>
            </a:r>
            <a:r>
              <a:rPr baseline="-25000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n-US" sz="9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</a:t>
            </a:r>
            <a:r>
              <a:rPr baseline="-25000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9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lers</a:t>
            </a:r>
            <a:endParaRPr sz="9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0" name="Google Shape;440;p12"/>
          <p:cNvSpPr txBox="1"/>
          <p:nvPr/>
        </p:nvSpPr>
        <p:spPr>
          <a:xfrm>
            <a:off x="186944" y="3631819"/>
            <a:ext cx="106045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6FC0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1" name="Google Shape;441;p12"/>
          <p:cNvSpPr txBox="1"/>
          <p:nvPr/>
        </p:nvSpPr>
        <p:spPr>
          <a:xfrm>
            <a:off x="504747" y="3655313"/>
            <a:ext cx="2079955" cy="2898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baseline="30000" lang="en-US" sz="2700">
                <a:solidFill>
                  <a:srgbClr val="006FC0"/>
                </a:solidFill>
                <a:latin typeface="Arial"/>
                <a:ea typeface="Arial"/>
                <a:cs typeface="Arial"/>
                <a:sym typeface="Arial"/>
              </a:rPr>
              <a:t>提升</a:t>
            </a:r>
            <a:r>
              <a:rPr b="0" baseline="30000" lang="en-US" sz="2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開</a:t>
            </a:r>
            <a:r>
              <a:rPr lang="en-US"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0" baseline="30000" lang="en-US" sz="2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發</a:t>
            </a:r>
            <a:r>
              <a:rPr lang="en-US"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ntegra</a:t>
            </a:r>
            <a:r>
              <a:rPr b="0" baseline="30000" lang="en-US" sz="2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效</a:t>
            </a:r>
            <a:r>
              <a:rPr lang="en-US"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tion </a:t>
            </a:r>
            <a:r>
              <a:rPr b="0" baseline="30000" lang="en-US" sz="2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率</a:t>
            </a:r>
            <a:endParaRPr baseline="30000" sz="2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2" name="Google Shape;442;p12"/>
          <p:cNvSpPr txBox="1"/>
          <p:nvPr/>
        </p:nvSpPr>
        <p:spPr>
          <a:xfrm>
            <a:off x="644448" y="3960698"/>
            <a:ext cx="6068390" cy="2584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noAutofit/>
          </a:bodyPr>
          <a:lstStyle/>
          <a:p>
            <a:pPr indent="-287019" lvl="0" marL="29908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✔"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軟體設計與開發原則於Template中，提供開發人員良好基礎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3" name="Google Shape;443;p12"/>
          <p:cNvSpPr txBox="1"/>
          <p:nvPr/>
        </p:nvSpPr>
        <p:spPr>
          <a:xfrm>
            <a:off x="644448" y="4250816"/>
            <a:ext cx="5001972" cy="2584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noAutofit/>
          </a:bodyPr>
          <a:lstStyle/>
          <a:p>
            <a:pPr indent="-287019" lvl="0" marL="29908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✔"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前後端開發的分工機制，實現關注點分離的概念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4" name="Google Shape;444;p12"/>
          <p:cNvSpPr txBox="1"/>
          <p:nvPr/>
        </p:nvSpPr>
        <p:spPr>
          <a:xfrm>
            <a:off x="161544" y="4552569"/>
            <a:ext cx="3496056" cy="2960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-343535" lvl="0" marL="381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ED4"/>
              </a:buClr>
              <a:buSzPts val="1800"/>
              <a:buFont typeface="Arial"/>
              <a:buChar char="•"/>
            </a:pPr>
            <a:r>
              <a:rPr b="0" lang="en-US" sz="1800">
                <a:solidFill>
                  <a:srgbClr val="548ED4"/>
                </a:solidFill>
                <a:latin typeface="Arial"/>
                <a:ea typeface="Arial"/>
                <a:cs typeface="Arial"/>
                <a:sym typeface="Arial"/>
              </a:rPr>
              <a:t>加速</a:t>
            </a:r>
            <a:r>
              <a:rPr b="0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企</a:t>
            </a:r>
            <a:r>
              <a:rPr baseline="30000" lang="en-US" sz="13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</a:t>
            </a:r>
            <a:r>
              <a:rPr b="0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業</a:t>
            </a:r>
            <a:r>
              <a:rPr baseline="30000" lang="en-US" sz="13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ayer</a:t>
            </a:r>
            <a:r>
              <a:rPr b="0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舊系統轉移升級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5" name="Google Shape;445;p12"/>
          <p:cNvSpPr txBox="1"/>
          <p:nvPr/>
        </p:nvSpPr>
        <p:spPr>
          <a:xfrm>
            <a:off x="644447" y="4872609"/>
            <a:ext cx="2843987" cy="2584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noAutofit/>
          </a:bodyPr>
          <a:lstStyle/>
          <a:p>
            <a:pPr indent="-287019" lvl="0" marL="29908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✔"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提供應用程式開發模版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6" name="Google Shape;446;p12"/>
          <p:cNvSpPr txBox="1"/>
          <p:nvPr/>
        </p:nvSpPr>
        <p:spPr>
          <a:xfrm>
            <a:off x="644448" y="5165216"/>
            <a:ext cx="184785" cy="269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✔</a:t>
            </a:r>
            <a:endParaRPr sz="1600">
              <a:solidFill>
                <a:schemeClr val="dk1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447" name="Google Shape;447;p12"/>
          <p:cNvSpPr txBox="1"/>
          <p:nvPr/>
        </p:nvSpPr>
        <p:spPr>
          <a:xfrm>
            <a:off x="1014983" y="5116067"/>
            <a:ext cx="6277610" cy="19236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606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aseline="-25000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內建非功能性元件及良好的整合性</a:t>
            </a:r>
            <a:r>
              <a:rPr lang="en-US" sz="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bernate (JPA 2.0)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8" name="Google Shape;448;p12"/>
          <p:cNvSpPr/>
          <p:nvPr/>
        </p:nvSpPr>
        <p:spPr>
          <a:xfrm>
            <a:off x="6394703" y="1959864"/>
            <a:ext cx="2749296" cy="2955036"/>
          </a:xfrm>
          <a:prstGeom prst="rect">
            <a:avLst/>
          </a:prstGeom>
          <a:blipFill rotWithShape="1">
            <a:blip r:embed="rId2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9" name="Google Shape;449;p12"/>
          <p:cNvSpPr txBox="1"/>
          <p:nvPr/>
        </p:nvSpPr>
        <p:spPr>
          <a:xfrm>
            <a:off x="8347836" y="6539415"/>
            <a:ext cx="152400" cy="1943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38100" marR="0" rtl="0" algn="l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13"/>
          <p:cNvSpPr txBox="1"/>
          <p:nvPr>
            <p:ph type="title"/>
          </p:nvPr>
        </p:nvSpPr>
        <p:spPr>
          <a:xfrm>
            <a:off x="980643" y="405206"/>
            <a:ext cx="345567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Arial"/>
                <a:ea typeface="Arial"/>
                <a:cs typeface="Arial"/>
                <a:sym typeface="Arial"/>
              </a:rPr>
              <a:t>DigiArch Framework</a:t>
            </a:r>
            <a:endParaRPr sz="320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55" name="Google Shape;455;p13"/>
          <p:cNvGrpSpPr/>
          <p:nvPr/>
        </p:nvGrpSpPr>
        <p:grpSpPr>
          <a:xfrm>
            <a:off x="664461" y="1126210"/>
            <a:ext cx="6719320" cy="1623110"/>
            <a:chOff x="664461" y="1126210"/>
            <a:chExt cx="6719320" cy="1623110"/>
          </a:xfrm>
        </p:grpSpPr>
        <p:sp>
          <p:nvSpPr>
            <p:cNvPr id="456" name="Google Shape;456;p13"/>
            <p:cNvSpPr/>
            <p:nvPr/>
          </p:nvSpPr>
          <p:spPr>
            <a:xfrm>
              <a:off x="664461" y="1126210"/>
              <a:ext cx="6719320" cy="162311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7" name="Google Shape;457;p13"/>
            <p:cNvSpPr/>
            <p:nvPr/>
          </p:nvSpPr>
          <p:spPr>
            <a:xfrm>
              <a:off x="702563" y="1141476"/>
              <a:ext cx="6647687" cy="1551432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58" name="Google Shape;458;p13"/>
          <p:cNvSpPr/>
          <p:nvPr/>
        </p:nvSpPr>
        <p:spPr>
          <a:xfrm>
            <a:off x="702563" y="1141475"/>
            <a:ext cx="6647815" cy="1551940"/>
          </a:xfrm>
          <a:custGeom>
            <a:rect b="b" l="l" r="r" t="t"/>
            <a:pathLst>
              <a:path extrusionOk="0" h="1551939" w="6647815">
                <a:moveTo>
                  <a:pt x="0" y="92710"/>
                </a:moveTo>
                <a:lnTo>
                  <a:pt x="7287" y="56632"/>
                </a:lnTo>
                <a:lnTo>
                  <a:pt x="27158" y="27162"/>
                </a:lnTo>
                <a:lnTo>
                  <a:pt x="56632" y="7288"/>
                </a:lnTo>
                <a:lnTo>
                  <a:pt x="92722" y="0"/>
                </a:lnTo>
                <a:lnTo>
                  <a:pt x="6554978" y="0"/>
                </a:lnTo>
                <a:lnTo>
                  <a:pt x="6591055" y="7288"/>
                </a:lnTo>
                <a:lnTo>
                  <a:pt x="6620525" y="27162"/>
                </a:lnTo>
                <a:lnTo>
                  <a:pt x="6640399" y="56632"/>
                </a:lnTo>
                <a:lnTo>
                  <a:pt x="6647687" y="92710"/>
                </a:lnTo>
                <a:lnTo>
                  <a:pt x="6647687" y="1458722"/>
                </a:lnTo>
                <a:lnTo>
                  <a:pt x="6640399" y="1494799"/>
                </a:lnTo>
                <a:lnTo>
                  <a:pt x="6620525" y="1524269"/>
                </a:lnTo>
                <a:lnTo>
                  <a:pt x="6591055" y="1544143"/>
                </a:lnTo>
                <a:lnTo>
                  <a:pt x="6554978" y="1551432"/>
                </a:lnTo>
                <a:lnTo>
                  <a:pt x="92722" y="1551432"/>
                </a:lnTo>
                <a:lnTo>
                  <a:pt x="56632" y="1544143"/>
                </a:lnTo>
                <a:lnTo>
                  <a:pt x="27158" y="1524269"/>
                </a:lnTo>
                <a:lnTo>
                  <a:pt x="7287" y="1494799"/>
                </a:lnTo>
                <a:lnTo>
                  <a:pt x="0" y="1458722"/>
                </a:lnTo>
                <a:lnTo>
                  <a:pt x="0" y="92710"/>
                </a:lnTo>
                <a:close/>
              </a:path>
            </a:pathLst>
          </a:custGeom>
          <a:noFill/>
          <a:ln cap="flat" cmpd="sng" w="9525">
            <a:solidFill>
              <a:srgbClr val="F692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9" name="Google Shape;459;p13"/>
          <p:cNvSpPr txBox="1"/>
          <p:nvPr/>
        </p:nvSpPr>
        <p:spPr>
          <a:xfrm>
            <a:off x="3516884" y="1194054"/>
            <a:ext cx="1019175" cy="1682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Rich Client Interface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0" name="Google Shape;460;p13"/>
          <p:cNvSpPr txBox="1"/>
          <p:nvPr/>
        </p:nvSpPr>
        <p:spPr>
          <a:xfrm>
            <a:off x="3488435" y="2342388"/>
            <a:ext cx="1216660" cy="289560"/>
          </a:xfrm>
          <a:prstGeom prst="rect">
            <a:avLst/>
          </a:prstGeom>
          <a:solidFill>
            <a:srgbClr val="BEBEBE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Template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794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API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1" name="Google Shape;461;p13"/>
          <p:cNvSpPr/>
          <p:nvPr/>
        </p:nvSpPr>
        <p:spPr>
          <a:xfrm>
            <a:off x="1050036" y="2342388"/>
            <a:ext cx="1173480" cy="289560"/>
          </a:xfrm>
          <a:custGeom>
            <a:rect b="b" l="l" r="r" t="t"/>
            <a:pathLst>
              <a:path extrusionOk="0" h="289560" w="1173480">
                <a:moveTo>
                  <a:pt x="1173480" y="0"/>
                </a:moveTo>
                <a:lnTo>
                  <a:pt x="0" y="0"/>
                </a:lnTo>
                <a:lnTo>
                  <a:pt x="0" y="289560"/>
                </a:lnTo>
                <a:lnTo>
                  <a:pt x="1173480" y="289560"/>
                </a:lnTo>
                <a:lnTo>
                  <a:pt x="1173480" y="0"/>
                </a:lnTo>
                <a:close/>
              </a:path>
            </a:pathLst>
          </a:custGeom>
          <a:solidFill>
            <a:srgbClr val="BEBEBE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2" name="Google Shape;462;p13"/>
          <p:cNvSpPr txBox="1"/>
          <p:nvPr/>
        </p:nvSpPr>
        <p:spPr>
          <a:xfrm>
            <a:off x="1109472" y="2390901"/>
            <a:ext cx="2307590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noAutofit/>
          </a:bodyPr>
          <a:lstStyle/>
          <a:p>
            <a:pPr indent="0" lvl="0" marL="28765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Open API	Auth API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3" name="Google Shape;463;p13"/>
          <p:cNvSpPr/>
          <p:nvPr/>
        </p:nvSpPr>
        <p:spPr>
          <a:xfrm>
            <a:off x="1050036" y="1397508"/>
            <a:ext cx="6055360" cy="902335"/>
          </a:xfrm>
          <a:custGeom>
            <a:rect b="b" l="l" r="r" t="t"/>
            <a:pathLst>
              <a:path extrusionOk="0" h="902335" w="6055359">
                <a:moveTo>
                  <a:pt x="6054852" y="0"/>
                </a:moveTo>
                <a:lnTo>
                  <a:pt x="0" y="0"/>
                </a:lnTo>
                <a:lnTo>
                  <a:pt x="0" y="902208"/>
                </a:lnTo>
                <a:lnTo>
                  <a:pt x="6054852" y="902208"/>
                </a:lnTo>
                <a:lnTo>
                  <a:pt x="6054852" y="0"/>
                </a:lnTo>
                <a:close/>
              </a:path>
            </a:pathLst>
          </a:custGeom>
          <a:solidFill>
            <a:srgbClr val="FBD4B5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4" name="Google Shape;464;p13"/>
          <p:cNvSpPr txBox="1"/>
          <p:nvPr/>
        </p:nvSpPr>
        <p:spPr>
          <a:xfrm>
            <a:off x="1109472" y="1397508"/>
            <a:ext cx="5995670" cy="311150"/>
          </a:xfrm>
          <a:prstGeom prst="rect">
            <a:avLst/>
          </a:prstGeom>
          <a:solidFill>
            <a:srgbClr val="FBD4B5"/>
          </a:solidFill>
          <a:ln>
            <a:noFill/>
          </a:ln>
        </p:spPr>
        <p:txBody>
          <a:bodyPr anchorCtr="0" anchor="t" bIns="0" lIns="0" spcFirstLastPara="1" rIns="0" wrap="square" tIns="33650">
            <a:noAutofit/>
          </a:bodyPr>
          <a:lstStyle/>
          <a:p>
            <a:pPr indent="0" lvl="0" marL="0" marR="5016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Front-end MVC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5" name="Google Shape;465;p13"/>
          <p:cNvSpPr txBox="1"/>
          <p:nvPr/>
        </p:nvSpPr>
        <p:spPr>
          <a:xfrm>
            <a:off x="4753355" y="2342388"/>
            <a:ext cx="1109980" cy="289560"/>
          </a:xfrm>
          <a:prstGeom prst="rect">
            <a:avLst/>
          </a:prstGeom>
          <a:solidFill>
            <a:srgbClr val="BEBEBE"/>
          </a:solidFill>
          <a:ln>
            <a:noFill/>
          </a:ln>
        </p:spPr>
        <p:txBody>
          <a:bodyPr anchorCtr="0" anchor="t" bIns="0" lIns="0" spcFirstLastPara="1" rIns="0" wrap="square" tIns="60325">
            <a:noAutofit/>
          </a:bodyPr>
          <a:lstStyle/>
          <a:p>
            <a:pPr indent="0" lvl="0" marL="267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Render API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6" name="Google Shape;466;p13"/>
          <p:cNvSpPr txBox="1"/>
          <p:nvPr/>
        </p:nvSpPr>
        <p:spPr>
          <a:xfrm>
            <a:off x="1109472" y="2043683"/>
            <a:ext cx="1905000" cy="219710"/>
          </a:xfrm>
          <a:prstGeom prst="rect">
            <a:avLst/>
          </a:prstGeom>
          <a:solidFill>
            <a:srgbClr val="E36C09"/>
          </a:solidFill>
          <a:ln>
            <a:noFill/>
          </a:ln>
        </p:spPr>
        <p:txBody>
          <a:bodyPr anchorCtr="0" anchor="t" bIns="0" lIns="0" spcFirstLastPara="1" rIns="0" wrap="square" tIns="254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jQuery 2+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7" name="Google Shape;467;p13"/>
          <p:cNvSpPr txBox="1"/>
          <p:nvPr/>
        </p:nvSpPr>
        <p:spPr>
          <a:xfrm>
            <a:off x="3104388" y="2043683"/>
            <a:ext cx="1983105" cy="219710"/>
          </a:xfrm>
          <a:prstGeom prst="rect">
            <a:avLst/>
          </a:prstGeom>
          <a:solidFill>
            <a:srgbClr val="E36C09"/>
          </a:solidFill>
          <a:ln>
            <a:noFill/>
          </a:ln>
        </p:spPr>
        <p:txBody>
          <a:bodyPr anchorCtr="0" anchor="t" bIns="0" lIns="0" spcFirstLastPara="1" rIns="0" wrap="square" tIns="25400">
            <a:noAutofit/>
          </a:bodyPr>
          <a:lstStyle/>
          <a:p>
            <a:pPr indent="0" lvl="0" marL="127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Webix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8" name="Google Shape;468;p13"/>
          <p:cNvSpPr txBox="1"/>
          <p:nvPr/>
        </p:nvSpPr>
        <p:spPr>
          <a:xfrm>
            <a:off x="5180076" y="2043683"/>
            <a:ext cx="1835150" cy="219710"/>
          </a:xfrm>
          <a:prstGeom prst="rect">
            <a:avLst/>
          </a:prstGeom>
          <a:solidFill>
            <a:srgbClr val="E36C09"/>
          </a:solidFill>
          <a:ln>
            <a:noFill/>
          </a:ln>
        </p:spPr>
        <p:txBody>
          <a:bodyPr anchorCtr="0" anchor="t" bIns="0" lIns="0" spcFirstLastPara="1" rIns="0" wrap="square" tIns="254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RequireJS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9" name="Google Shape;469;p13"/>
          <p:cNvSpPr txBox="1"/>
          <p:nvPr/>
        </p:nvSpPr>
        <p:spPr>
          <a:xfrm>
            <a:off x="1109472" y="1708404"/>
            <a:ext cx="5905500" cy="283845"/>
          </a:xfrm>
          <a:prstGeom prst="rect">
            <a:avLst/>
          </a:prstGeom>
          <a:solidFill>
            <a:srgbClr val="E36C09"/>
          </a:solidFill>
          <a:ln>
            <a:noFill/>
          </a:ln>
        </p:spPr>
        <p:txBody>
          <a:bodyPr anchorCtr="0" anchor="t" bIns="0" lIns="0" spcFirstLastPara="1" rIns="0" wrap="square" tIns="41275">
            <a:noAutofit/>
          </a:bodyPr>
          <a:lstStyle/>
          <a:p>
            <a:pPr indent="0" lvl="0" marL="1143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AngularJS6.0  / VueJS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0" name="Google Shape;470;p13"/>
          <p:cNvSpPr txBox="1"/>
          <p:nvPr/>
        </p:nvSpPr>
        <p:spPr>
          <a:xfrm>
            <a:off x="5905500" y="2342388"/>
            <a:ext cx="1199515" cy="289560"/>
          </a:xfrm>
          <a:prstGeom prst="rect">
            <a:avLst/>
          </a:prstGeom>
          <a:solidFill>
            <a:srgbClr val="BEBEBE"/>
          </a:solidFill>
          <a:ln>
            <a:noFill/>
          </a:ln>
        </p:spPr>
        <p:txBody>
          <a:bodyPr anchorCtr="0" anchor="t" bIns="0" lIns="0" spcFirstLastPara="1" rIns="0" wrap="square" tIns="59675">
            <a:noAutofit/>
          </a:bodyPr>
          <a:lstStyle/>
          <a:p>
            <a:pPr indent="0" lvl="0" marL="3238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Report API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71" name="Google Shape;471;p13"/>
          <p:cNvGrpSpPr/>
          <p:nvPr/>
        </p:nvGrpSpPr>
        <p:grpSpPr>
          <a:xfrm>
            <a:off x="655319" y="5396267"/>
            <a:ext cx="7965948" cy="798767"/>
            <a:chOff x="655319" y="5396267"/>
            <a:chExt cx="7965948" cy="798767"/>
          </a:xfrm>
        </p:grpSpPr>
        <p:sp>
          <p:nvSpPr>
            <p:cNvPr id="472" name="Google Shape;472;p13"/>
            <p:cNvSpPr/>
            <p:nvPr/>
          </p:nvSpPr>
          <p:spPr>
            <a:xfrm>
              <a:off x="664455" y="5396267"/>
              <a:ext cx="7947677" cy="294603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" name="Google Shape;473;p13"/>
            <p:cNvSpPr/>
            <p:nvPr/>
          </p:nvSpPr>
          <p:spPr>
            <a:xfrm>
              <a:off x="3936491" y="5399532"/>
              <a:ext cx="1402080" cy="326110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4" name="Google Shape;474;p13"/>
            <p:cNvSpPr/>
            <p:nvPr/>
          </p:nvSpPr>
          <p:spPr>
            <a:xfrm>
              <a:off x="702563" y="5411724"/>
              <a:ext cx="7876540" cy="222885"/>
            </a:xfrm>
            <a:custGeom>
              <a:rect b="b" l="l" r="r" t="t"/>
              <a:pathLst>
                <a:path extrusionOk="0" h="222885" w="7876540">
                  <a:moveTo>
                    <a:pt x="7872983" y="0"/>
                  </a:moveTo>
                  <a:lnTo>
                    <a:pt x="3009" y="0"/>
                  </a:lnTo>
                  <a:lnTo>
                    <a:pt x="0" y="3047"/>
                  </a:lnTo>
                  <a:lnTo>
                    <a:pt x="0" y="219494"/>
                  </a:lnTo>
                  <a:lnTo>
                    <a:pt x="3009" y="222503"/>
                  </a:lnTo>
                  <a:lnTo>
                    <a:pt x="7872983" y="222503"/>
                  </a:lnTo>
                  <a:lnTo>
                    <a:pt x="7876032" y="219494"/>
                  </a:lnTo>
                  <a:lnTo>
                    <a:pt x="7876032" y="3047"/>
                  </a:lnTo>
                  <a:close/>
                </a:path>
              </a:pathLst>
            </a:custGeom>
            <a:solidFill>
              <a:srgbClr val="4F6128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" name="Google Shape;475;p13"/>
            <p:cNvSpPr/>
            <p:nvPr/>
          </p:nvSpPr>
          <p:spPr>
            <a:xfrm>
              <a:off x="702563" y="5411724"/>
              <a:ext cx="7876540" cy="222885"/>
            </a:xfrm>
            <a:custGeom>
              <a:rect b="b" l="l" r="r" t="t"/>
              <a:pathLst>
                <a:path extrusionOk="0" h="222885" w="7876540">
                  <a:moveTo>
                    <a:pt x="0" y="6731"/>
                  </a:moveTo>
                  <a:lnTo>
                    <a:pt x="0" y="3047"/>
                  </a:lnTo>
                  <a:lnTo>
                    <a:pt x="3009" y="0"/>
                  </a:lnTo>
                  <a:lnTo>
                    <a:pt x="6731" y="0"/>
                  </a:lnTo>
                  <a:lnTo>
                    <a:pt x="7869301" y="0"/>
                  </a:lnTo>
                  <a:lnTo>
                    <a:pt x="7872983" y="0"/>
                  </a:lnTo>
                  <a:lnTo>
                    <a:pt x="7876032" y="3047"/>
                  </a:lnTo>
                  <a:lnTo>
                    <a:pt x="7876032" y="6731"/>
                  </a:lnTo>
                  <a:lnTo>
                    <a:pt x="7876032" y="215772"/>
                  </a:lnTo>
                  <a:lnTo>
                    <a:pt x="7876032" y="219494"/>
                  </a:lnTo>
                  <a:lnTo>
                    <a:pt x="7872983" y="222503"/>
                  </a:lnTo>
                  <a:lnTo>
                    <a:pt x="7869301" y="222503"/>
                  </a:lnTo>
                  <a:lnTo>
                    <a:pt x="6731" y="222503"/>
                  </a:lnTo>
                  <a:lnTo>
                    <a:pt x="3009" y="222503"/>
                  </a:lnTo>
                  <a:lnTo>
                    <a:pt x="0" y="219494"/>
                  </a:lnTo>
                  <a:lnTo>
                    <a:pt x="0" y="215772"/>
                  </a:lnTo>
                  <a:lnTo>
                    <a:pt x="0" y="6731"/>
                  </a:lnTo>
                  <a:close/>
                </a:path>
              </a:pathLst>
            </a:custGeom>
            <a:noFill/>
            <a:ln cap="flat" cmpd="sng" w="9525">
              <a:solidFill>
                <a:srgbClr val="497DB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" name="Google Shape;476;p13"/>
            <p:cNvSpPr/>
            <p:nvPr/>
          </p:nvSpPr>
          <p:spPr>
            <a:xfrm>
              <a:off x="655319" y="5858256"/>
              <a:ext cx="7965948" cy="310959"/>
            </a:xfrm>
            <a:prstGeom prst="rect">
              <a:avLst/>
            </a:prstGeom>
            <a:blipFill rotWithShape="1">
              <a:blip r:embed="rId7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" name="Google Shape;477;p13"/>
            <p:cNvSpPr/>
            <p:nvPr/>
          </p:nvSpPr>
          <p:spPr>
            <a:xfrm>
              <a:off x="3957828" y="5868924"/>
              <a:ext cx="1357884" cy="326110"/>
            </a:xfrm>
            <a:prstGeom prst="rect">
              <a:avLst/>
            </a:prstGeom>
            <a:blipFill rotWithShape="1">
              <a:blip r:embed="rId8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" name="Google Shape;478;p13"/>
            <p:cNvSpPr/>
            <p:nvPr/>
          </p:nvSpPr>
          <p:spPr>
            <a:xfrm>
              <a:off x="702563" y="5882640"/>
              <a:ext cx="7876540" cy="220979"/>
            </a:xfrm>
            <a:custGeom>
              <a:rect b="b" l="l" r="r" t="t"/>
              <a:pathLst>
                <a:path extrusionOk="0" h="220979" w="7876540">
                  <a:moveTo>
                    <a:pt x="7872983" y="0"/>
                  </a:moveTo>
                  <a:lnTo>
                    <a:pt x="2997" y="0"/>
                  </a:lnTo>
                  <a:lnTo>
                    <a:pt x="0" y="2997"/>
                  </a:lnTo>
                  <a:lnTo>
                    <a:pt x="0" y="217982"/>
                  </a:lnTo>
                  <a:lnTo>
                    <a:pt x="2997" y="220980"/>
                  </a:lnTo>
                  <a:lnTo>
                    <a:pt x="7872983" y="220980"/>
                  </a:lnTo>
                  <a:lnTo>
                    <a:pt x="7876032" y="217982"/>
                  </a:lnTo>
                  <a:lnTo>
                    <a:pt x="7876032" y="2997"/>
                  </a:lnTo>
                  <a:close/>
                </a:path>
              </a:pathLst>
            </a:custGeom>
            <a:solidFill>
              <a:srgbClr val="E36C0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9" name="Google Shape;479;p13"/>
            <p:cNvSpPr/>
            <p:nvPr/>
          </p:nvSpPr>
          <p:spPr>
            <a:xfrm>
              <a:off x="702563" y="5882640"/>
              <a:ext cx="7876540" cy="220979"/>
            </a:xfrm>
            <a:custGeom>
              <a:rect b="b" l="l" r="r" t="t"/>
              <a:pathLst>
                <a:path extrusionOk="0" h="220979" w="7876540">
                  <a:moveTo>
                    <a:pt x="0" y="6680"/>
                  </a:moveTo>
                  <a:lnTo>
                    <a:pt x="0" y="2997"/>
                  </a:lnTo>
                  <a:lnTo>
                    <a:pt x="2997" y="0"/>
                  </a:lnTo>
                  <a:lnTo>
                    <a:pt x="6680" y="0"/>
                  </a:lnTo>
                  <a:lnTo>
                    <a:pt x="7869301" y="0"/>
                  </a:lnTo>
                  <a:lnTo>
                    <a:pt x="7872983" y="0"/>
                  </a:lnTo>
                  <a:lnTo>
                    <a:pt x="7876032" y="2997"/>
                  </a:lnTo>
                  <a:lnTo>
                    <a:pt x="7876032" y="6680"/>
                  </a:lnTo>
                  <a:lnTo>
                    <a:pt x="7876032" y="214299"/>
                  </a:lnTo>
                  <a:lnTo>
                    <a:pt x="7876032" y="217982"/>
                  </a:lnTo>
                  <a:lnTo>
                    <a:pt x="7872983" y="220980"/>
                  </a:lnTo>
                  <a:lnTo>
                    <a:pt x="7869301" y="220980"/>
                  </a:lnTo>
                  <a:lnTo>
                    <a:pt x="6680" y="220980"/>
                  </a:lnTo>
                  <a:lnTo>
                    <a:pt x="2997" y="220980"/>
                  </a:lnTo>
                  <a:lnTo>
                    <a:pt x="0" y="217982"/>
                  </a:lnTo>
                  <a:lnTo>
                    <a:pt x="0" y="214299"/>
                  </a:lnTo>
                  <a:lnTo>
                    <a:pt x="0" y="6680"/>
                  </a:lnTo>
                  <a:close/>
                </a:path>
              </a:pathLst>
            </a:custGeom>
            <a:noFill/>
            <a:ln cap="flat" cmpd="sng" w="9525">
              <a:solidFill>
                <a:srgbClr val="F6924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80" name="Google Shape;480;p13"/>
          <p:cNvSpPr txBox="1"/>
          <p:nvPr/>
        </p:nvSpPr>
        <p:spPr>
          <a:xfrm>
            <a:off x="4071873" y="5903772"/>
            <a:ext cx="1149985" cy="1663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Redhat Enterprise Linux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81" name="Google Shape;481;p13"/>
          <p:cNvGrpSpPr/>
          <p:nvPr/>
        </p:nvGrpSpPr>
        <p:grpSpPr>
          <a:xfrm>
            <a:off x="655319" y="2706623"/>
            <a:ext cx="6737604" cy="2717291"/>
            <a:chOff x="655319" y="2706623"/>
            <a:chExt cx="6737604" cy="2717291"/>
          </a:xfrm>
        </p:grpSpPr>
        <p:sp>
          <p:nvSpPr>
            <p:cNvPr id="482" name="Google Shape;482;p13"/>
            <p:cNvSpPr/>
            <p:nvPr/>
          </p:nvSpPr>
          <p:spPr>
            <a:xfrm>
              <a:off x="655319" y="2706623"/>
              <a:ext cx="6737604" cy="2717291"/>
            </a:xfrm>
            <a:prstGeom prst="rect">
              <a:avLst/>
            </a:prstGeom>
            <a:blipFill rotWithShape="1">
              <a:blip r:embed="rId9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3" name="Google Shape;483;p13"/>
            <p:cNvSpPr/>
            <p:nvPr/>
          </p:nvSpPr>
          <p:spPr>
            <a:xfrm>
              <a:off x="702563" y="2731007"/>
              <a:ext cx="6647687" cy="2627376"/>
            </a:xfrm>
            <a:prstGeom prst="rect">
              <a:avLst/>
            </a:prstGeom>
            <a:blipFill rotWithShape="1">
              <a:blip r:embed="rId10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84" name="Google Shape;484;p13"/>
          <p:cNvSpPr/>
          <p:nvPr/>
        </p:nvSpPr>
        <p:spPr>
          <a:xfrm>
            <a:off x="702563" y="2731007"/>
            <a:ext cx="6647815" cy="2627630"/>
          </a:xfrm>
          <a:custGeom>
            <a:rect b="b" l="l" r="r" t="t"/>
            <a:pathLst>
              <a:path extrusionOk="0" h="2627629" w="6647815">
                <a:moveTo>
                  <a:pt x="0" y="54990"/>
                </a:moveTo>
                <a:lnTo>
                  <a:pt x="4322" y="33593"/>
                </a:lnTo>
                <a:lnTo>
                  <a:pt x="16108" y="16113"/>
                </a:lnTo>
                <a:lnTo>
                  <a:pt x="33588" y="4323"/>
                </a:lnTo>
                <a:lnTo>
                  <a:pt x="54990" y="0"/>
                </a:lnTo>
                <a:lnTo>
                  <a:pt x="6592696" y="0"/>
                </a:lnTo>
                <a:lnTo>
                  <a:pt x="6614094" y="4323"/>
                </a:lnTo>
                <a:lnTo>
                  <a:pt x="6631574" y="16113"/>
                </a:lnTo>
                <a:lnTo>
                  <a:pt x="6643364" y="33593"/>
                </a:lnTo>
                <a:lnTo>
                  <a:pt x="6647687" y="54990"/>
                </a:lnTo>
                <a:lnTo>
                  <a:pt x="6647687" y="2572385"/>
                </a:lnTo>
                <a:lnTo>
                  <a:pt x="6643364" y="2593782"/>
                </a:lnTo>
                <a:lnTo>
                  <a:pt x="6631574" y="2611262"/>
                </a:lnTo>
                <a:lnTo>
                  <a:pt x="6614094" y="2623052"/>
                </a:lnTo>
                <a:lnTo>
                  <a:pt x="6592696" y="2627376"/>
                </a:lnTo>
                <a:lnTo>
                  <a:pt x="54990" y="2627376"/>
                </a:lnTo>
                <a:lnTo>
                  <a:pt x="33588" y="2623052"/>
                </a:lnTo>
                <a:lnTo>
                  <a:pt x="16108" y="2611262"/>
                </a:lnTo>
                <a:lnTo>
                  <a:pt x="4322" y="2593782"/>
                </a:lnTo>
                <a:lnTo>
                  <a:pt x="0" y="2572385"/>
                </a:lnTo>
                <a:lnTo>
                  <a:pt x="0" y="54990"/>
                </a:lnTo>
                <a:close/>
              </a:path>
            </a:pathLst>
          </a:custGeom>
          <a:noFill/>
          <a:ln cap="flat" cmpd="sng" w="9525">
            <a:solidFill>
              <a:srgbClr val="BD4A4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5" name="Google Shape;485;p13"/>
          <p:cNvSpPr txBox="1"/>
          <p:nvPr/>
        </p:nvSpPr>
        <p:spPr>
          <a:xfrm rot="-5400000">
            <a:off x="426833" y="3973933"/>
            <a:ext cx="929005" cy="1447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088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Application Server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86" name="Google Shape;486;p13"/>
          <p:cNvGrpSpPr/>
          <p:nvPr/>
        </p:nvGrpSpPr>
        <p:grpSpPr>
          <a:xfrm>
            <a:off x="1011936" y="2770632"/>
            <a:ext cx="6280785" cy="2091055"/>
            <a:chOff x="1011936" y="2770632"/>
            <a:chExt cx="6280785" cy="2091055"/>
          </a:xfrm>
        </p:grpSpPr>
        <p:sp>
          <p:nvSpPr>
            <p:cNvPr id="487" name="Google Shape;487;p13"/>
            <p:cNvSpPr/>
            <p:nvPr/>
          </p:nvSpPr>
          <p:spPr>
            <a:xfrm>
              <a:off x="1011936" y="2770632"/>
              <a:ext cx="6280785" cy="2091055"/>
            </a:xfrm>
            <a:custGeom>
              <a:rect b="b" l="l" r="r" t="t"/>
              <a:pathLst>
                <a:path extrusionOk="0" h="2091054" w="6280784">
                  <a:moveTo>
                    <a:pt x="6261989" y="0"/>
                  </a:moveTo>
                  <a:lnTo>
                    <a:pt x="18414" y="0"/>
                  </a:lnTo>
                  <a:lnTo>
                    <a:pt x="11246" y="1448"/>
                  </a:lnTo>
                  <a:lnTo>
                    <a:pt x="5392" y="5397"/>
                  </a:lnTo>
                  <a:lnTo>
                    <a:pt x="1446" y="11251"/>
                  </a:lnTo>
                  <a:lnTo>
                    <a:pt x="0" y="18414"/>
                  </a:lnTo>
                  <a:lnTo>
                    <a:pt x="0" y="2072512"/>
                  </a:lnTo>
                  <a:lnTo>
                    <a:pt x="1446" y="2079676"/>
                  </a:lnTo>
                  <a:lnTo>
                    <a:pt x="5392" y="2085530"/>
                  </a:lnTo>
                  <a:lnTo>
                    <a:pt x="11246" y="2089479"/>
                  </a:lnTo>
                  <a:lnTo>
                    <a:pt x="18414" y="2090927"/>
                  </a:lnTo>
                  <a:lnTo>
                    <a:pt x="6261989" y="2090927"/>
                  </a:lnTo>
                  <a:lnTo>
                    <a:pt x="6269152" y="2089479"/>
                  </a:lnTo>
                  <a:lnTo>
                    <a:pt x="6275006" y="2085530"/>
                  </a:lnTo>
                  <a:lnTo>
                    <a:pt x="6278955" y="2079676"/>
                  </a:lnTo>
                  <a:lnTo>
                    <a:pt x="6280404" y="2072512"/>
                  </a:lnTo>
                  <a:lnTo>
                    <a:pt x="6280404" y="18414"/>
                  </a:lnTo>
                  <a:lnTo>
                    <a:pt x="6278955" y="11251"/>
                  </a:lnTo>
                  <a:lnTo>
                    <a:pt x="6275006" y="5397"/>
                  </a:lnTo>
                  <a:lnTo>
                    <a:pt x="6269152" y="1448"/>
                  </a:lnTo>
                  <a:lnTo>
                    <a:pt x="6261989" y="0"/>
                  </a:lnTo>
                  <a:close/>
                </a:path>
              </a:pathLst>
            </a:custGeom>
            <a:solidFill>
              <a:srgbClr val="D9959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8" name="Google Shape;488;p13"/>
            <p:cNvSpPr/>
            <p:nvPr/>
          </p:nvSpPr>
          <p:spPr>
            <a:xfrm>
              <a:off x="1805940" y="2910840"/>
              <a:ext cx="1531620" cy="205740"/>
            </a:xfrm>
            <a:custGeom>
              <a:rect b="b" l="l" r="r" t="t"/>
              <a:pathLst>
                <a:path extrusionOk="0" h="205739" w="1531620">
                  <a:moveTo>
                    <a:pt x="1531619" y="0"/>
                  </a:moveTo>
                  <a:lnTo>
                    <a:pt x="0" y="0"/>
                  </a:lnTo>
                  <a:lnTo>
                    <a:pt x="0" y="205739"/>
                  </a:lnTo>
                  <a:lnTo>
                    <a:pt x="1531619" y="205739"/>
                  </a:lnTo>
                  <a:lnTo>
                    <a:pt x="1531619" y="0"/>
                  </a:lnTo>
                  <a:close/>
                </a:path>
              </a:pathLst>
            </a:custGeom>
            <a:solidFill>
              <a:srgbClr val="E7BB2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9" name="Google Shape;489;p13"/>
            <p:cNvSpPr/>
            <p:nvPr/>
          </p:nvSpPr>
          <p:spPr>
            <a:xfrm>
              <a:off x="1116330" y="2841498"/>
              <a:ext cx="5440680" cy="381000"/>
            </a:xfrm>
            <a:custGeom>
              <a:rect b="b" l="l" r="r" t="t"/>
              <a:pathLst>
                <a:path extrusionOk="0" h="381000" w="5440680">
                  <a:moveTo>
                    <a:pt x="0" y="40766"/>
                  </a:moveTo>
                  <a:lnTo>
                    <a:pt x="3199" y="24913"/>
                  </a:lnTo>
                  <a:lnTo>
                    <a:pt x="11923" y="11953"/>
                  </a:lnTo>
                  <a:lnTo>
                    <a:pt x="24865" y="3208"/>
                  </a:lnTo>
                  <a:lnTo>
                    <a:pt x="40716" y="0"/>
                  </a:lnTo>
                  <a:lnTo>
                    <a:pt x="5399913" y="0"/>
                  </a:lnTo>
                  <a:lnTo>
                    <a:pt x="5415766" y="3208"/>
                  </a:lnTo>
                  <a:lnTo>
                    <a:pt x="5428726" y="11953"/>
                  </a:lnTo>
                  <a:lnTo>
                    <a:pt x="5437471" y="24913"/>
                  </a:lnTo>
                  <a:lnTo>
                    <a:pt x="5440680" y="40766"/>
                  </a:lnTo>
                  <a:lnTo>
                    <a:pt x="5440680" y="340232"/>
                  </a:lnTo>
                  <a:lnTo>
                    <a:pt x="5437471" y="356086"/>
                  </a:lnTo>
                  <a:lnTo>
                    <a:pt x="5428726" y="369046"/>
                  </a:lnTo>
                  <a:lnTo>
                    <a:pt x="5415766" y="377791"/>
                  </a:lnTo>
                  <a:lnTo>
                    <a:pt x="5399913" y="381000"/>
                  </a:lnTo>
                  <a:lnTo>
                    <a:pt x="40716" y="381000"/>
                  </a:lnTo>
                  <a:lnTo>
                    <a:pt x="24865" y="377791"/>
                  </a:lnTo>
                  <a:lnTo>
                    <a:pt x="11923" y="369046"/>
                  </a:lnTo>
                  <a:lnTo>
                    <a:pt x="3199" y="356086"/>
                  </a:lnTo>
                  <a:lnTo>
                    <a:pt x="0" y="340232"/>
                  </a:lnTo>
                  <a:lnTo>
                    <a:pt x="0" y="40766"/>
                  </a:lnTo>
                  <a:close/>
                </a:path>
              </a:pathLst>
            </a:custGeom>
            <a:noFill/>
            <a:ln cap="flat" cmpd="sng" w="25400">
              <a:solidFill>
                <a:srgbClr val="E6DFE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90" name="Google Shape;490;p13"/>
          <p:cNvSpPr txBox="1"/>
          <p:nvPr/>
        </p:nvSpPr>
        <p:spPr>
          <a:xfrm>
            <a:off x="1206804" y="3012186"/>
            <a:ext cx="286385" cy="1682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Layer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91" name="Google Shape;491;p13"/>
          <p:cNvGrpSpPr/>
          <p:nvPr/>
        </p:nvGrpSpPr>
        <p:grpSpPr>
          <a:xfrm>
            <a:off x="1011936" y="4400550"/>
            <a:ext cx="6280785" cy="921258"/>
            <a:chOff x="1011936" y="4400550"/>
            <a:chExt cx="6280785" cy="921258"/>
          </a:xfrm>
        </p:grpSpPr>
        <p:sp>
          <p:nvSpPr>
            <p:cNvPr id="492" name="Google Shape;492;p13"/>
            <p:cNvSpPr/>
            <p:nvPr/>
          </p:nvSpPr>
          <p:spPr>
            <a:xfrm>
              <a:off x="1014984" y="5116068"/>
              <a:ext cx="6277610" cy="205740"/>
            </a:xfrm>
            <a:custGeom>
              <a:rect b="b" l="l" r="r" t="t"/>
              <a:pathLst>
                <a:path extrusionOk="0" h="205739" w="6277609">
                  <a:moveTo>
                    <a:pt x="6277355" y="0"/>
                  </a:moveTo>
                  <a:lnTo>
                    <a:pt x="0" y="0"/>
                  </a:lnTo>
                  <a:lnTo>
                    <a:pt x="0" y="205739"/>
                  </a:lnTo>
                  <a:lnTo>
                    <a:pt x="6277355" y="205739"/>
                  </a:lnTo>
                  <a:lnTo>
                    <a:pt x="6277355" y="0"/>
                  </a:ln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3" name="Google Shape;493;p13"/>
            <p:cNvSpPr/>
            <p:nvPr/>
          </p:nvSpPr>
          <p:spPr>
            <a:xfrm>
              <a:off x="1011936" y="4898136"/>
              <a:ext cx="6280785" cy="198120"/>
            </a:xfrm>
            <a:custGeom>
              <a:rect b="b" l="l" r="r" t="t"/>
              <a:pathLst>
                <a:path extrusionOk="0" h="198120" w="6280784">
                  <a:moveTo>
                    <a:pt x="6280404" y="0"/>
                  </a:moveTo>
                  <a:lnTo>
                    <a:pt x="0" y="0"/>
                  </a:lnTo>
                  <a:lnTo>
                    <a:pt x="0" y="198119"/>
                  </a:lnTo>
                  <a:lnTo>
                    <a:pt x="6280404" y="198119"/>
                  </a:lnTo>
                  <a:lnTo>
                    <a:pt x="6280404" y="0"/>
                  </a:lnTo>
                  <a:close/>
                </a:path>
              </a:pathLst>
            </a:custGeom>
            <a:solidFill>
              <a:srgbClr val="62242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4" name="Google Shape;494;p13"/>
            <p:cNvSpPr/>
            <p:nvPr/>
          </p:nvSpPr>
          <p:spPr>
            <a:xfrm>
              <a:off x="1104138" y="4400550"/>
              <a:ext cx="5453380" cy="414655"/>
            </a:xfrm>
            <a:custGeom>
              <a:rect b="b" l="l" r="r" t="t"/>
              <a:pathLst>
                <a:path extrusionOk="0" h="414654" w="5453380">
                  <a:moveTo>
                    <a:pt x="0" y="27812"/>
                  </a:moveTo>
                  <a:lnTo>
                    <a:pt x="2182" y="16984"/>
                  </a:lnTo>
                  <a:lnTo>
                    <a:pt x="8134" y="8143"/>
                  </a:lnTo>
                  <a:lnTo>
                    <a:pt x="16962" y="2184"/>
                  </a:lnTo>
                  <a:lnTo>
                    <a:pt x="27774" y="0"/>
                  </a:lnTo>
                  <a:lnTo>
                    <a:pt x="5425059" y="0"/>
                  </a:lnTo>
                  <a:lnTo>
                    <a:pt x="5435887" y="2184"/>
                  </a:lnTo>
                  <a:lnTo>
                    <a:pt x="5444728" y="8143"/>
                  </a:lnTo>
                  <a:lnTo>
                    <a:pt x="5450687" y="16984"/>
                  </a:lnTo>
                  <a:lnTo>
                    <a:pt x="5452871" y="27812"/>
                  </a:lnTo>
                  <a:lnTo>
                    <a:pt x="5452871" y="386714"/>
                  </a:lnTo>
                  <a:lnTo>
                    <a:pt x="5450687" y="397543"/>
                  </a:lnTo>
                  <a:lnTo>
                    <a:pt x="5444728" y="406384"/>
                  </a:lnTo>
                  <a:lnTo>
                    <a:pt x="5435887" y="412343"/>
                  </a:lnTo>
                  <a:lnTo>
                    <a:pt x="5425059" y="414527"/>
                  </a:lnTo>
                  <a:lnTo>
                    <a:pt x="27774" y="414527"/>
                  </a:lnTo>
                  <a:lnTo>
                    <a:pt x="16962" y="412343"/>
                  </a:lnTo>
                  <a:lnTo>
                    <a:pt x="8134" y="406384"/>
                  </a:lnTo>
                  <a:lnTo>
                    <a:pt x="2182" y="397543"/>
                  </a:lnTo>
                  <a:lnTo>
                    <a:pt x="0" y="386714"/>
                  </a:lnTo>
                  <a:lnTo>
                    <a:pt x="0" y="27812"/>
                  </a:lnTo>
                  <a:close/>
                </a:path>
              </a:pathLst>
            </a:custGeom>
            <a:noFill/>
            <a:ln cap="flat" cmpd="sng" w="25400">
              <a:solidFill>
                <a:srgbClr val="E6DFE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95" name="Google Shape;495;p13"/>
          <p:cNvSpPr txBox="1"/>
          <p:nvPr/>
        </p:nvSpPr>
        <p:spPr>
          <a:xfrm>
            <a:off x="1190650" y="4444110"/>
            <a:ext cx="339090" cy="3117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775">
            <a:noAutofit/>
          </a:bodyPr>
          <a:lstStyle/>
          <a:p>
            <a:pPr indent="0" lvl="0" marL="12700" marR="5080" rtl="0" algn="l">
              <a:lnSpc>
                <a:spcPct val="104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Model  Layer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96" name="Google Shape;496;p13"/>
          <p:cNvGrpSpPr/>
          <p:nvPr/>
        </p:nvGrpSpPr>
        <p:grpSpPr>
          <a:xfrm>
            <a:off x="1103375" y="4169664"/>
            <a:ext cx="5453380" cy="565530"/>
            <a:chOff x="1103375" y="4169664"/>
            <a:chExt cx="5453380" cy="565530"/>
          </a:xfrm>
        </p:grpSpPr>
        <p:sp>
          <p:nvSpPr>
            <p:cNvPr id="497" name="Google Shape;497;p13"/>
            <p:cNvSpPr/>
            <p:nvPr/>
          </p:nvSpPr>
          <p:spPr>
            <a:xfrm>
              <a:off x="1805940" y="4488179"/>
              <a:ext cx="4677410" cy="247015"/>
            </a:xfrm>
            <a:custGeom>
              <a:rect b="b" l="l" r="r" t="t"/>
              <a:pathLst>
                <a:path extrusionOk="0" h="247014" w="4677410">
                  <a:moveTo>
                    <a:pt x="1531607" y="0"/>
                  </a:moveTo>
                  <a:lnTo>
                    <a:pt x="0" y="0"/>
                  </a:lnTo>
                  <a:lnTo>
                    <a:pt x="0" y="246888"/>
                  </a:lnTo>
                  <a:lnTo>
                    <a:pt x="1531607" y="246888"/>
                  </a:lnTo>
                  <a:lnTo>
                    <a:pt x="1531607" y="0"/>
                  </a:lnTo>
                  <a:close/>
                </a:path>
                <a:path extrusionOk="0" h="247014" w="4677410">
                  <a:moveTo>
                    <a:pt x="3107436" y="0"/>
                  </a:moveTo>
                  <a:lnTo>
                    <a:pt x="1568196" y="0"/>
                  </a:lnTo>
                  <a:lnTo>
                    <a:pt x="1568196" y="246888"/>
                  </a:lnTo>
                  <a:lnTo>
                    <a:pt x="3107436" y="246888"/>
                  </a:lnTo>
                  <a:lnTo>
                    <a:pt x="3107436" y="0"/>
                  </a:lnTo>
                  <a:close/>
                </a:path>
                <a:path extrusionOk="0" h="247014" w="4677410">
                  <a:moveTo>
                    <a:pt x="4677156" y="0"/>
                  </a:moveTo>
                  <a:lnTo>
                    <a:pt x="3151632" y="0"/>
                  </a:lnTo>
                  <a:lnTo>
                    <a:pt x="3151632" y="246888"/>
                  </a:lnTo>
                  <a:lnTo>
                    <a:pt x="4677156" y="246888"/>
                  </a:lnTo>
                  <a:lnTo>
                    <a:pt x="4677156" y="0"/>
                  </a:lnTo>
                  <a:close/>
                </a:path>
              </a:pathLst>
            </a:custGeom>
            <a:solidFill>
              <a:srgbClr val="9BBA58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" name="Google Shape;498;p13"/>
            <p:cNvSpPr/>
            <p:nvPr/>
          </p:nvSpPr>
          <p:spPr>
            <a:xfrm>
              <a:off x="1103375" y="4169664"/>
              <a:ext cx="5453380" cy="167640"/>
            </a:xfrm>
            <a:custGeom>
              <a:rect b="b" l="l" r="r" t="t"/>
              <a:pathLst>
                <a:path extrusionOk="0" h="167639" w="5453380">
                  <a:moveTo>
                    <a:pt x="5452872" y="0"/>
                  </a:moveTo>
                  <a:lnTo>
                    <a:pt x="0" y="0"/>
                  </a:lnTo>
                  <a:lnTo>
                    <a:pt x="0" y="167639"/>
                  </a:lnTo>
                  <a:lnTo>
                    <a:pt x="5452872" y="167639"/>
                  </a:lnTo>
                  <a:lnTo>
                    <a:pt x="5452872" y="0"/>
                  </a:lnTo>
                  <a:close/>
                </a:path>
              </a:pathLst>
            </a:custGeom>
            <a:solidFill>
              <a:srgbClr val="62242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99" name="Google Shape;499;p13"/>
          <p:cNvSpPr txBox="1"/>
          <p:nvPr/>
        </p:nvSpPr>
        <p:spPr>
          <a:xfrm>
            <a:off x="1805939" y="4164025"/>
            <a:ext cx="4677410" cy="5245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noAutofit/>
          </a:bodyPr>
          <a:lstStyle/>
          <a:p>
            <a:pPr indent="0" lvl="0" marL="0" marR="62039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Spring Data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56870" marR="0" rtl="0" algn="l">
              <a:lnSpc>
                <a:spcPct val="100000"/>
              </a:lnSpc>
              <a:spcBef>
                <a:spcPts val="635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Common Models	Custom Modules	Cache Objects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00" name="Google Shape;500;p13"/>
          <p:cNvGrpSpPr/>
          <p:nvPr/>
        </p:nvGrpSpPr>
        <p:grpSpPr>
          <a:xfrm>
            <a:off x="1104138" y="3291078"/>
            <a:ext cx="5453380" cy="375285"/>
            <a:chOff x="1104138" y="3291078"/>
            <a:chExt cx="5453380" cy="375285"/>
          </a:xfrm>
        </p:grpSpPr>
        <p:sp>
          <p:nvSpPr>
            <p:cNvPr id="501" name="Google Shape;501;p13"/>
            <p:cNvSpPr/>
            <p:nvPr/>
          </p:nvSpPr>
          <p:spPr>
            <a:xfrm>
              <a:off x="1104138" y="3291078"/>
              <a:ext cx="5453380" cy="375285"/>
            </a:xfrm>
            <a:custGeom>
              <a:rect b="b" l="l" r="r" t="t"/>
              <a:pathLst>
                <a:path extrusionOk="0" h="375285" w="5453380">
                  <a:moveTo>
                    <a:pt x="0" y="39243"/>
                  </a:moveTo>
                  <a:lnTo>
                    <a:pt x="3082" y="23949"/>
                  </a:lnTo>
                  <a:lnTo>
                    <a:pt x="11490" y="11477"/>
                  </a:lnTo>
                  <a:lnTo>
                    <a:pt x="23960" y="3077"/>
                  </a:lnTo>
                  <a:lnTo>
                    <a:pt x="39230" y="0"/>
                  </a:lnTo>
                  <a:lnTo>
                    <a:pt x="5413629" y="0"/>
                  </a:lnTo>
                  <a:lnTo>
                    <a:pt x="5428922" y="3077"/>
                  </a:lnTo>
                  <a:lnTo>
                    <a:pt x="5441394" y="11477"/>
                  </a:lnTo>
                  <a:lnTo>
                    <a:pt x="5449794" y="23949"/>
                  </a:lnTo>
                  <a:lnTo>
                    <a:pt x="5452871" y="39243"/>
                  </a:lnTo>
                  <a:lnTo>
                    <a:pt x="5452871" y="335661"/>
                  </a:lnTo>
                  <a:lnTo>
                    <a:pt x="5449794" y="350954"/>
                  </a:lnTo>
                  <a:lnTo>
                    <a:pt x="5441394" y="363426"/>
                  </a:lnTo>
                  <a:lnTo>
                    <a:pt x="5428922" y="371826"/>
                  </a:lnTo>
                  <a:lnTo>
                    <a:pt x="5413629" y="374904"/>
                  </a:lnTo>
                  <a:lnTo>
                    <a:pt x="39230" y="374904"/>
                  </a:lnTo>
                  <a:lnTo>
                    <a:pt x="23960" y="371826"/>
                  </a:lnTo>
                  <a:lnTo>
                    <a:pt x="11490" y="363426"/>
                  </a:lnTo>
                  <a:lnTo>
                    <a:pt x="3082" y="350954"/>
                  </a:lnTo>
                  <a:lnTo>
                    <a:pt x="0" y="335661"/>
                  </a:lnTo>
                  <a:lnTo>
                    <a:pt x="0" y="39243"/>
                  </a:lnTo>
                  <a:close/>
                </a:path>
              </a:pathLst>
            </a:custGeom>
            <a:noFill/>
            <a:ln cap="flat" cmpd="sng" w="25375">
              <a:solidFill>
                <a:srgbClr val="E6DFE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2" name="Google Shape;502;p13"/>
            <p:cNvSpPr/>
            <p:nvPr/>
          </p:nvSpPr>
          <p:spPr>
            <a:xfrm>
              <a:off x="1805940" y="3368040"/>
              <a:ext cx="3107690" cy="204470"/>
            </a:xfrm>
            <a:custGeom>
              <a:rect b="b" l="l" r="r" t="t"/>
              <a:pathLst>
                <a:path extrusionOk="0" h="204470" w="3107690">
                  <a:moveTo>
                    <a:pt x="1531607" y="3048"/>
                  </a:moveTo>
                  <a:lnTo>
                    <a:pt x="0" y="3048"/>
                  </a:lnTo>
                  <a:lnTo>
                    <a:pt x="0" y="204216"/>
                  </a:lnTo>
                  <a:lnTo>
                    <a:pt x="1531607" y="204216"/>
                  </a:lnTo>
                  <a:lnTo>
                    <a:pt x="1531607" y="3048"/>
                  </a:lnTo>
                  <a:close/>
                </a:path>
                <a:path extrusionOk="0" h="204470" w="3107690">
                  <a:moveTo>
                    <a:pt x="3107436" y="0"/>
                  </a:moveTo>
                  <a:lnTo>
                    <a:pt x="1572768" y="0"/>
                  </a:lnTo>
                  <a:lnTo>
                    <a:pt x="1572768" y="204216"/>
                  </a:lnTo>
                  <a:lnTo>
                    <a:pt x="3107436" y="204216"/>
                  </a:lnTo>
                  <a:lnTo>
                    <a:pt x="3107436" y="0"/>
                  </a:lnTo>
                  <a:close/>
                </a:path>
              </a:pathLst>
            </a:custGeom>
            <a:solidFill>
              <a:srgbClr val="9BBA58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03" name="Google Shape;503;p13"/>
          <p:cNvSpPr txBox="1"/>
          <p:nvPr/>
        </p:nvSpPr>
        <p:spPr>
          <a:xfrm>
            <a:off x="1194003" y="3458972"/>
            <a:ext cx="3342004" cy="1682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Layer	</a:t>
            </a:r>
            <a:r>
              <a:rPr baseline="30000" lang="en-US" sz="13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Renders	(html template)</a:t>
            </a:r>
            <a:endParaRPr baseline="30000" sz="1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04" name="Google Shape;504;p13"/>
          <p:cNvGrpSpPr/>
          <p:nvPr/>
        </p:nvGrpSpPr>
        <p:grpSpPr>
          <a:xfrm>
            <a:off x="1101089" y="3364991"/>
            <a:ext cx="5382515" cy="745998"/>
            <a:chOff x="1101089" y="3364991"/>
            <a:chExt cx="5382515" cy="745998"/>
          </a:xfrm>
        </p:grpSpPr>
        <p:sp>
          <p:nvSpPr>
            <p:cNvPr id="505" name="Google Shape;505;p13"/>
            <p:cNvSpPr/>
            <p:nvPr/>
          </p:nvSpPr>
          <p:spPr>
            <a:xfrm>
              <a:off x="4954524" y="3364991"/>
              <a:ext cx="1529080" cy="207645"/>
            </a:xfrm>
            <a:custGeom>
              <a:rect b="b" l="l" r="r" t="t"/>
              <a:pathLst>
                <a:path extrusionOk="0" h="207645" w="1529079">
                  <a:moveTo>
                    <a:pt x="1528572" y="0"/>
                  </a:moveTo>
                  <a:lnTo>
                    <a:pt x="0" y="0"/>
                  </a:lnTo>
                  <a:lnTo>
                    <a:pt x="0" y="207263"/>
                  </a:lnTo>
                  <a:lnTo>
                    <a:pt x="1528572" y="207263"/>
                  </a:lnTo>
                  <a:lnTo>
                    <a:pt x="1528572" y="0"/>
                  </a:lnTo>
                  <a:close/>
                </a:path>
              </a:pathLst>
            </a:custGeom>
            <a:solidFill>
              <a:srgbClr val="9BBA58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6" name="Google Shape;506;p13"/>
            <p:cNvSpPr/>
            <p:nvPr/>
          </p:nvSpPr>
          <p:spPr>
            <a:xfrm>
              <a:off x="1101089" y="3737609"/>
              <a:ext cx="2281555" cy="373380"/>
            </a:xfrm>
            <a:custGeom>
              <a:rect b="b" l="l" r="r" t="t"/>
              <a:pathLst>
                <a:path extrusionOk="0" h="373379" w="2281554">
                  <a:moveTo>
                    <a:pt x="0" y="39115"/>
                  </a:moveTo>
                  <a:lnTo>
                    <a:pt x="3069" y="23895"/>
                  </a:lnTo>
                  <a:lnTo>
                    <a:pt x="11442" y="11461"/>
                  </a:lnTo>
                  <a:lnTo>
                    <a:pt x="23863" y="3075"/>
                  </a:lnTo>
                  <a:lnTo>
                    <a:pt x="39077" y="0"/>
                  </a:lnTo>
                  <a:lnTo>
                    <a:pt x="2242312" y="0"/>
                  </a:lnTo>
                  <a:lnTo>
                    <a:pt x="2257532" y="3075"/>
                  </a:lnTo>
                  <a:lnTo>
                    <a:pt x="2269966" y="11461"/>
                  </a:lnTo>
                  <a:lnTo>
                    <a:pt x="2278352" y="23895"/>
                  </a:lnTo>
                  <a:lnTo>
                    <a:pt x="2281428" y="39115"/>
                  </a:lnTo>
                  <a:lnTo>
                    <a:pt x="2281428" y="334263"/>
                  </a:lnTo>
                  <a:lnTo>
                    <a:pt x="2278352" y="349484"/>
                  </a:lnTo>
                  <a:lnTo>
                    <a:pt x="2269966" y="361918"/>
                  </a:lnTo>
                  <a:lnTo>
                    <a:pt x="2257532" y="370304"/>
                  </a:lnTo>
                  <a:lnTo>
                    <a:pt x="2242312" y="373379"/>
                  </a:lnTo>
                  <a:lnTo>
                    <a:pt x="39077" y="373379"/>
                  </a:lnTo>
                  <a:lnTo>
                    <a:pt x="23863" y="370304"/>
                  </a:lnTo>
                  <a:lnTo>
                    <a:pt x="11442" y="361918"/>
                  </a:lnTo>
                  <a:lnTo>
                    <a:pt x="3069" y="349484"/>
                  </a:lnTo>
                  <a:lnTo>
                    <a:pt x="0" y="334263"/>
                  </a:lnTo>
                  <a:lnTo>
                    <a:pt x="0" y="39115"/>
                  </a:lnTo>
                  <a:close/>
                </a:path>
              </a:pathLst>
            </a:custGeom>
            <a:noFill/>
            <a:ln cap="flat" cmpd="sng" w="25375">
              <a:solidFill>
                <a:srgbClr val="E6DFE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07" name="Google Shape;507;p13"/>
          <p:cNvSpPr txBox="1"/>
          <p:nvPr/>
        </p:nvSpPr>
        <p:spPr>
          <a:xfrm>
            <a:off x="1190955" y="3778758"/>
            <a:ext cx="498475" cy="2781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noAutofit/>
          </a:bodyPr>
          <a:lstStyle/>
          <a:p>
            <a:pPr indent="0" lvl="0" marL="12700" marR="5080" rtl="0" algn="l">
              <a:lnSpc>
                <a:spcPct val="1036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Integration  Layer</a:t>
            </a:r>
            <a:endParaRPr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8" name="Google Shape;508;p13"/>
          <p:cNvSpPr/>
          <p:nvPr/>
        </p:nvSpPr>
        <p:spPr>
          <a:xfrm>
            <a:off x="1807464" y="3825240"/>
            <a:ext cx="1530350" cy="233679"/>
          </a:xfrm>
          <a:custGeom>
            <a:rect b="b" l="l" r="r" t="t"/>
            <a:pathLst>
              <a:path extrusionOk="0" h="233679" w="1530350">
                <a:moveTo>
                  <a:pt x="1530096" y="0"/>
                </a:moveTo>
                <a:lnTo>
                  <a:pt x="0" y="0"/>
                </a:lnTo>
                <a:lnTo>
                  <a:pt x="0" y="233172"/>
                </a:lnTo>
                <a:lnTo>
                  <a:pt x="1530096" y="233172"/>
                </a:lnTo>
                <a:lnTo>
                  <a:pt x="1530096" y="0"/>
                </a:lnTo>
                <a:close/>
              </a:path>
            </a:pathLst>
          </a:custGeom>
          <a:solidFill>
            <a:srgbClr val="9BBA5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9" name="Google Shape;509;p13"/>
          <p:cNvSpPr txBox="1"/>
          <p:nvPr/>
        </p:nvSpPr>
        <p:spPr>
          <a:xfrm>
            <a:off x="2130298" y="3852417"/>
            <a:ext cx="885190" cy="1663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Spring Integration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0" name="Google Shape;510;p13"/>
          <p:cNvSpPr/>
          <p:nvPr/>
        </p:nvSpPr>
        <p:spPr>
          <a:xfrm>
            <a:off x="3448050" y="3737609"/>
            <a:ext cx="2147570" cy="373380"/>
          </a:xfrm>
          <a:custGeom>
            <a:rect b="b" l="l" r="r" t="t"/>
            <a:pathLst>
              <a:path extrusionOk="0" h="373379" w="2147570">
                <a:moveTo>
                  <a:pt x="0" y="39115"/>
                </a:moveTo>
                <a:lnTo>
                  <a:pt x="3075" y="23895"/>
                </a:lnTo>
                <a:lnTo>
                  <a:pt x="11461" y="11461"/>
                </a:lnTo>
                <a:lnTo>
                  <a:pt x="23895" y="3075"/>
                </a:lnTo>
                <a:lnTo>
                  <a:pt x="39115" y="0"/>
                </a:lnTo>
                <a:lnTo>
                  <a:pt x="2108200" y="0"/>
                </a:lnTo>
                <a:lnTo>
                  <a:pt x="2123420" y="3075"/>
                </a:lnTo>
                <a:lnTo>
                  <a:pt x="2135854" y="11461"/>
                </a:lnTo>
                <a:lnTo>
                  <a:pt x="2144240" y="23895"/>
                </a:lnTo>
                <a:lnTo>
                  <a:pt x="2147316" y="39115"/>
                </a:lnTo>
                <a:lnTo>
                  <a:pt x="2147316" y="334263"/>
                </a:lnTo>
                <a:lnTo>
                  <a:pt x="2144240" y="349484"/>
                </a:lnTo>
                <a:lnTo>
                  <a:pt x="2135854" y="361918"/>
                </a:lnTo>
                <a:lnTo>
                  <a:pt x="2123420" y="370304"/>
                </a:lnTo>
                <a:lnTo>
                  <a:pt x="2108200" y="373379"/>
                </a:lnTo>
                <a:lnTo>
                  <a:pt x="39115" y="373379"/>
                </a:lnTo>
                <a:lnTo>
                  <a:pt x="23895" y="370304"/>
                </a:lnTo>
                <a:lnTo>
                  <a:pt x="11461" y="361918"/>
                </a:lnTo>
                <a:lnTo>
                  <a:pt x="3075" y="349484"/>
                </a:lnTo>
                <a:lnTo>
                  <a:pt x="0" y="334263"/>
                </a:lnTo>
                <a:lnTo>
                  <a:pt x="0" y="39115"/>
                </a:lnTo>
                <a:close/>
              </a:path>
            </a:pathLst>
          </a:custGeom>
          <a:noFill/>
          <a:ln cap="flat" cmpd="sng" w="25400">
            <a:solidFill>
              <a:srgbClr val="E6DF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1" name="Google Shape;511;p13"/>
          <p:cNvSpPr txBox="1"/>
          <p:nvPr/>
        </p:nvSpPr>
        <p:spPr>
          <a:xfrm>
            <a:off x="3538473" y="3778758"/>
            <a:ext cx="411480" cy="2781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noAutofit/>
          </a:bodyPr>
          <a:lstStyle/>
          <a:p>
            <a:pPr indent="0" lvl="0" marL="12700" marR="5080" rtl="0" algn="l">
              <a:lnSpc>
                <a:spcPct val="1036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Schedule  Support</a:t>
            </a:r>
            <a:endParaRPr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2" name="Google Shape;512;p13"/>
          <p:cNvSpPr/>
          <p:nvPr/>
        </p:nvSpPr>
        <p:spPr>
          <a:xfrm>
            <a:off x="4047744" y="3825240"/>
            <a:ext cx="1470660" cy="233679"/>
          </a:xfrm>
          <a:custGeom>
            <a:rect b="b" l="l" r="r" t="t"/>
            <a:pathLst>
              <a:path extrusionOk="0" h="233679" w="1470660">
                <a:moveTo>
                  <a:pt x="1470660" y="0"/>
                </a:moveTo>
                <a:lnTo>
                  <a:pt x="0" y="0"/>
                </a:lnTo>
                <a:lnTo>
                  <a:pt x="0" y="233172"/>
                </a:lnTo>
                <a:lnTo>
                  <a:pt x="1470660" y="233172"/>
                </a:lnTo>
                <a:lnTo>
                  <a:pt x="1470660" y="0"/>
                </a:lnTo>
                <a:close/>
              </a:path>
            </a:pathLst>
          </a:custGeom>
          <a:solidFill>
            <a:srgbClr val="9BBA5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3" name="Google Shape;513;p13"/>
          <p:cNvSpPr txBox="1"/>
          <p:nvPr/>
        </p:nvSpPr>
        <p:spPr>
          <a:xfrm>
            <a:off x="4609338" y="3852417"/>
            <a:ext cx="349250" cy="1663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Quartz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4" name="Google Shape;514;p13"/>
          <p:cNvSpPr/>
          <p:nvPr/>
        </p:nvSpPr>
        <p:spPr>
          <a:xfrm>
            <a:off x="5646420" y="3745991"/>
            <a:ext cx="909955" cy="373380"/>
          </a:xfrm>
          <a:custGeom>
            <a:rect b="b" l="l" r="r" t="t"/>
            <a:pathLst>
              <a:path extrusionOk="0" h="373379" w="909954">
                <a:moveTo>
                  <a:pt x="909827" y="0"/>
                </a:moveTo>
                <a:lnTo>
                  <a:pt x="0" y="0"/>
                </a:lnTo>
                <a:lnTo>
                  <a:pt x="0" y="373379"/>
                </a:lnTo>
                <a:lnTo>
                  <a:pt x="909827" y="373379"/>
                </a:lnTo>
                <a:lnTo>
                  <a:pt x="909827" y="0"/>
                </a:lnTo>
                <a:close/>
              </a:path>
            </a:pathLst>
          </a:custGeom>
          <a:solidFill>
            <a:srgbClr val="BEBEBE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5" name="Google Shape;515;p13"/>
          <p:cNvSpPr txBox="1"/>
          <p:nvPr/>
        </p:nvSpPr>
        <p:spPr>
          <a:xfrm>
            <a:off x="5909309" y="3772916"/>
            <a:ext cx="386715" cy="3067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45720" lvl="0" marL="12700" marR="5080" rtl="0" algn="l">
              <a:lnSpc>
                <a:spcPct val="102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Event  Souring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16" name="Google Shape;516;p13"/>
          <p:cNvGrpSpPr/>
          <p:nvPr/>
        </p:nvGrpSpPr>
        <p:grpSpPr>
          <a:xfrm>
            <a:off x="3381755" y="1117091"/>
            <a:ext cx="4317466" cy="4306824"/>
            <a:chOff x="3381755" y="1117091"/>
            <a:chExt cx="4317466" cy="4306824"/>
          </a:xfrm>
        </p:grpSpPr>
        <p:sp>
          <p:nvSpPr>
            <p:cNvPr id="517" name="Google Shape;517;p13"/>
            <p:cNvSpPr/>
            <p:nvPr/>
          </p:nvSpPr>
          <p:spPr>
            <a:xfrm>
              <a:off x="3381755" y="2910840"/>
              <a:ext cx="1531620" cy="208915"/>
            </a:xfrm>
            <a:custGeom>
              <a:rect b="b" l="l" r="r" t="t"/>
              <a:pathLst>
                <a:path extrusionOk="0" h="208914" w="1531620">
                  <a:moveTo>
                    <a:pt x="1531620" y="0"/>
                  </a:moveTo>
                  <a:lnTo>
                    <a:pt x="0" y="0"/>
                  </a:lnTo>
                  <a:lnTo>
                    <a:pt x="0" y="208787"/>
                  </a:lnTo>
                  <a:lnTo>
                    <a:pt x="1531620" y="208787"/>
                  </a:lnTo>
                  <a:lnTo>
                    <a:pt x="1531620" y="0"/>
                  </a:lnTo>
                  <a:close/>
                </a:path>
              </a:pathLst>
            </a:custGeom>
            <a:solidFill>
              <a:srgbClr val="E7BB2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8" name="Google Shape;518;p13"/>
            <p:cNvSpPr/>
            <p:nvPr/>
          </p:nvSpPr>
          <p:spPr>
            <a:xfrm>
              <a:off x="7344155" y="1117091"/>
              <a:ext cx="349034" cy="4306824"/>
            </a:xfrm>
            <a:prstGeom prst="rect">
              <a:avLst/>
            </a:prstGeom>
            <a:blipFill rotWithShape="1">
              <a:blip r:embed="rId11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9" name="Google Shape;519;p13"/>
            <p:cNvSpPr/>
            <p:nvPr/>
          </p:nvSpPr>
          <p:spPr>
            <a:xfrm>
              <a:off x="7373111" y="2883408"/>
              <a:ext cx="326110" cy="772668"/>
            </a:xfrm>
            <a:prstGeom prst="rect">
              <a:avLst/>
            </a:prstGeom>
            <a:blipFill rotWithShape="1">
              <a:blip r:embed="rId1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0" name="Google Shape;520;p13"/>
            <p:cNvSpPr/>
            <p:nvPr/>
          </p:nvSpPr>
          <p:spPr>
            <a:xfrm>
              <a:off x="7391400" y="1141475"/>
              <a:ext cx="259079" cy="4216908"/>
            </a:xfrm>
            <a:prstGeom prst="rect">
              <a:avLst/>
            </a:prstGeom>
            <a:blipFill rotWithShape="1">
              <a:blip r:embed="rId1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1" name="Google Shape;521;p13"/>
            <p:cNvSpPr/>
            <p:nvPr/>
          </p:nvSpPr>
          <p:spPr>
            <a:xfrm>
              <a:off x="7391400" y="1141475"/>
              <a:ext cx="259079" cy="4217035"/>
            </a:xfrm>
            <a:custGeom>
              <a:rect b="b" l="l" r="r" t="t"/>
              <a:pathLst>
                <a:path extrusionOk="0" h="4217035" w="259079">
                  <a:moveTo>
                    <a:pt x="0" y="43179"/>
                  </a:moveTo>
                  <a:lnTo>
                    <a:pt x="3389" y="26360"/>
                  </a:lnTo>
                  <a:lnTo>
                    <a:pt x="12636" y="12636"/>
                  </a:lnTo>
                  <a:lnTo>
                    <a:pt x="26360" y="3389"/>
                  </a:lnTo>
                  <a:lnTo>
                    <a:pt x="43179" y="0"/>
                  </a:lnTo>
                  <a:lnTo>
                    <a:pt x="215900" y="0"/>
                  </a:lnTo>
                  <a:lnTo>
                    <a:pt x="232719" y="3389"/>
                  </a:lnTo>
                  <a:lnTo>
                    <a:pt x="246443" y="12636"/>
                  </a:lnTo>
                  <a:lnTo>
                    <a:pt x="255690" y="26360"/>
                  </a:lnTo>
                  <a:lnTo>
                    <a:pt x="259079" y="43179"/>
                  </a:lnTo>
                  <a:lnTo>
                    <a:pt x="259079" y="4173728"/>
                  </a:lnTo>
                  <a:lnTo>
                    <a:pt x="255690" y="4190547"/>
                  </a:lnTo>
                  <a:lnTo>
                    <a:pt x="246443" y="4204271"/>
                  </a:lnTo>
                  <a:lnTo>
                    <a:pt x="232719" y="4213518"/>
                  </a:lnTo>
                  <a:lnTo>
                    <a:pt x="215900" y="4216908"/>
                  </a:lnTo>
                  <a:lnTo>
                    <a:pt x="43179" y="4216908"/>
                  </a:lnTo>
                  <a:lnTo>
                    <a:pt x="26360" y="4213518"/>
                  </a:lnTo>
                  <a:lnTo>
                    <a:pt x="12636" y="4204271"/>
                  </a:lnTo>
                  <a:lnTo>
                    <a:pt x="3389" y="4190547"/>
                  </a:lnTo>
                  <a:lnTo>
                    <a:pt x="0" y="4173728"/>
                  </a:lnTo>
                  <a:lnTo>
                    <a:pt x="0" y="43179"/>
                  </a:lnTo>
                  <a:close/>
                </a:path>
              </a:pathLst>
            </a:custGeom>
            <a:noFill/>
            <a:ln cap="flat" cmpd="sng" w="9525">
              <a:solidFill>
                <a:srgbClr val="7C5F9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22" name="Google Shape;522;p13"/>
          <p:cNvSpPr txBox="1"/>
          <p:nvPr/>
        </p:nvSpPr>
        <p:spPr>
          <a:xfrm rot="-5400000">
            <a:off x="7243001" y="3178550"/>
            <a:ext cx="577850" cy="1428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Event Store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3" name="Google Shape;523;p13"/>
          <p:cNvSpPr/>
          <p:nvPr/>
        </p:nvSpPr>
        <p:spPr>
          <a:xfrm>
            <a:off x="6595109" y="2836926"/>
            <a:ext cx="664845" cy="1978660"/>
          </a:xfrm>
          <a:custGeom>
            <a:rect b="b" l="l" r="r" t="t"/>
            <a:pathLst>
              <a:path extrusionOk="0" h="1978660" w="664845">
                <a:moveTo>
                  <a:pt x="0" y="70993"/>
                </a:moveTo>
                <a:lnTo>
                  <a:pt x="5574" y="43344"/>
                </a:lnTo>
                <a:lnTo>
                  <a:pt x="20780" y="20780"/>
                </a:lnTo>
                <a:lnTo>
                  <a:pt x="43344" y="5574"/>
                </a:lnTo>
                <a:lnTo>
                  <a:pt x="70993" y="0"/>
                </a:lnTo>
                <a:lnTo>
                  <a:pt x="593471" y="0"/>
                </a:lnTo>
                <a:lnTo>
                  <a:pt x="621119" y="5574"/>
                </a:lnTo>
                <a:lnTo>
                  <a:pt x="643683" y="20780"/>
                </a:lnTo>
                <a:lnTo>
                  <a:pt x="658889" y="43344"/>
                </a:lnTo>
                <a:lnTo>
                  <a:pt x="664464" y="70993"/>
                </a:lnTo>
                <a:lnTo>
                  <a:pt x="664464" y="1907159"/>
                </a:lnTo>
                <a:lnTo>
                  <a:pt x="658889" y="1934807"/>
                </a:lnTo>
                <a:lnTo>
                  <a:pt x="643683" y="1957371"/>
                </a:lnTo>
                <a:lnTo>
                  <a:pt x="621119" y="1972577"/>
                </a:lnTo>
                <a:lnTo>
                  <a:pt x="593471" y="1978152"/>
                </a:lnTo>
                <a:lnTo>
                  <a:pt x="70993" y="1978152"/>
                </a:lnTo>
                <a:lnTo>
                  <a:pt x="43344" y="1972577"/>
                </a:lnTo>
                <a:lnTo>
                  <a:pt x="20780" y="1957371"/>
                </a:lnTo>
                <a:lnTo>
                  <a:pt x="5574" y="1934807"/>
                </a:lnTo>
                <a:lnTo>
                  <a:pt x="0" y="1907159"/>
                </a:lnTo>
                <a:lnTo>
                  <a:pt x="0" y="70993"/>
                </a:lnTo>
                <a:close/>
              </a:path>
            </a:pathLst>
          </a:custGeom>
          <a:noFill/>
          <a:ln cap="flat" cmpd="sng" w="25400">
            <a:solidFill>
              <a:srgbClr val="E6DF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4" name="Google Shape;524;p13"/>
          <p:cNvSpPr txBox="1"/>
          <p:nvPr/>
        </p:nvSpPr>
        <p:spPr>
          <a:xfrm>
            <a:off x="6812026" y="2882899"/>
            <a:ext cx="229870" cy="1682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Test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5" name="Google Shape;525;p13"/>
          <p:cNvSpPr txBox="1"/>
          <p:nvPr/>
        </p:nvSpPr>
        <p:spPr>
          <a:xfrm>
            <a:off x="6784593" y="3026156"/>
            <a:ext cx="286385" cy="1682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Layer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6" name="Google Shape;526;p13"/>
          <p:cNvSpPr/>
          <p:nvPr/>
        </p:nvSpPr>
        <p:spPr>
          <a:xfrm>
            <a:off x="6637019" y="3607308"/>
            <a:ext cx="579120" cy="326390"/>
          </a:xfrm>
          <a:custGeom>
            <a:rect b="b" l="l" r="r" t="t"/>
            <a:pathLst>
              <a:path extrusionOk="0" h="326389" w="579120">
                <a:moveTo>
                  <a:pt x="579120" y="0"/>
                </a:moveTo>
                <a:lnTo>
                  <a:pt x="0" y="0"/>
                </a:lnTo>
                <a:lnTo>
                  <a:pt x="0" y="326136"/>
                </a:lnTo>
                <a:lnTo>
                  <a:pt x="579120" y="326136"/>
                </a:lnTo>
                <a:lnTo>
                  <a:pt x="579120" y="0"/>
                </a:lnTo>
                <a:close/>
              </a:path>
            </a:pathLst>
          </a:custGeom>
          <a:solidFill>
            <a:srgbClr val="9BBA5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7" name="Google Shape;527;p13"/>
          <p:cNvSpPr txBox="1"/>
          <p:nvPr/>
        </p:nvSpPr>
        <p:spPr>
          <a:xfrm>
            <a:off x="6637019" y="3689095"/>
            <a:ext cx="579120" cy="1517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noAutofit/>
          </a:bodyPr>
          <a:lstStyle/>
          <a:p>
            <a:pPr indent="0" lvl="0" marL="13906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Makito</a:t>
            </a:r>
            <a:endParaRPr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8" name="Google Shape;528;p13"/>
          <p:cNvSpPr/>
          <p:nvPr/>
        </p:nvSpPr>
        <p:spPr>
          <a:xfrm>
            <a:off x="6637020" y="3230879"/>
            <a:ext cx="581025" cy="1094740"/>
          </a:xfrm>
          <a:custGeom>
            <a:rect b="b" l="l" r="r" t="t"/>
            <a:pathLst>
              <a:path extrusionOk="0" h="1094739" w="581025">
                <a:moveTo>
                  <a:pt x="579120" y="768096"/>
                </a:moveTo>
                <a:lnTo>
                  <a:pt x="0" y="768096"/>
                </a:lnTo>
                <a:lnTo>
                  <a:pt x="0" y="1094232"/>
                </a:lnTo>
                <a:lnTo>
                  <a:pt x="579120" y="1094232"/>
                </a:lnTo>
                <a:lnTo>
                  <a:pt x="579120" y="768096"/>
                </a:lnTo>
                <a:close/>
              </a:path>
              <a:path extrusionOk="0" h="1094739" w="581025">
                <a:moveTo>
                  <a:pt x="580644" y="0"/>
                </a:moveTo>
                <a:lnTo>
                  <a:pt x="3048" y="0"/>
                </a:lnTo>
                <a:lnTo>
                  <a:pt x="3048" y="324612"/>
                </a:lnTo>
                <a:lnTo>
                  <a:pt x="580644" y="324612"/>
                </a:lnTo>
                <a:lnTo>
                  <a:pt x="580644" y="0"/>
                </a:lnTo>
                <a:close/>
              </a:path>
            </a:pathLst>
          </a:custGeom>
          <a:solidFill>
            <a:srgbClr val="9BBA5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9" name="Google Shape;529;p13"/>
          <p:cNvSpPr txBox="1"/>
          <p:nvPr/>
        </p:nvSpPr>
        <p:spPr>
          <a:xfrm>
            <a:off x="6637019" y="4017086"/>
            <a:ext cx="579120" cy="2787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noAutofit/>
          </a:bodyPr>
          <a:lstStyle/>
          <a:p>
            <a:pPr indent="0" lvl="0" marL="190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Spring</a:t>
            </a:r>
            <a:endParaRPr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" marR="0" rtl="0" algn="ctr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Test</a:t>
            </a:r>
            <a:endParaRPr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0" name="Google Shape;530;p13"/>
          <p:cNvSpPr/>
          <p:nvPr/>
        </p:nvSpPr>
        <p:spPr>
          <a:xfrm>
            <a:off x="6637019" y="4390644"/>
            <a:ext cx="577850" cy="338455"/>
          </a:xfrm>
          <a:custGeom>
            <a:rect b="b" l="l" r="r" t="t"/>
            <a:pathLst>
              <a:path extrusionOk="0" h="338454" w="577850">
                <a:moveTo>
                  <a:pt x="577596" y="0"/>
                </a:moveTo>
                <a:lnTo>
                  <a:pt x="0" y="0"/>
                </a:lnTo>
                <a:lnTo>
                  <a:pt x="0" y="338327"/>
                </a:lnTo>
                <a:lnTo>
                  <a:pt x="577596" y="338327"/>
                </a:lnTo>
                <a:lnTo>
                  <a:pt x="577596" y="0"/>
                </a:lnTo>
                <a:close/>
              </a:path>
            </a:pathLst>
          </a:custGeom>
          <a:solidFill>
            <a:srgbClr val="9BBA5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1" name="Google Shape;531;p13"/>
          <p:cNvSpPr txBox="1"/>
          <p:nvPr/>
        </p:nvSpPr>
        <p:spPr>
          <a:xfrm>
            <a:off x="6780403" y="4351782"/>
            <a:ext cx="294005" cy="4051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noAutofit/>
          </a:bodyPr>
          <a:lstStyle/>
          <a:p>
            <a:pPr indent="43814" lvl="0" marL="12700" marR="5080" rtl="0" algn="just">
              <a:lnSpc>
                <a:spcPct val="1036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Test  Case  Tester</a:t>
            </a:r>
            <a:endParaRPr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32" name="Google Shape;532;p13"/>
          <p:cNvGrpSpPr/>
          <p:nvPr/>
        </p:nvGrpSpPr>
        <p:grpSpPr>
          <a:xfrm>
            <a:off x="7667243" y="1118603"/>
            <a:ext cx="463283" cy="1100340"/>
            <a:chOff x="7667243" y="1118603"/>
            <a:chExt cx="463283" cy="1100340"/>
          </a:xfrm>
        </p:grpSpPr>
        <p:sp>
          <p:nvSpPr>
            <p:cNvPr id="533" name="Google Shape;533;p13"/>
            <p:cNvSpPr/>
            <p:nvPr/>
          </p:nvSpPr>
          <p:spPr>
            <a:xfrm>
              <a:off x="7667243" y="1118603"/>
              <a:ext cx="463283" cy="1100340"/>
            </a:xfrm>
            <a:prstGeom prst="rect">
              <a:avLst/>
            </a:prstGeom>
            <a:blipFill rotWithShape="1">
              <a:blip r:embed="rId1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4" name="Google Shape;534;p13"/>
            <p:cNvSpPr/>
            <p:nvPr/>
          </p:nvSpPr>
          <p:spPr>
            <a:xfrm>
              <a:off x="7754111" y="1476743"/>
              <a:ext cx="326110" cy="387108"/>
            </a:xfrm>
            <a:prstGeom prst="rect">
              <a:avLst/>
            </a:prstGeom>
            <a:blipFill rotWithShape="1">
              <a:blip r:embed="rId1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5" name="Google Shape;535;p13"/>
            <p:cNvSpPr/>
            <p:nvPr/>
          </p:nvSpPr>
          <p:spPr>
            <a:xfrm>
              <a:off x="7709915" y="1141476"/>
              <a:ext cx="382905" cy="1019810"/>
            </a:xfrm>
            <a:custGeom>
              <a:rect b="b" l="l" r="r" t="t"/>
              <a:pathLst>
                <a:path extrusionOk="0" h="1019810" w="382904">
                  <a:moveTo>
                    <a:pt x="382524" y="0"/>
                  </a:moveTo>
                  <a:lnTo>
                    <a:pt x="0" y="0"/>
                  </a:lnTo>
                  <a:lnTo>
                    <a:pt x="0" y="1019556"/>
                  </a:lnTo>
                  <a:lnTo>
                    <a:pt x="382524" y="1019556"/>
                  </a:lnTo>
                  <a:lnTo>
                    <a:pt x="382524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36" name="Google Shape;536;p13"/>
          <p:cNvSpPr txBox="1"/>
          <p:nvPr/>
        </p:nvSpPr>
        <p:spPr>
          <a:xfrm rot="-5400000">
            <a:off x="7817041" y="1580964"/>
            <a:ext cx="191770" cy="1428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Log</a:t>
            </a:r>
            <a:endParaRPr/>
          </a:p>
        </p:txBody>
      </p:sp>
      <p:grpSp>
        <p:nvGrpSpPr>
          <p:cNvPr id="537" name="Google Shape;537;p13"/>
          <p:cNvGrpSpPr/>
          <p:nvPr/>
        </p:nvGrpSpPr>
        <p:grpSpPr>
          <a:xfrm>
            <a:off x="7664195" y="2180831"/>
            <a:ext cx="461772" cy="1100340"/>
            <a:chOff x="7664195" y="2180831"/>
            <a:chExt cx="461772" cy="1100340"/>
          </a:xfrm>
        </p:grpSpPr>
        <p:sp>
          <p:nvSpPr>
            <p:cNvPr id="538" name="Google Shape;538;p13"/>
            <p:cNvSpPr/>
            <p:nvPr/>
          </p:nvSpPr>
          <p:spPr>
            <a:xfrm>
              <a:off x="7664195" y="2180831"/>
              <a:ext cx="461772" cy="1100340"/>
            </a:xfrm>
            <a:prstGeom prst="rect">
              <a:avLst/>
            </a:prstGeom>
            <a:blipFill rotWithShape="1">
              <a:blip r:embed="rId1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9" name="Google Shape;539;p13"/>
            <p:cNvSpPr/>
            <p:nvPr/>
          </p:nvSpPr>
          <p:spPr>
            <a:xfrm>
              <a:off x="7751063" y="2478036"/>
              <a:ext cx="326110" cy="509003"/>
            </a:xfrm>
            <a:prstGeom prst="rect">
              <a:avLst/>
            </a:prstGeom>
            <a:blipFill rotWithShape="1">
              <a:blip r:embed="rId1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0" name="Google Shape;540;p13"/>
            <p:cNvSpPr/>
            <p:nvPr/>
          </p:nvSpPr>
          <p:spPr>
            <a:xfrm>
              <a:off x="7706867" y="2203703"/>
              <a:ext cx="381000" cy="1019810"/>
            </a:xfrm>
            <a:custGeom>
              <a:rect b="b" l="l" r="r" t="t"/>
              <a:pathLst>
                <a:path extrusionOk="0" h="1019810" w="381000">
                  <a:moveTo>
                    <a:pt x="381000" y="0"/>
                  </a:moveTo>
                  <a:lnTo>
                    <a:pt x="0" y="0"/>
                  </a:lnTo>
                  <a:lnTo>
                    <a:pt x="0" y="1019556"/>
                  </a:lnTo>
                  <a:lnTo>
                    <a:pt x="381000" y="1019556"/>
                  </a:lnTo>
                  <a:lnTo>
                    <a:pt x="381000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41" name="Google Shape;541;p13"/>
          <p:cNvSpPr txBox="1"/>
          <p:nvPr/>
        </p:nvSpPr>
        <p:spPr>
          <a:xfrm rot="-5400000">
            <a:off x="7751191" y="2643724"/>
            <a:ext cx="314325" cy="1428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Cache</a:t>
            </a:r>
            <a:endParaRPr/>
          </a:p>
        </p:txBody>
      </p:sp>
      <p:grpSp>
        <p:nvGrpSpPr>
          <p:cNvPr id="542" name="Google Shape;542;p13"/>
          <p:cNvGrpSpPr/>
          <p:nvPr/>
        </p:nvGrpSpPr>
        <p:grpSpPr>
          <a:xfrm>
            <a:off x="7664195" y="3249167"/>
            <a:ext cx="461772" cy="1101852"/>
            <a:chOff x="7664195" y="3249167"/>
            <a:chExt cx="461772" cy="1101852"/>
          </a:xfrm>
        </p:grpSpPr>
        <p:sp>
          <p:nvSpPr>
            <p:cNvPr id="543" name="Google Shape;543;p13"/>
            <p:cNvSpPr/>
            <p:nvPr/>
          </p:nvSpPr>
          <p:spPr>
            <a:xfrm>
              <a:off x="7664195" y="3249167"/>
              <a:ext cx="461772" cy="1101852"/>
            </a:xfrm>
            <a:prstGeom prst="rect">
              <a:avLst/>
            </a:prstGeom>
            <a:blipFill rotWithShape="1">
              <a:blip r:embed="rId17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4" name="Google Shape;544;p13"/>
            <p:cNvSpPr/>
            <p:nvPr/>
          </p:nvSpPr>
          <p:spPr>
            <a:xfrm>
              <a:off x="7751063" y="3643845"/>
              <a:ext cx="326110" cy="312458"/>
            </a:xfrm>
            <a:prstGeom prst="rect">
              <a:avLst/>
            </a:prstGeom>
            <a:blipFill rotWithShape="1">
              <a:blip r:embed="rId18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5" name="Google Shape;545;p13"/>
            <p:cNvSpPr/>
            <p:nvPr/>
          </p:nvSpPr>
          <p:spPr>
            <a:xfrm>
              <a:off x="7706867" y="3272027"/>
              <a:ext cx="381000" cy="1021080"/>
            </a:xfrm>
            <a:custGeom>
              <a:rect b="b" l="l" r="r" t="t"/>
              <a:pathLst>
                <a:path extrusionOk="0" h="1021079" w="381000">
                  <a:moveTo>
                    <a:pt x="381000" y="0"/>
                  </a:moveTo>
                  <a:lnTo>
                    <a:pt x="0" y="0"/>
                  </a:lnTo>
                  <a:lnTo>
                    <a:pt x="0" y="1021080"/>
                  </a:lnTo>
                  <a:lnTo>
                    <a:pt x="381000" y="1021080"/>
                  </a:lnTo>
                  <a:lnTo>
                    <a:pt x="381000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46" name="Google Shape;546;p13"/>
          <p:cNvSpPr txBox="1"/>
          <p:nvPr/>
        </p:nvSpPr>
        <p:spPr>
          <a:xfrm rot="-5400000">
            <a:off x="7849869" y="3712193"/>
            <a:ext cx="117475" cy="1428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CI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47" name="Google Shape;547;p13"/>
          <p:cNvGrpSpPr/>
          <p:nvPr/>
        </p:nvGrpSpPr>
        <p:grpSpPr>
          <a:xfrm>
            <a:off x="7667243" y="4315967"/>
            <a:ext cx="463283" cy="1101852"/>
            <a:chOff x="7667243" y="4315967"/>
            <a:chExt cx="463283" cy="1101852"/>
          </a:xfrm>
        </p:grpSpPr>
        <p:sp>
          <p:nvSpPr>
            <p:cNvPr id="548" name="Google Shape;548;p13"/>
            <p:cNvSpPr/>
            <p:nvPr/>
          </p:nvSpPr>
          <p:spPr>
            <a:xfrm>
              <a:off x="7667243" y="4315967"/>
              <a:ext cx="463283" cy="1101852"/>
            </a:xfrm>
            <a:prstGeom prst="rect">
              <a:avLst/>
            </a:prstGeom>
            <a:blipFill rotWithShape="1">
              <a:blip r:embed="rId19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9" name="Google Shape;549;p13"/>
            <p:cNvSpPr/>
            <p:nvPr/>
          </p:nvSpPr>
          <p:spPr>
            <a:xfrm>
              <a:off x="7754111" y="4664951"/>
              <a:ext cx="326110" cy="405396"/>
            </a:xfrm>
            <a:prstGeom prst="rect">
              <a:avLst/>
            </a:prstGeom>
            <a:blipFill rotWithShape="1">
              <a:blip r:embed="rId20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0" name="Google Shape;550;p13"/>
            <p:cNvSpPr/>
            <p:nvPr/>
          </p:nvSpPr>
          <p:spPr>
            <a:xfrm>
              <a:off x="7709915" y="4338827"/>
              <a:ext cx="382905" cy="1021080"/>
            </a:xfrm>
            <a:custGeom>
              <a:rect b="b" l="l" r="r" t="t"/>
              <a:pathLst>
                <a:path extrusionOk="0" h="1021079" w="382904">
                  <a:moveTo>
                    <a:pt x="382524" y="0"/>
                  </a:moveTo>
                  <a:lnTo>
                    <a:pt x="0" y="0"/>
                  </a:lnTo>
                  <a:lnTo>
                    <a:pt x="0" y="1021080"/>
                  </a:lnTo>
                  <a:lnTo>
                    <a:pt x="382524" y="1021080"/>
                  </a:lnTo>
                  <a:lnTo>
                    <a:pt x="382524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51" name="Google Shape;551;p13"/>
          <p:cNvSpPr txBox="1"/>
          <p:nvPr/>
        </p:nvSpPr>
        <p:spPr>
          <a:xfrm rot="-5400000">
            <a:off x="7808151" y="4780441"/>
            <a:ext cx="209550" cy="1428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SSO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52" name="Google Shape;552;p13"/>
          <p:cNvGrpSpPr/>
          <p:nvPr/>
        </p:nvGrpSpPr>
        <p:grpSpPr>
          <a:xfrm>
            <a:off x="8112252" y="1117091"/>
            <a:ext cx="483145" cy="1100327"/>
            <a:chOff x="8112252" y="1117091"/>
            <a:chExt cx="483145" cy="1100327"/>
          </a:xfrm>
        </p:grpSpPr>
        <p:sp>
          <p:nvSpPr>
            <p:cNvPr id="553" name="Google Shape;553;p13"/>
            <p:cNvSpPr/>
            <p:nvPr/>
          </p:nvSpPr>
          <p:spPr>
            <a:xfrm>
              <a:off x="8112252" y="1117091"/>
              <a:ext cx="461772" cy="1100327"/>
            </a:xfrm>
            <a:prstGeom prst="rect">
              <a:avLst/>
            </a:prstGeom>
            <a:blipFill rotWithShape="1">
              <a:blip r:embed="rId1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4" name="Google Shape;554;p13"/>
            <p:cNvSpPr/>
            <p:nvPr/>
          </p:nvSpPr>
          <p:spPr>
            <a:xfrm>
              <a:off x="8129016" y="1274051"/>
              <a:ext cx="466382" cy="787920"/>
            </a:xfrm>
            <a:prstGeom prst="rect">
              <a:avLst/>
            </a:prstGeom>
            <a:blipFill rotWithShape="1">
              <a:blip r:embed="rId21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5" name="Google Shape;555;p13"/>
            <p:cNvSpPr/>
            <p:nvPr/>
          </p:nvSpPr>
          <p:spPr>
            <a:xfrm>
              <a:off x="8154924" y="1139951"/>
              <a:ext cx="381000" cy="1019810"/>
            </a:xfrm>
            <a:custGeom>
              <a:rect b="b" l="l" r="r" t="t"/>
              <a:pathLst>
                <a:path extrusionOk="0" h="1019810" w="381000">
                  <a:moveTo>
                    <a:pt x="381000" y="0"/>
                  </a:moveTo>
                  <a:lnTo>
                    <a:pt x="0" y="0"/>
                  </a:lnTo>
                  <a:lnTo>
                    <a:pt x="0" y="1019556"/>
                  </a:lnTo>
                  <a:lnTo>
                    <a:pt x="381000" y="1019556"/>
                  </a:lnTo>
                  <a:lnTo>
                    <a:pt x="381000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56" name="Google Shape;556;p13"/>
          <p:cNvSpPr txBox="1"/>
          <p:nvPr/>
        </p:nvSpPr>
        <p:spPr>
          <a:xfrm rot="-5400000">
            <a:off x="8061134" y="1508565"/>
            <a:ext cx="591820" cy="2838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Realtime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Notification</a:t>
            </a:r>
            <a:endParaRPr/>
          </a:p>
        </p:txBody>
      </p:sp>
      <p:grpSp>
        <p:nvGrpSpPr>
          <p:cNvPr id="557" name="Google Shape;557;p13"/>
          <p:cNvGrpSpPr/>
          <p:nvPr/>
        </p:nvGrpSpPr>
        <p:grpSpPr>
          <a:xfrm>
            <a:off x="8107680" y="2179307"/>
            <a:ext cx="483146" cy="1100340"/>
            <a:chOff x="8107680" y="2179307"/>
            <a:chExt cx="483146" cy="1100340"/>
          </a:xfrm>
        </p:grpSpPr>
        <p:sp>
          <p:nvSpPr>
            <p:cNvPr id="558" name="Google Shape;558;p13"/>
            <p:cNvSpPr/>
            <p:nvPr/>
          </p:nvSpPr>
          <p:spPr>
            <a:xfrm>
              <a:off x="8107680" y="2179307"/>
              <a:ext cx="463283" cy="1100340"/>
            </a:xfrm>
            <a:prstGeom prst="rect">
              <a:avLst/>
            </a:prstGeom>
            <a:blipFill rotWithShape="1">
              <a:blip r:embed="rId1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9" name="Google Shape;559;p13"/>
            <p:cNvSpPr/>
            <p:nvPr/>
          </p:nvSpPr>
          <p:spPr>
            <a:xfrm>
              <a:off x="8124444" y="2409431"/>
              <a:ext cx="466382" cy="643140"/>
            </a:xfrm>
            <a:prstGeom prst="rect">
              <a:avLst/>
            </a:prstGeom>
            <a:blipFill rotWithShape="1">
              <a:blip r:embed="rId2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0" name="Google Shape;560;p13"/>
            <p:cNvSpPr/>
            <p:nvPr/>
          </p:nvSpPr>
          <p:spPr>
            <a:xfrm>
              <a:off x="8150352" y="2202179"/>
              <a:ext cx="382905" cy="1019810"/>
            </a:xfrm>
            <a:custGeom>
              <a:rect b="b" l="l" r="r" t="t"/>
              <a:pathLst>
                <a:path extrusionOk="0" h="1019810" w="382904">
                  <a:moveTo>
                    <a:pt x="382524" y="0"/>
                  </a:moveTo>
                  <a:lnTo>
                    <a:pt x="0" y="0"/>
                  </a:lnTo>
                  <a:lnTo>
                    <a:pt x="0" y="1019556"/>
                  </a:lnTo>
                  <a:lnTo>
                    <a:pt x="382524" y="1019556"/>
                  </a:lnTo>
                  <a:lnTo>
                    <a:pt x="382524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61" name="Google Shape;561;p13"/>
          <p:cNvSpPr txBox="1"/>
          <p:nvPr/>
        </p:nvSpPr>
        <p:spPr>
          <a:xfrm rot="-5400000">
            <a:off x="8128699" y="2571616"/>
            <a:ext cx="447675" cy="2832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635" marR="0" rtl="0" algn="ctr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Error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Handling</a:t>
            </a:r>
            <a:endParaRPr/>
          </a:p>
        </p:txBody>
      </p:sp>
      <p:grpSp>
        <p:nvGrpSpPr>
          <p:cNvPr id="562" name="Google Shape;562;p13"/>
          <p:cNvGrpSpPr/>
          <p:nvPr/>
        </p:nvGrpSpPr>
        <p:grpSpPr>
          <a:xfrm>
            <a:off x="8107680" y="3247644"/>
            <a:ext cx="483146" cy="1101852"/>
            <a:chOff x="8107680" y="3247644"/>
            <a:chExt cx="483146" cy="1101852"/>
          </a:xfrm>
        </p:grpSpPr>
        <p:sp>
          <p:nvSpPr>
            <p:cNvPr id="563" name="Google Shape;563;p13"/>
            <p:cNvSpPr/>
            <p:nvPr/>
          </p:nvSpPr>
          <p:spPr>
            <a:xfrm>
              <a:off x="8107680" y="3247644"/>
              <a:ext cx="463283" cy="1101852"/>
            </a:xfrm>
            <a:prstGeom prst="rect">
              <a:avLst/>
            </a:prstGeom>
            <a:blipFill rotWithShape="1">
              <a:blip r:embed="rId19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4" name="Google Shape;564;p13"/>
            <p:cNvSpPr/>
            <p:nvPr/>
          </p:nvSpPr>
          <p:spPr>
            <a:xfrm>
              <a:off x="8124444" y="3342144"/>
              <a:ext cx="466382" cy="912863"/>
            </a:xfrm>
            <a:prstGeom prst="rect">
              <a:avLst/>
            </a:prstGeom>
            <a:blipFill rotWithShape="1">
              <a:blip r:embed="rId2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5" name="Google Shape;565;p13"/>
            <p:cNvSpPr/>
            <p:nvPr/>
          </p:nvSpPr>
          <p:spPr>
            <a:xfrm>
              <a:off x="8150352" y="3270504"/>
              <a:ext cx="382905" cy="1021080"/>
            </a:xfrm>
            <a:custGeom>
              <a:rect b="b" l="l" r="r" t="t"/>
              <a:pathLst>
                <a:path extrusionOk="0" h="1021079" w="382904">
                  <a:moveTo>
                    <a:pt x="382524" y="0"/>
                  </a:moveTo>
                  <a:lnTo>
                    <a:pt x="0" y="0"/>
                  </a:lnTo>
                  <a:lnTo>
                    <a:pt x="0" y="1021080"/>
                  </a:lnTo>
                  <a:lnTo>
                    <a:pt x="382524" y="1021080"/>
                  </a:lnTo>
                  <a:lnTo>
                    <a:pt x="382524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66" name="Google Shape;566;p13"/>
          <p:cNvSpPr txBox="1"/>
          <p:nvPr/>
        </p:nvSpPr>
        <p:spPr>
          <a:xfrm rot="-5400000">
            <a:off x="7994014" y="3640390"/>
            <a:ext cx="717550" cy="2832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Compensation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/Retry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67" name="Google Shape;567;p13"/>
          <p:cNvGrpSpPr/>
          <p:nvPr/>
        </p:nvGrpSpPr>
        <p:grpSpPr>
          <a:xfrm>
            <a:off x="8112252" y="4314444"/>
            <a:ext cx="483145" cy="1101852"/>
            <a:chOff x="8112252" y="4314444"/>
            <a:chExt cx="483145" cy="1101852"/>
          </a:xfrm>
        </p:grpSpPr>
        <p:sp>
          <p:nvSpPr>
            <p:cNvPr id="568" name="Google Shape;568;p13"/>
            <p:cNvSpPr/>
            <p:nvPr/>
          </p:nvSpPr>
          <p:spPr>
            <a:xfrm>
              <a:off x="8112252" y="4314444"/>
              <a:ext cx="461772" cy="1101852"/>
            </a:xfrm>
            <a:prstGeom prst="rect">
              <a:avLst/>
            </a:prstGeom>
            <a:blipFill rotWithShape="1">
              <a:blip r:embed="rId17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9" name="Google Shape;569;p13"/>
            <p:cNvSpPr/>
            <p:nvPr/>
          </p:nvSpPr>
          <p:spPr>
            <a:xfrm>
              <a:off x="8129016" y="4419612"/>
              <a:ext cx="466382" cy="865619"/>
            </a:xfrm>
            <a:prstGeom prst="rect">
              <a:avLst/>
            </a:prstGeom>
            <a:blipFill rotWithShape="1">
              <a:blip r:embed="rId2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0" name="Google Shape;570;p13"/>
            <p:cNvSpPr/>
            <p:nvPr/>
          </p:nvSpPr>
          <p:spPr>
            <a:xfrm>
              <a:off x="8154924" y="4337304"/>
              <a:ext cx="381000" cy="1021080"/>
            </a:xfrm>
            <a:custGeom>
              <a:rect b="b" l="l" r="r" t="t"/>
              <a:pathLst>
                <a:path extrusionOk="0" h="1021079" w="381000">
                  <a:moveTo>
                    <a:pt x="381000" y="0"/>
                  </a:moveTo>
                  <a:lnTo>
                    <a:pt x="0" y="0"/>
                  </a:lnTo>
                  <a:lnTo>
                    <a:pt x="0" y="1021080"/>
                  </a:lnTo>
                  <a:lnTo>
                    <a:pt x="381000" y="1021080"/>
                  </a:lnTo>
                  <a:lnTo>
                    <a:pt x="381000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71" name="Google Shape;571;p13"/>
          <p:cNvSpPr txBox="1"/>
          <p:nvPr/>
        </p:nvSpPr>
        <p:spPr>
          <a:xfrm rot="-5400000">
            <a:off x="8035734" y="4708178"/>
            <a:ext cx="642620" cy="2838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Standard API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635" marR="0" rtl="0" algn="ctr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Design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72" name="Google Shape;572;p13"/>
          <p:cNvGrpSpPr/>
          <p:nvPr/>
        </p:nvGrpSpPr>
        <p:grpSpPr>
          <a:xfrm>
            <a:off x="655319" y="5622035"/>
            <a:ext cx="7965948" cy="338302"/>
            <a:chOff x="655319" y="5622035"/>
            <a:chExt cx="7965948" cy="338302"/>
          </a:xfrm>
        </p:grpSpPr>
        <p:sp>
          <p:nvSpPr>
            <p:cNvPr id="573" name="Google Shape;573;p13"/>
            <p:cNvSpPr/>
            <p:nvPr/>
          </p:nvSpPr>
          <p:spPr>
            <a:xfrm>
              <a:off x="655319" y="5622035"/>
              <a:ext cx="7965948" cy="312458"/>
            </a:xfrm>
            <a:prstGeom prst="rect">
              <a:avLst/>
            </a:prstGeom>
            <a:blipFill rotWithShape="1">
              <a:blip r:embed="rId2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4" name="Google Shape;574;p13"/>
            <p:cNvSpPr/>
            <p:nvPr/>
          </p:nvSpPr>
          <p:spPr>
            <a:xfrm>
              <a:off x="3262884" y="5634227"/>
              <a:ext cx="2749295" cy="326110"/>
            </a:xfrm>
            <a:prstGeom prst="rect">
              <a:avLst/>
            </a:prstGeom>
            <a:blipFill rotWithShape="1">
              <a:blip r:embed="rId2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5" name="Google Shape;575;p13"/>
            <p:cNvSpPr/>
            <p:nvPr/>
          </p:nvSpPr>
          <p:spPr>
            <a:xfrm>
              <a:off x="702563" y="5646419"/>
              <a:ext cx="7876540" cy="222885"/>
            </a:xfrm>
            <a:custGeom>
              <a:rect b="b" l="l" r="r" t="t"/>
              <a:pathLst>
                <a:path extrusionOk="0" h="222885" w="7876540">
                  <a:moveTo>
                    <a:pt x="7872983" y="0"/>
                  </a:moveTo>
                  <a:lnTo>
                    <a:pt x="3009" y="0"/>
                  </a:lnTo>
                  <a:lnTo>
                    <a:pt x="0" y="3009"/>
                  </a:lnTo>
                  <a:lnTo>
                    <a:pt x="0" y="219494"/>
                  </a:lnTo>
                  <a:lnTo>
                    <a:pt x="3009" y="222503"/>
                  </a:lnTo>
                  <a:lnTo>
                    <a:pt x="7872983" y="222503"/>
                  </a:lnTo>
                  <a:lnTo>
                    <a:pt x="7876032" y="219494"/>
                  </a:lnTo>
                  <a:lnTo>
                    <a:pt x="7876032" y="3009"/>
                  </a:lnTo>
                  <a:close/>
                </a:path>
              </a:pathLst>
            </a:custGeom>
            <a:solidFill>
              <a:srgbClr val="30859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6" name="Google Shape;576;p13"/>
            <p:cNvSpPr/>
            <p:nvPr/>
          </p:nvSpPr>
          <p:spPr>
            <a:xfrm>
              <a:off x="702563" y="5646419"/>
              <a:ext cx="7876540" cy="222885"/>
            </a:xfrm>
            <a:custGeom>
              <a:rect b="b" l="l" r="r" t="t"/>
              <a:pathLst>
                <a:path extrusionOk="0" h="222885" w="7876540">
                  <a:moveTo>
                    <a:pt x="0" y="6730"/>
                  </a:moveTo>
                  <a:lnTo>
                    <a:pt x="0" y="3009"/>
                  </a:lnTo>
                  <a:lnTo>
                    <a:pt x="3009" y="0"/>
                  </a:lnTo>
                  <a:lnTo>
                    <a:pt x="6731" y="0"/>
                  </a:lnTo>
                  <a:lnTo>
                    <a:pt x="7869301" y="0"/>
                  </a:lnTo>
                  <a:lnTo>
                    <a:pt x="7872983" y="0"/>
                  </a:lnTo>
                  <a:lnTo>
                    <a:pt x="7876032" y="3009"/>
                  </a:lnTo>
                  <a:lnTo>
                    <a:pt x="7876032" y="6730"/>
                  </a:lnTo>
                  <a:lnTo>
                    <a:pt x="7876032" y="215772"/>
                  </a:lnTo>
                  <a:lnTo>
                    <a:pt x="7876032" y="219494"/>
                  </a:lnTo>
                  <a:lnTo>
                    <a:pt x="7872983" y="222503"/>
                  </a:lnTo>
                  <a:lnTo>
                    <a:pt x="7869301" y="222503"/>
                  </a:lnTo>
                  <a:lnTo>
                    <a:pt x="6731" y="222503"/>
                  </a:lnTo>
                  <a:lnTo>
                    <a:pt x="3009" y="222503"/>
                  </a:lnTo>
                  <a:lnTo>
                    <a:pt x="0" y="219494"/>
                  </a:lnTo>
                  <a:lnTo>
                    <a:pt x="0" y="215772"/>
                  </a:lnTo>
                  <a:lnTo>
                    <a:pt x="0" y="6730"/>
                  </a:lnTo>
                  <a:close/>
                </a:path>
              </a:pathLst>
            </a:custGeom>
            <a:noFill/>
            <a:ln cap="flat" cmpd="sng" w="9525">
              <a:solidFill>
                <a:srgbClr val="B7DE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77" name="Google Shape;577;p13"/>
          <p:cNvSpPr txBox="1"/>
          <p:nvPr/>
        </p:nvSpPr>
        <p:spPr>
          <a:xfrm>
            <a:off x="3364229" y="5668162"/>
            <a:ext cx="2554605" cy="1670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Auto Scaleout Platform (Fabric8/Kubernetes/Docker)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78" name="Google Shape;578;p13"/>
          <p:cNvGrpSpPr/>
          <p:nvPr/>
        </p:nvGrpSpPr>
        <p:grpSpPr>
          <a:xfrm>
            <a:off x="614172" y="1115567"/>
            <a:ext cx="7981315" cy="5052060"/>
            <a:chOff x="614172" y="1115567"/>
            <a:chExt cx="7981315" cy="5052060"/>
          </a:xfrm>
        </p:grpSpPr>
        <p:sp>
          <p:nvSpPr>
            <p:cNvPr id="579" name="Google Shape;579;p13"/>
            <p:cNvSpPr/>
            <p:nvPr/>
          </p:nvSpPr>
          <p:spPr>
            <a:xfrm>
              <a:off x="614172" y="1115567"/>
              <a:ext cx="7981315" cy="5052060"/>
            </a:xfrm>
            <a:custGeom>
              <a:rect b="b" l="l" r="r" t="t"/>
              <a:pathLst>
                <a:path extrusionOk="0" h="5052060" w="7981315">
                  <a:moveTo>
                    <a:pt x="6743700" y="1663319"/>
                  </a:moveTo>
                  <a:lnTo>
                    <a:pt x="6736943" y="1629854"/>
                  </a:lnTo>
                  <a:lnTo>
                    <a:pt x="6718516" y="1602524"/>
                  </a:lnTo>
                  <a:lnTo>
                    <a:pt x="6691185" y="1584096"/>
                  </a:lnTo>
                  <a:lnTo>
                    <a:pt x="6657721" y="1577340"/>
                  </a:lnTo>
                  <a:lnTo>
                    <a:pt x="85979" y="1577340"/>
                  </a:lnTo>
                  <a:lnTo>
                    <a:pt x="52501" y="1584096"/>
                  </a:lnTo>
                  <a:lnTo>
                    <a:pt x="25171" y="1602524"/>
                  </a:lnTo>
                  <a:lnTo>
                    <a:pt x="6756" y="1629854"/>
                  </a:lnTo>
                  <a:lnTo>
                    <a:pt x="0" y="1663319"/>
                  </a:lnTo>
                  <a:lnTo>
                    <a:pt x="0" y="4926457"/>
                  </a:lnTo>
                  <a:lnTo>
                    <a:pt x="6756" y="4959934"/>
                  </a:lnTo>
                  <a:lnTo>
                    <a:pt x="25171" y="4987264"/>
                  </a:lnTo>
                  <a:lnTo>
                    <a:pt x="52501" y="5005679"/>
                  </a:lnTo>
                  <a:lnTo>
                    <a:pt x="85979" y="5012436"/>
                  </a:lnTo>
                  <a:lnTo>
                    <a:pt x="6657721" y="5012436"/>
                  </a:lnTo>
                  <a:lnTo>
                    <a:pt x="6691185" y="5005679"/>
                  </a:lnTo>
                  <a:lnTo>
                    <a:pt x="6718516" y="4987264"/>
                  </a:lnTo>
                  <a:lnTo>
                    <a:pt x="6736943" y="4959934"/>
                  </a:lnTo>
                  <a:lnTo>
                    <a:pt x="6743700" y="4926457"/>
                  </a:lnTo>
                  <a:lnTo>
                    <a:pt x="6743700" y="1663319"/>
                  </a:lnTo>
                  <a:close/>
                </a:path>
                <a:path extrusionOk="0" h="5052060" w="7981315">
                  <a:moveTo>
                    <a:pt x="7981188" y="30861"/>
                  </a:moveTo>
                  <a:lnTo>
                    <a:pt x="7978749" y="18859"/>
                  </a:lnTo>
                  <a:lnTo>
                    <a:pt x="7972133" y="9055"/>
                  </a:lnTo>
                  <a:lnTo>
                    <a:pt x="7962328" y="2438"/>
                  </a:lnTo>
                  <a:lnTo>
                    <a:pt x="7950327" y="0"/>
                  </a:lnTo>
                  <a:lnTo>
                    <a:pt x="6779133" y="0"/>
                  </a:lnTo>
                  <a:lnTo>
                    <a:pt x="6767131" y="2438"/>
                  </a:lnTo>
                  <a:lnTo>
                    <a:pt x="6757314" y="9055"/>
                  </a:lnTo>
                  <a:lnTo>
                    <a:pt x="6750698" y="18859"/>
                  </a:lnTo>
                  <a:lnTo>
                    <a:pt x="6748272" y="30861"/>
                  </a:lnTo>
                  <a:lnTo>
                    <a:pt x="6748272" y="5021199"/>
                  </a:lnTo>
                  <a:lnTo>
                    <a:pt x="6750698" y="5033213"/>
                  </a:lnTo>
                  <a:lnTo>
                    <a:pt x="6757314" y="5043030"/>
                  </a:lnTo>
                  <a:lnTo>
                    <a:pt x="6767119" y="5049647"/>
                  </a:lnTo>
                  <a:lnTo>
                    <a:pt x="6779133" y="5052060"/>
                  </a:lnTo>
                  <a:lnTo>
                    <a:pt x="7950327" y="5052060"/>
                  </a:lnTo>
                  <a:lnTo>
                    <a:pt x="7962316" y="5049647"/>
                  </a:lnTo>
                  <a:lnTo>
                    <a:pt x="7972133" y="5043030"/>
                  </a:lnTo>
                  <a:lnTo>
                    <a:pt x="7978749" y="5033213"/>
                  </a:lnTo>
                  <a:lnTo>
                    <a:pt x="7981188" y="5021199"/>
                  </a:lnTo>
                  <a:lnTo>
                    <a:pt x="7981188" y="30861"/>
                  </a:lnTo>
                  <a:close/>
                </a:path>
              </a:pathLst>
            </a:custGeom>
            <a:solidFill>
              <a:srgbClr val="FFFFFF">
                <a:alpha val="80784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0" name="Google Shape;580;p13"/>
            <p:cNvSpPr/>
            <p:nvPr/>
          </p:nvSpPr>
          <p:spPr>
            <a:xfrm>
              <a:off x="768235" y="3078225"/>
              <a:ext cx="2242185" cy="9525"/>
            </a:xfrm>
            <a:custGeom>
              <a:rect b="b" l="l" r="r" t="t"/>
              <a:pathLst>
                <a:path extrusionOk="0" h="9525" w="2242185">
                  <a:moveTo>
                    <a:pt x="2241791" y="0"/>
                  </a:moveTo>
                  <a:lnTo>
                    <a:pt x="0" y="0"/>
                  </a:lnTo>
                  <a:lnTo>
                    <a:pt x="0" y="9144"/>
                  </a:lnTo>
                  <a:lnTo>
                    <a:pt x="2241791" y="9144"/>
                  </a:lnTo>
                  <a:lnTo>
                    <a:pt x="224179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81" name="Google Shape;581;p13"/>
          <p:cNvSpPr txBox="1"/>
          <p:nvPr/>
        </p:nvSpPr>
        <p:spPr>
          <a:xfrm>
            <a:off x="730300" y="2820365"/>
            <a:ext cx="4491558" cy="2584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no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應用層</a:t>
            </a:r>
            <a:r>
              <a:rPr baseline="30000" lang="en-US" sz="13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AA </a:t>
            </a:r>
            <a:r>
              <a:rPr b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(Applicatio</a:t>
            </a:r>
            <a:r>
              <a:rPr baseline="-25000" lang="en-US" sz="13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Sp</a:t>
            </a:r>
            <a:r>
              <a:rPr b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aseline="-25000" lang="en-US" sz="13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rin</a:t>
            </a:r>
            <a:r>
              <a:rPr b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</a:t>
            </a:r>
            <a:r>
              <a:rPr baseline="-25000" lang="en-US" sz="13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 </a:t>
            </a:r>
            <a:r>
              <a:rPr b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aseline="-25000" lang="en-US" sz="13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Se</a:t>
            </a:r>
            <a:r>
              <a:rPr b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r>
              <a:rPr baseline="-25000" lang="en-US" sz="13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cu</a:t>
            </a:r>
            <a:r>
              <a:rPr b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r>
              <a:rPr baseline="-25000" lang="en-US" sz="13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ri</a:t>
            </a:r>
            <a:r>
              <a:rPr b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baseline="-25000" lang="en-US" sz="13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ty</a:t>
            </a:r>
            <a:r>
              <a:rPr b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</a:t>
            </a: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主要因應行動裝置普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2" name="Google Shape;582;p13"/>
          <p:cNvSpPr txBox="1"/>
          <p:nvPr/>
        </p:nvSpPr>
        <p:spPr>
          <a:xfrm>
            <a:off x="5097428" y="2872117"/>
            <a:ext cx="2488780" cy="192360"/>
          </a:xfrm>
          <a:prstGeom prst="rect">
            <a:avLst/>
          </a:prstGeom>
          <a:solidFill>
            <a:srgbClr val="E7BB2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6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及，並</a:t>
            </a:r>
            <a:r>
              <a:rPr lang="en-US" sz="9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aseline="30000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在</a:t>
            </a:r>
            <a:r>
              <a:rPr lang="en-US" sz="9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prin</a:t>
            </a:r>
            <a:r>
              <a:rPr baseline="30000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最</a:t>
            </a:r>
            <a:r>
              <a:rPr lang="en-US" sz="9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 So</a:t>
            </a:r>
            <a:r>
              <a:rPr baseline="30000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大</a:t>
            </a:r>
            <a:r>
              <a:rPr lang="en-US" sz="9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cial </a:t>
            </a:r>
            <a:r>
              <a:rPr baseline="30000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限度</a:t>
            </a:r>
            <a:endParaRPr baseline="30000"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3" name="Google Shape;583;p13"/>
          <p:cNvSpPr txBox="1"/>
          <p:nvPr/>
        </p:nvSpPr>
        <p:spPr>
          <a:xfrm>
            <a:off x="6818643" y="2773426"/>
            <a:ext cx="228600" cy="269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達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4" name="Google Shape;584;p13"/>
          <p:cNvSpPr txBox="1"/>
          <p:nvPr/>
        </p:nvSpPr>
        <p:spPr>
          <a:xfrm>
            <a:off x="755700" y="3064891"/>
            <a:ext cx="7081216" cy="2584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到”Develop once, run anywhere”的概念，以響應式網頁設計(Responsive Web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5" name="Google Shape;585;p13"/>
          <p:cNvSpPr txBox="1"/>
          <p:nvPr/>
        </p:nvSpPr>
        <p:spPr>
          <a:xfrm>
            <a:off x="730299" y="3231894"/>
            <a:ext cx="4076241" cy="2584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no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aseline="-25000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Design</a:t>
            </a:r>
            <a:r>
              <a:rPr lang="en-US" sz="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r>
              <a:rPr baseline="-25000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baseline="-25000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為主要U</a:t>
            </a:r>
            <a:r>
              <a:rPr baseline="30000" lang="en-US" sz="13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baseline="-25000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aseline="30000" lang="en-US" sz="13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r>
              <a:rPr baseline="-25000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設</a:t>
            </a:r>
            <a:r>
              <a:rPr baseline="30000" lang="en-US" sz="13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STf</a:t>
            </a:r>
            <a:r>
              <a:rPr baseline="-25000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計</a:t>
            </a:r>
            <a:r>
              <a:rPr baseline="30000" lang="en-US" sz="13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ul / H</a:t>
            </a:r>
            <a:r>
              <a:rPr baseline="-25000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原</a:t>
            </a:r>
            <a:r>
              <a:rPr baseline="30000" lang="en-US" sz="13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ATE</a:t>
            </a:r>
            <a:r>
              <a:rPr baseline="-25000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則</a:t>
            </a:r>
            <a:r>
              <a:rPr baseline="30000" lang="en-US" sz="13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OAS</a:t>
            </a:r>
            <a:r>
              <a:rPr baseline="-25000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。開發團</a:t>
            </a:r>
            <a:r>
              <a:rPr baseline="30000" lang="en-US" sz="13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baseline="-25000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隊</a:t>
            </a:r>
            <a:r>
              <a:rPr baseline="30000" lang="en-US" sz="13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hym</a:t>
            </a:r>
            <a:r>
              <a:rPr baseline="-25000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將</a:t>
            </a:r>
            <a:r>
              <a:rPr baseline="30000" lang="en-US" sz="13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elea</a:t>
            </a:r>
            <a:r>
              <a:rPr baseline="-25000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採</a:t>
            </a:r>
            <a:r>
              <a:rPr baseline="30000" lang="en-US" sz="13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 vie</a:t>
            </a:r>
            <a:r>
              <a:rPr baseline="-25000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用</a:t>
            </a:r>
            <a:r>
              <a:rPr baseline="30000" lang="en-US" sz="13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endParaRPr baseline="30000" sz="1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6" name="Google Shape;586;p13"/>
          <p:cNvSpPr txBox="1"/>
          <p:nvPr/>
        </p:nvSpPr>
        <p:spPr>
          <a:xfrm>
            <a:off x="4786946" y="3299460"/>
            <a:ext cx="3018155" cy="2584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no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HTML5-bas</a:t>
            </a:r>
            <a:r>
              <a:rPr baseline="30000" lang="en-US" sz="1425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r>
              <a:rPr baseline="30000" lang="en-US" sz="1425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tr</a:t>
            </a: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r>
              <a:rPr baseline="30000" lang="en-US" sz="1425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olle</a:t>
            </a: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r>
              <a:rPr baseline="30000" lang="en-US" sz="1425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rs</a:t>
            </a: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ybrid Mob</a:t>
            </a:r>
            <a:r>
              <a:rPr baseline="30000" lang="en-US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J</a:t>
            </a: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aseline="30000" lang="en-US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</a:t>
            </a: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</a:t>
            </a:r>
            <a:r>
              <a:rPr baseline="30000" lang="en-US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nit </a:t>
            </a: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App作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7" name="Google Shape;587;p13"/>
          <p:cNvSpPr txBox="1"/>
          <p:nvPr/>
        </p:nvSpPr>
        <p:spPr>
          <a:xfrm>
            <a:off x="755700" y="3552571"/>
            <a:ext cx="5300167" cy="25933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為行動裝置App的發展平台。會支援下列使用者介面：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88" name="Google Shape;588;p13"/>
          <p:cNvGrpSpPr/>
          <p:nvPr/>
        </p:nvGrpSpPr>
        <p:grpSpPr>
          <a:xfrm>
            <a:off x="697230" y="3890009"/>
            <a:ext cx="1717675" cy="2315210"/>
            <a:chOff x="697230" y="3890009"/>
            <a:chExt cx="1717675" cy="2315210"/>
          </a:xfrm>
        </p:grpSpPr>
        <p:sp>
          <p:nvSpPr>
            <p:cNvPr id="589" name="Google Shape;589;p13"/>
            <p:cNvSpPr/>
            <p:nvPr/>
          </p:nvSpPr>
          <p:spPr>
            <a:xfrm>
              <a:off x="697230" y="3890009"/>
              <a:ext cx="1717675" cy="2315210"/>
            </a:xfrm>
            <a:custGeom>
              <a:rect b="b" l="l" r="r" t="t"/>
              <a:pathLst>
                <a:path extrusionOk="0" h="2315210" w="1717675">
                  <a:moveTo>
                    <a:pt x="1545844" y="0"/>
                  </a:moveTo>
                  <a:lnTo>
                    <a:pt x="171754" y="0"/>
                  </a:lnTo>
                  <a:lnTo>
                    <a:pt x="126096" y="6139"/>
                  </a:lnTo>
                  <a:lnTo>
                    <a:pt x="85067" y="23462"/>
                  </a:lnTo>
                  <a:lnTo>
                    <a:pt x="50306" y="50323"/>
                  </a:lnTo>
                  <a:lnTo>
                    <a:pt x="23449" y="85080"/>
                  </a:lnTo>
                  <a:lnTo>
                    <a:pt x="6135" y="126088"/>
                  </a:lnTo>
                  <a:lnTo>
                    <a:pt x="0" y="171703"/>
                  </a:lnTo>
                  <a:lnTo>
                    <a:pt x="0" y="2143188"/>
                  </a:lnTo>
                  <a:lnTo>
                    <a:pt x="6135" y="2188852"/>
                  </a:lnTo>
                  <a:lnTo>
                    <a:pt x="23449" y="2229884"/>
                  </a:lnTo>
                  <a:lnTo>
                    <a:pt x="50306" y="2264648"/>
                  </a:lnTo>
                  <a:lnTo>
                    <a:pt x="85067" y="2291505"/>
                  </a:lnTo>
                  <a:lnTo>
                    <a:pt x="126096" y="2308820"/>
                  </a:lnTo>
                  <a:lnTo>
                    <a:pt x="171754" y="2314955"/>
                  </a:lnTo>
                  <a:lnTo>
                    <a:pt x="1545844" y="2314955"/>
                  </a:lnTo>
                  <a:lnTo>
                    <a:pt x="1591503" y="2308820"/>
                  </a:lnTo>
                  <a:lnTo>
                    <a:pt x="1632523" y="2291505"/>
                  </a:lnTo>
                  <a:lnTo>
                    <a:pt x="1667271" y="2264648"/>
                  </a:lnTo>
                  <a:lnTo>
                    <a:pt x="1694114" y="2229884"/>
                  </a:lnTo>
                  <a:lnTo>
                    <a:pt x="1711417" y="2188852"/>
                  </a:lnTo>
                  <a:lnTo>
                    <a:pt x="1717547" y="2143188"/>
                  </a:lnTo>
                  <a:lnTo>
                    <a:pt x="1717547" y="171703"/>
                  </a:lnTo>
                  <a:lnTo>
                    <a:pt x="1711417" y="126088"/>
                  </a:lnTo>
                  <a:lnTo>
                    <a:pt x="1694114" y="85080"/>
                  </a:lnTo>
                  <a:lnTo>
                    <a:pt x="1667271" y="50323"/>
                  </a:lnTo>
                  <a:lnTo>
                    <a:pt x="1632523" y="23462"/>
                  </a:lnTo>
                  <a:lnTo>
                    <a:pt x="1591503" y="6139"/>
                  </a:lnTo>
                  <a:lnTo>
                    <a:pt x="1545844" y="0"/>
                  </a:lnTo>
                  <a:close/>
                </a:path>
              </a:pathLst>
            </a:custGeom>
            <a:solidFill>
              <a:srgbClr val="C0504D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0" name="Google Shape;590;p13"/>
            <p:cNvSpPr/>
            <p:nvPr/>
          </p:nvSpPr>
          <p:spPr>
            <a:xfrm>
              <a:off x="697230" y="3890009"/>
              <a:ext cx="1717675" cy="2315210"/>
            </a:xfrm>
            <a:custGeom>
              <a:rect b="b" l="l" r="r" t="t"/>
              <a:pathLst>
                <a:path extrusionOk="0" h="2315210" w="1717675">
                  <a:moveTo>
                    <a:pt x="0" y="171703"/>
                  </a:moveTo>
                  <a:lnTo>
                    <a:pt x="6135" y="126088"/>
                  </a:lnTo>
                  <a:lnTo>
                    <a:pt x="23449" y="85080"/>
                  </a:lnTo>
                  <a:lnTo>
                    <a:pt x="50306" y="50323"/>
                  </a:lnTo>
                  <a:lnTo>
                    <a:pt x="85067" y="23462"/>
                  </a:lnTo>
                  <a:lnTo>
                    <a:pt x="126096" y="6139"/>
                  </a:lnTo>
                  <a:lnTo>
                    <a:pt x="171754" y="0"/>
                  </a:lnTo>
                  <a:lnTo>
                    <a:pt x="1545844" y="0"/>
                  </a:lnTo>
                  <a:lnTo>
                    <a:pt x="1591503" y="6139"/>
                  </a:lnTo>
                  <a:lnTo>
                    <a:pt x="1632523" y="23462"/>
                  </a:lnTo>
                  <a:lnTo>
                    <a:pt x="1667271" y="50323"/>
                  </a:lnTo>
                  <a:lnTo>
                    <a:pt x="1694114" y="85080"/>
                  </a:lnTo>
                  <a:lnTo>
                    <a:pt x="1711417" y="126088"/>
                  </a:lnTo>
                  <a:lnTo>
                    <a:pt x="1717547" y="171703"/>
                  </a:lnTo>
                  <a:lnTo>
                    <a:pt x="1717547" y="2143188"/>
                  </a:lnTo>
                  <a:lnTo>
                    <a:pt x="1711417" y="2188852"/>
                  </a:lnTo>
                  <a:lnTo>
                    <a:pt x="1694114" y="2229884"/>
                  </a:lnTo>
                  <a:lnTo>
                    <a:pt x="1667271" y="2264648"/>
                  </a:lnTo>
                  <a:lnTo>
                    <a:pt x="1632523" y="2291505"/>
                  </a:lnTo>
                  <a:lnTo>
                    <a:pt x="1591503" y="2308820"/>
                  </a:lnTo>
                  <a:lnTo>
                    <a:pt x="1545844" y="2314955"/>
                  </a:lnTo>
                  <a:lnTo>
                    <a:pt x="171754" y="2314955"/>
                  </a:lnTo>
                  <a:lnTo>
                    <a:pt x="126096" y="2308820"/>
                  </a:lnTo>
                  <a:lnTo>
                    <a:pt x="85067" y="2291505"/>
                  </a:lnTo>
                  <a:lnTo>
                    <a:pt x="50306" y="2264648"/>
                  </a:lnTo>
                  <a:lnTo>
                    <a:pt x="23449" y="2229884"/>
                  </a:lnTo>
                  <a:lnTo>
                    <a:pt x="6135" y="2188852"/>
                  </a:lnTo>
                  <a:lnTo>
                    <a:pt x="0" y="2143188"/>
                  </a:lnTo>
                  <a:lnTo>
                    <a:pt x="0" y="171703"/>
                  </a:lnTo>
                  <a:close/>
                </a:path>
              </a:pathLst>
            </a:custGeom>
            <a:noFill/>
            <a:ln cap="flat" cmpd="sng" w="254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91" name="Google Shape;591;p13"/>
          <p:cNvSpPr txBox="1"/>
          <p:nvPr/>
        </p:nvSpPr>
        <p:spPr>
          <a:xfrm>
            <a:off x="814222" y="4866258"/>
            <a:ext cx="1282700" cy="2082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智慧型手機(Smart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2" name="Google Shape;592;p13"/>
          <p:cNvSpPr txBox="1"/>
          <p:nvPr/>
        </p:nvSpPr>
        <p:spPr>
          <a:xfrm>
            <a:off x="814222" y="5030851"/>
            <a:ext cx="551815" cy="2082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Phone)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3" name="Google Shape;593;p13"/>
          <p:cNvSpPr txBox="1"/>
          <p:nvPr/>
        </p:nvSpPr>
        <p:spPr>
          <a:xfrm>
            <a:off x="814222" y="5264022"/>
            <a:ext cx="1059815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noAutofit/>
          </a:bodyPr>
          <a:lstStyle/>
          <a:p>
            <a:pPr indent="-57150" lvl="0" marL="7048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Char char="•"/>
            </a:pPr>
            <a:r>
              <a:rPr lang="en-US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包含基於 Google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4" name="Google Shape;594;p13"/>
          <p:cNvSpPr txBox="1"/>
          <p:nvPr/>
        </p:nvSpPr>
        <p:spPr>
          <a:xfrm>
            <a:off x="872134" y="5400878"/>
            <a:ext cx="1425575" cy="314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noAutofit/>
          </a:bodyPr>
          <a:lstStyle/>
          <a:p>
            <a:pPr indent="0" lvl="0" marL="1270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Android 與 Apple iOS 等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作業系統的智慧型手機的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5" name="Google Shape;595;p13"/>
          <p:cNvSpPr txBox="1"/>
          <p:nvPr/>
        </p:nvSpPr>
        <p:spPr>
          <a:xfrm>
            <a:off x="872134" y="5675782"/>
            <a:ext cx="1244600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行動應用程式(Mobile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6" name="Google Shape;596;p13"/>
          <p:cNvSpPr txBox="1"/>
          <p:nvPr/>
        </p:nvSpPr>
        <p:spPr>
          <a:xfrm>
            <a:off x="884834" y="5812942"/>
            <a:ext cx="427355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App)。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97" name="Google Shape;597;p13"/>
          <p:cNvGrpSpPr/>
          <p:nvPr/>
        </p:nvGrpSpPr>
        <p:grpSpPr>
          <a:xfrm>
            <a:off x="1171194" y="3890009"/>
            <a:ext cx="3013075" cy="2315210"/>
            <a:chOff x="1171194" y="3890009"/>
            <a:chExt cx="3013075" cy="2315210"/>
          </a:xfrm>
        </p:grpSpPr>
        <p:sp>
          <p:nvSpPr>
            <p:cNvPr id="598" name="Google Shape;598;p13"/>
            <p:cNvSpPr/>
            <p:nvPr/>
          </p:nvSpPr>
          <p:spPr>
            <a:xfrm>
              <a:off x="1171194" y="4028693"/>
              <a:ext cx="771144" cy="771144"/>
            </a:xfrm>
            <a:prstGeom prst="rect">
              <a:avLst/>
            </a:prstGeom>
            <a:blipFill rotWithShape="1">
              <a:blip r:embed="rId27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9" name="Google Shape;599;p13"/>
            <p:cNvSpPr/>
            <p:nvPr/>
          </p:nvSpPr>
          <p:spPr>
            <a:xfrm>
              <a:off x="1171194" y="4028693"/>
              <a:ext cx="771525" cy="771525"/>
            </a:xfrm>
            <a:custGeom>
              <a:rect b="b" l="l" r="r" t="t"/>
              <a:pathLst>
                <a:path extrusionOk="0" h="771525" w="771525">
                  <a:moveTo>
                    <a:pt x="0" y="385571"/>
                  </a:moveTo>
                  <a:lnTo>
                    <a:pt x="3003" y="337200"/>
                  </a:lnTo>
                  <a:lnTo>
                    <a:pt x="11773" y="290623"/>
                  </a:lnTo>
                  <a:lnTo>
                    <a:pt x="25949" y="246201"/>
                  </a:lnTo>
                  <a:lnTo>
                    <a:pt x="45169" y="204297"/>
                  </a:lnTo>
                  <a:lnTo>
                    <a:pt x="69072" y="165271"/>
                  </a:lnTo>
                  <a:lnTo>
                    <a:pt x="97298" y="129484"/>
                  </a:lnTo>
                  <a:lnTo>
                    <a:pt x="129484" y="97298"/>
                  </a:lnTo>
                  <a:lnTo>
                    <a:pt x="165271" y="69072"/>
                  </a:lnTo>
                  <a:lnTo>
                    <a:pt x="204297" y="45169"/>
                  </a:lnTo>
                  <a:lnTo>
                    <a:pt x="246201" y="25949"/>
                  </a:lnTo>
                  <a:lnTo>
                    <a:pt x="290623" y="11773"/>
                  </a:lnTo>
                  <a:lnTo>
                    <a:pt x="337200" y="3003"/>
                  </a:lnTo>
                  <a:lnTo>
                    <a:pt x="385572" y="0"/>
                  </a:lnTo>
                  <a:lnTo>
                    <a:pt x="433943" y="3003"/>
                  </a:lnTo>
                  <a:lnTo>
                    <a:pt x="480520" y="11773"/>
                  </a:lnTo>
                  <a:lnTo>
                    <a:pt x="524942" y="25949"/>
                  </a:lnTo>
                  <a:lnTo>
                    <a:pt x="566846" y="45169"/>
                  </a:lnTo>
                  <a:lnTo>
                    <a:pt x="605872" y="69072"/>
                  </a:lnTo>
                  <a:lnTo>
                    <a:pt x="641659" y="97298"/>
                  </a:lnTo>
                  <a:lnTo>
                    <a:pt x="673845" y="129484"/>
                  </a:lnTo>
                  <a:lnTo>
                    <a:pt x="702071" y="165271"/>
                  </a:lnTo>
                  <a:lnTo>
                    <a:pt x="725974" y="204297"/>
                  </a:lnTo>
                  <a:lnTo>
                    <a:pt x="745194" y="246201"/>
                  </a:lnTo>
                  <a:lnTo>
                    <a:pt x="759370" y="290623"/>
                  </a:lnTo>
                  <a:lnTo>
                    <a:pt x="768140" y="337200"/>
                  </a:lnTo>
                  <a:lnTo>
                    <a:pt x="771144" y="385571"/>
                  </a:lnTo>
                  <a:lnTo>
                    <a:pt x="768140" y="433943"/>
                  </a:lnTo>
                  <a:lnTo>
                    <a:pt x="759370" y="480520"/>
                  </a:lnTo>
                  <a:lnTo>
                    <a:pt x="745194" y="524942"/>
                  </a:lnTo>
                  <a:lnTo>
                    <a:pt x="725974" y="566846"/>
                  </a:lnTo>
                  <a:lnTo>
                    <a:pt x="702071" y="605872"/>
                  </a:lnTo>
                  <a:lnTo>
                    <a:pt x="673845" y="641659"/>
                  </a:lnTo>
                  <a:lnTo>
                    <a:pt x="641659" y="673845"/>
                  </a:lnTo>
                  <a:lnTo>
                    <a:pt x="605872" y="702071"/>
                  </a:lnTo>
                  <a:lnTo>
                    <a:pt x="566846" y="725974"/>
                  </a:lnTo>
                  <a:lnTo>
                    <a:pt x="524942" y="745194"/>
                  </a:lnTo>
                  <a:lnTo>
                    <a:pt x="480520" y="759370"/>
                  </a:lnTo>
                  <a:lnTo>
                    <a:pt x="433943" y="768140"/>
                  </a:lnTo>
                  <a:lnTo>
                    <a:pt x="385572" y="771143"/>
                  </a:lnTo>
                  <a:lnTo>
                    <a:pt x="337200" y="768140"/>
                  </a:lnTo>
                  <a:lnTo>
                    <a:pt x="290623" y="759370"/>
                  </a:lnTo>
                  <a:lnTo>
                    <a:pt x="246201" y="745194"/>
                  </a:lnTo>
                  <a:lnTo>
                    <a:pt x="204297" y="725974"/>
                  </a:lnTo>
                  <a:lnTo>
                    <a:pt x="165271" y="702071"/>
                  </a:lnTo>
                  <a:lnTo>
                    <a:pt x="129484" y="673845"/>
                  </a:lnTo>
                  <a:lnTo>
                    <a:pt x="97298" y="641659"/>
                  </a:lnTo>
                  <a:lnTo>
                    <a:pt x="69072" y="605872"/>
                  </a:lnTo>
                  <a:lnTo>
                    <a:pt x="45169" y="566846"/>
                  </a:lnTo>
                  <a:lnTo>
                    <a:pt x="25949" y="524942"/>
                  </a:lnTo>
                  <a:lnTo>
                    <a:pt x="11773" y="480520"/>
                  </a:lnTo>
                  <a:lnTo>
                    <a:pt x="3003" y="433943"/>
                  </a:lnTo>
                  <a:lnTo>
                    <a:pt x="0" y="385571"/>
                  </a:lnTo>
                  <a:close/>
                </a:path>
              </a:pathLst>
            </a:custGeom>
            <a:noFill/>
            <a:ln cap="flat" cmpd="sng" w="254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0" name="Google Shape;600;p13"/>
            <p:cNvSpPr/>
            <p:nvPr/>
          </p:nvSpPr>
          <p:spPr>
            <a:xfrm>
              <a:off x="2466594" y="3890009"/>
              <a:ext cx="1717675" cy="2315210"/>
            </a:xfrm>
            <a:custGeom>
              <a:rect b="b" l="l" r="r" t="t"/>
              <a:pathLst>
                <a:path extrusionOk="0" h="2315210" w="1717675">
                  <a:moveTo>
                    <a:pt x="1545844" y="0"/>
                  </a:moveTo>
                  <a:lnTo>
                    <a:pt x="171704" y="0"/>
                  </a:lnTo>
                  <a:lnTo>
                    <a:pt x="126044" y="6139"/>
                  </a:lnTo>
                  <a:lnTo>
                    <a:pt x="85024" y="23462"/>
                  </a:lnTo>
                  <a:lnTo>
                    <a:pt x="50276" y="50323"/>
                  </a:lnTo>
                  <a:lnTo>
                    <a:pt x="23433" y="85080"/>
                  </a:lnTo>
                  <a:lnTo>
                    <a:pt x="6130" y="126088"/>
                  </a:lnTo>
                  <a:lnTo>
                    <a:pt x="0" y="171703"/>
                  </a:lnTo>
                  <a:lnTo>
                    <a:pt x="0" y="2143188"/>
                  </a:lnTo>
                  <a:lnTo>
                    <a:pt x="6130" y="2188852"/>
                  </a:lnTo>
                  <a:lnTo>
                    <a:pt x="23433" y="2229884"/>
                  </a:lnTo>
                  <a:lnTo>
                    <a:pt x="50276" y="2264648"/>
                  </a:lnTo>
                  <a:lnTo>
                    <a:pt x="85024" y="2291505"/>
                  </a:lnTo>
                  <a:lnTo>
                    <a:pt x="126044" y="2308820"/>
                  </a:lnTo>
                  <a:lnTo>
                    <a:pt x="171704" y="2314955"/>
                  </a:lnTo>
                  <a:lnTo>
                    <a:pt x="1545844" y="2314955"/>
                  </a:lnTo>
                  <a:lnTo>
                    <a:pt x="1591503" y="2308820"/>
                  </a:lnTo>
                  <a:lnTo>
                    <a:pt x="1632523" y="2291505"/>
                  </a:lnTo>
                  <a:lnTo>
                    <a:pt x="1667271" y="2264648"/>
                  </a:lnTo>
                  <a:lnTo>
                    <a:pt x="1694114" y="2229884"/>
                  </a:lnTo>
                  <a:lnTo>
                    <a:pt x="1711417" y="2188852"/>
                  </a:lnTo>
                  <a:lnTo>
                    <a:pt x="1717547" y="2143188"/>
                  </a:lnTo>
                  <a:lnTo>
                    <a:pt x="1717547" y="171703"/>
                  </a:lnTo>
                  <a:lnTo>
                    <a:pt x="1711417" y="126088"/>
                  </a:lnTo>
                  <a:lnTo>
                    <a:pt x="1694114" y="85080"/>
                  </a:lnTo>
                  <a:lnTo>
                    <a:pt x="1667271" y="50323"/>
                  </a:lnTo>
                  <a:lnTo>
                    <a:pt x="1632523" y="23462"/>
                  </a:lnTo>
                  <a:lnTo>
                    <a:pt x="1591503" y="6139"/>
                  </a:lnTo>
                  <a:lnTo>
                    <a:pt x="1545844" y="0"/>
                  </a:lnTo>
                  <a:close/>
                </a:path>
              </a:pathLst>
            </a:custGeom>
            <a:solidFill>
              <a:srgbClr val="9BBA58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1" name="Google Shape;601;p13"/>
            <p:cNvSpPr/>
            <p:nvPr/>
          </p:nvSpPr>
          <p:spPr>
            <a:xfrm>
              <a:off x="2466594" y="3890009"/>
              <a:ext cx="1717675" cy="2315210"/>
            </a:xfrm>
            <a:custGeom>
              <a:rect b="b" l="l" r="r" t="t"/>
              <a:pathLst>
                <a:path extrusionOk="0" h="2315210" w="1717675">
                  <a:moveTo>
                    <a:pt x="0" y="171703"/>
                  </a:moveTo>
                  <a:lnTo>
                    <a:pt x="6130" y="126088"/>
                  </a:lnTo>
                  <a:lnTo>
                    <a:pt x="23433" y="85080"/>
                  </a:lnTo>
                  <a:lnTo>
                    <a:pt x="50276" y="50323"/>
                  </a:lnTo>
                  <a:lnTo>
                    <a:pt x="85024" y="23462"/>
                  </a:lnTo>
                  <a:lnTo>
                    <a:pt x="126044" y="6139"/>
                  </a:lnTo>
                  <a:lnTo>
                    <a:pt x="171704" y="0"/>
                  </a:lnTo>
                  <a:lnTo>
                    <a:pt x="1545844" y="0"/>
                  </a:lnTo>
                  <a:lnTo>
                    <a:pt x="1591503" y="6139"/>
                  </a:lnTo>
                  <a:lnTo>
                    <a:pt x="1632523" y="23462"/>
                  </a:lnTo>
                  <a:lnTo>
                    <a:pt x="1667271" y="50323"/>
                  </a:lnTo>
                  <a:lnTo>
                    <a:pt x="1694114" y="85080"/>
                  </a:lnTo>
                  <a:lnTo>
                    <a:pt x="1711417" y="126088"/>
                  </a:lnTo>
                  <a:lnTo>
                    <a:pt x="1717547" y="171703"/>
                  </a:lnTo>
                  <a:lnTo>
                    <a:pt x="1717547" y="2143188"/>
                  </a:lnTo>
                  <a:lnTo>
                    <a:pt x="1711417" y="2188852"/>
                  </a:lnTo>
                  <a:lnTo>
                    <a:pt x="1694114" y="2229884"/>
                  </a:lnTo>
                  <a:lnTo>
                    <a:pt x="1667271" y="2264648"/>
                  </a:lnTo>
                  <a:lnTo>
                    <a:pt x="1632523" y="2291505"/>
                  </a:lnTo>
                  <a:lnTo>
                    <a:pt x="1591503" y="2308820"/>
                  </a:lnTo>
                  <a:lnTo>
                    <a:pt x="1545844" y="2314955"/>
                  </a:lnTo>
                  <a:lnTo>
                    <a:pt x="171704" y="2314955"/>
                  </a:lnTo>
                  <a:lnTo>
                    <a:pt x="126044" y="2308820"/>
                  </a:lnTo>
                  <a:lnTo>
                    <a:pt x="85024" y="2291505"/>
                  </a:lnTo>
                  <a:lnTo>
                    <a:pt x="50276" y="2264648"/>
                  </a:lnTo>
                  <a:lnTo>
                    <a:pt x="23433" y="2229884"/>
                  </a:lnTo>
                  <a:lnTo>
                    <a:pt x="6130" y="2188852"/>
                  </a:lnTo>
                  <a:lnTo>
                    <a:pt x="0" y="2143188"/>
                  </a:lnTo>
                  <a:lnTo>
                    <a:pt x="0" y="171703"/>
                  </a:lnTo>
                  <a:close/>
                </a:path>
              </a:pathLst>
            </a:custGeom>
            <a:noFill/>
            <a:ln cap="flat" cmpd="sng" w="254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02" name="Google Shape;602;p13"/>
          <p:cNvSpPr txBox="1"/>
          <p:nvPr/>
        </p:nvSpPr>
        <p:spPr>
          <a:xfrm>
            <a:off x="2521966" y="5078095"/>
            <a:ext cx="1577340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noAutofit/>
          </a:bodyPr>
          <a:lstStyle/>
          <a:p>
            <a:pPr indent="-57150" lvl="0" marL="7048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Char char="•"/>
            </a:pPr>
            <a:r>
              <a:rPr lang="en-US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包含基於 Google Android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3" name="Google Shape;603;p13"/>
          <p:cNvSpPr txBox="1"/>
          <p:nvPr/>
        </p:nvSpPr>
        <p:spPr>
          <a:xfrm>
            <a:off x="2554477" y="5120766"/>
            <a:ext cx="2096770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no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aseline="-25000" lang="en-US" sz="15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與 Apple iOS等作業</a:t>
            </a:r>
            <a:r>
              <a:rPr lang="en-US" sz="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r>
              <a:rPr baseline="-25000" lang="en-US" sz="15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系</a:t>
            </a:r>
            <a:r>
              <a:rPr lang="en-US" sz="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ib</a:t>
            </a:r>
            <a:r>
              <a:rPr baseline="-25000" lang="en-US" sz="15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統</a:t>
            </a:r>
            <a:r>
              <a:rPr lang="en-US" sz="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ern</a:t>
            </a:r>
            <a:r>
              <a:rPr baseline="-25000" lang="en-US" sz="15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，</a:t>
            </a:r>
            <a:r>
              <a:rPr lang="en-US" sz="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ate (JPA 2.0)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4" name="Google Shape;604;p13"/>
          <p:cNvSpPr txBox="1"/>
          <p:nvPr/>
        </p:nvSpPr>
        <p:spPr>
          <a:xfrm>
            <a:off x="2579877" y="5352110"/>
            <a:ext cx="1543685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有較大尺寸螢幕的平板電腦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5" name="Google Shape;605;p13"/>
          <p:cNvSpPr txBox="1"/>
          <p:nvPr/>
        </p:nvSpPr>
        <p:spPr>
          <a:xfrm>
            <a:off x="2579877" y="5489854"/>
            <a:ext cx="1370965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的行動應用程式(Mobile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6" name="Google Shape;606;p13"/>
          <p:cNvSpPr txBox="1"/>
          <p:nvPr/>
        </p:nvSpPr>
        <p:spPr>
          <a:xfrm>
            <a:off x="2579877" y="5627014"/>
            <a:ext cx="440055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App)。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07" name="Google Shape;607;p13"/>
          <p:cNvGrpSpPr/>
          <p:nvPr/>
        </p:nvGrpSpPr>
        <p:grpSpPr>
          <a:xfrm>
            <a:off x="2940557" y="3890009"/>
            <a:ext cx="3013075" cy="2315210"/>
            <a:chOff x="2940557" y="3890009"/>
            <a:chExt cx="3013075" cy="2315210"/>
          </a:xfrm>
        </p:grpSpPr>
        <p:sp>
          <p:nvSpPr>
            <p:cNvPr id="608" name="Google Shape;608;p13"/>
            <p:cNvSpPr/>
            <p:nvPr/>
          </p:nvSpPr>
          <p:spPr>
            <a:xfrm>
              <a:off x="2940557" y="4028693"/>
              <a:ext cx="771144" cy="771144"/>
            </a:xfrm>
            <a:prstGeom prst="rect">
              <a:avLst/>
            </a:prstGeom>
            <a:blipFill rotWithShape="1">
              <a:blip r:embed="rId28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9" name="Google Shape;609;p13"/>
            <p:cNvSpPr/>
            <p:nvPr/>
          </p:nvSpPr>
          <p:spPr>
            <a:xfrm>
              <a:off x="2940557" y="4028693"/>
              <a:ext cx="771525" cy="771525"/>
            </a:xfrm>
            <a:custGeom>
              <a:rect b="b" l="l" r="r" t="t"/>
              <a:pathLst>
                <a:path extrusionOk="0" h="771525" w="771525">
                  <a:moveTo>
                    <a:pt x="0" y="385571"/>
                  </a:moveTo>
                  <a:lnTo>
                    <a:pt x="3003" y="337200"/>
                  </a:lnTo>
                  <a:lnTo>
                    <a:pt x="11773" y="290623"/>
                  </a:lnTo>
                  <a:lnTo>
                    <a:pt x="25949" y="246201"/>
                  </a:lnTo>
                  <a:lnTo>
                    <a:pt x="45169" y="204297"/>
                  </a:lnTo>
                  <a:lnTo>
                    <a:pt x="69072" y="165271"/>
                  </a:lnTo>
                  <a:lnTo>
                    <a:pt x="97298" y="129484"/>
                  </a:lnTo>
                  <a:lnTo>
                    <a:pt x="129484" y="97298"/>
                  </a:lnTo>
                  <a:lnTo>
                    <a:pt x="165271" y="69072"/>
                  </a:lnTo>
                  <a:lnTo>
                    <a:pt x="204297" y="45169"/>
                  </a:lnTo>
                  <a:lnTo>
                    <a:pt x="246201" y="25949"/>
                  </a:lnTo>
                  <a:lnTo>
                    <a:pt x="290623" y="11773"/>
                  </a:lnTo>
                  <a:lnTo>
                    <a:pt x="337200" y="3003"/>
                  </a:lnTo>
                  <a:lnTo>
                    <a:pt x="385571" y="0"/>
                  </a:lnTo>
                  <a:lnTo>
                    <a:pt x="433943" y="3003"/>
                  </a:lnTo>
                  <a:lnTo>
                    <a:pt x="480520" y="11773"/>
                  </a:lnTo>
                  <a:lnTo>
                    <a:pt x="524942" y="25949"/>
                  </a:lnTo>
                  <a:lnTo>
                    <a:pt x="566846" y="45169"/>
                  </a:lnTo>
                  <a:lnTo>
                    <a:pt x="605872" y="69072"/>
                  </a:lnTo>
                  <a:lnTo>
                    <a:pt x="641659" y="97298"/>
                  </a:lnTo>
                  <a:lnTo>
                    <a:pt x="673845" y="129484"/>
                  </a:lnTo>
                  <a:lnTo>
                    <a:pt x="702071" y="165271"/>
                  </a:lnTo>
                  <a:lnTo>
                    <a:pt x="725974" y="204297"/>
                  </a:lnTo>
                  <a:lnTo>
                    <a:pt x="745194" y="246201"/>
                  </a:lnTo>
                  <a:lnTo>
                    <a:pt x="759370" y="290623"/>
                  </a:lnTo>
                  <a:lnTo>
                    <a:pt x="768140" y="337200"/>
                  </a:lnTo>
                  <a:lnTo>
                    <a:pt x="771144" y="385571"/>
                  </a:lnTo>
                  <a:lnTo>
                    <a:pt x="768140" y="433943"/>
                  </a:lnTo>
                  <a:lnTo>
                    <a:pt x="759370" y="480520"/>
                  </a:lnTo>
                  <a:lnTo>
                    <a:pt x="745194" y="524942"/>
                  </a:lnTo>
                  <a:lnTo>
                    <a:pt x="725974" y="566846"/>
                  </a:lnTo>
                  <a:lnTo>
                    <a:pt x="702071" y="605872"/>
                  </a:lnTo>
                  <a:lnTo>
                    <a:pt x="673845" y="641659"/>
                  </a:lnTo>
                  <a:lnTo>
                    <a:pt x="641659" y="673845"/>
                  </a:lnTo>
                  <a:lnTo>
                    <a:pt x="605872" y="702071"/>
                  </a:lnTo>
                  <a:lnTo>
                    <a:pt x="566846" y="725974"/>
                  </a:lnTo>
                  <a:lnTo>
                    <a:pt x="524942" y="745194"/>
                  </a:lnTo>
                  <a:lnTo>
                    <a:pt x="480520" y="759370"/>
                  </a:lnTo>
                  <a:lnTo>
                    <a:pt x="433943" y="768140"/>
                  </a:lnTo>
                  <a:lnTo>
                    <a:pt x="385571" y="771143"/>
                  </a:lnTo>
                  <a:lnTo>
                    <a:pt x="337200" y="768140"/>
                  </a:lnTo>
                  <a:lnTo>
                    <a:pt x="290623" y="759370"/>
                  </a:lnTo>
                  <a:lnTo>
                    <a:pt x="246201" y="745194"/>
                  </a:lnTo>
                  <a:lnTo>
                    <a:pt x="204297" y="725974"/>
                  </a:lnTo>
                  <a:lnTo>
                    <a:pt x="165271" y="702071"/>
                  </a:lnTo>
                  <a:lnTo>
                    <a:pt x="129484" y="673845"/>
                  </a:lnTo>
                  <a:lnTo>
                    <a:pt x="97298" y="641659"/>
                  </a:lnTo>
                  <a:lnTo>
                    <a:pt x="69072" y="605872"/>
                  </a:lnTo>
                  <a:lnTo>
                    <a:pt x="45169" y="566846"/>
                  </a:lnTo>
                  <a:lnTo>
                    <a:pt x="25949" y="524942"/>
                  </a:lnTo>
                  <a:lnTo>
                    <a:pt x="11773" y="480520"/>
                  </a:lnTo>
                  <a:lnTo>
                    <a:pt x="3003" y="433943"/>
                  </a:lnTo>
                  <a:lnTo>
                    <a:pt x="0" y="385571"/>
                  </a:lnTo>
                  <a:close/>
                </a:path>
              </a:pathLst>
            </a:custGeom>
            <a:noFill/>
            <a:ln cap="flat" cmpd="sng" w="254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0" name="Google Shape;610;p13"/>
            <p:cNvSpPr/>
            <p:nvPr/>
          </p:nvSpPr>
          <p:spPr>
            <a:xfrm>
              <a:off x="4235957" y="3890009"/>
              <a:ext cx="1717675" cy="2315210"/>
            </a:xfrm>
            <a:custGeom>
              <a:rect b="b" l="l" r="r" t="t"/>
              <a:pathLst>
                <a:path extrusionOk="0" h="2315210" w="1717675">
                  <a:moveTo>
                    <a:pt x="1545843" y="0"/>
                  </a:moveTo>
                  <a:lnTo>
                    <a:pt x="171703" y="0"/>
                  </a:lnTo>
                  <a:lnTo>
                    <a:pt x="126044" y="6139"/>
                  </a:lnTo>
                  <a:lnTo>
                    <a:pt x="85024" y="23462"/>
                  </a:lnTo>
                  <a:lnTo>
                    <a:pt x="50276" y="50323"/>
                  </a:lnTo>
                  <a:lnTo>
                    <a:pt x="23433" y="85080"/>
                  </a:lnTo>
                  <a:lnTo>
                    <a:pt x="6130" y="126088"/>
                  </a:lnTo>
                  <a:lnTo>
                    <a:pt x="0" y="171703"/>
                  </a:lnTo>
                  <a:lnTo>
                    <a:pt x="0" y="2143188"/>
                  </a:lnTo>
                  <a:lnTo>
                    <a:pt x="6130" y="2188852"/>
                  </a:lnTo>
                  <a:lnTo>
                    <a:pt x="23433" y="2229884"/>
                  </a:lnTo>
                  <a:lnTo>
                    <a:pt x="50276" y="2264648"/>
                  </a:lnTo>
                  <a:lnTo>
                    <a:pt x="85024" y="2291505"/>
                  </a:lnTo>
                  <a:lnTo>
                    <a:pt x="126044" y="2308820"/>
                  </a:lnTo>
                  <a:lnTo>
                    <a:pt x="171703" y="2314955"/>
                  </a:lnTo>
                  <a:lnTo>
                    <a:pt x="1545843" y="2314955"/>
                  </a:lnTo>
                  <a:lnTo>
                    <a:pt x="1591503" y="2308820"/>
                  </a:lnTo>
                  <a:lnTo>
                    <a:pt x="1632523" y="2291505"/>
                  </a:lnTo>
                  <a:lnTo>
                    <a:pt x="1667271" y="2264648"/>
                  </a:lnTo>
                  <a:lnTo>
                    <a:pt x="1694114" y="2229884"/>
                  </a:lnTo>
                  <a:lnTo>
                    <a:pt x="1711417" y="2188852"/>
                  </a:lnTo>
                  <a:lnTo>
                    <a:pt x="1717547" y="2143188"/>
                  </a:lnTo>
                  <a:lnTo>
                    <a:pt x="1717547" y="171703"/>
                  </a:lnTo>
                  <a:lnTo>
                    <a:pt x="1711417" y="126088"/>
                  </a:lnTo>
                  <a:lnTo>
                    <a:pt x="1694114" y="85080"/>
                  </a:lnTo>
                  <a:lnTo>
                    <a:pt x="1667271" y="50323"/>
                  </a:lnTo>
                  <a:lnTo>
                    <a:pt x="1632523" y="23462"/>
                  </a:lnTo>
                  <a:lnTo>
                    <a:pt x="1591503" y="6139"/>
                  </a:lnTo>
                  <a:lnTo>
                    <a:pt x="1545843" y="0"/>
                  </a:lnTo>
                  <a:close/>
                </a:path>
              </a:pathLst>
            </a:custGeom>
            <a:solidFill>
              <a:srgbClr val="8063A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1" name="Google Shape;611;p13"/>
            <p:cNvSpPr/>
            <p:nvPr/>
          </p:nvSpPr>
          <p:spPr>
            <a:xfrm>
              <a:off x="4235957" y="3890009"/>
              <a:ext cx="1717675" cy="2315210"/>
            </a:xfrm>
            <a:custGeom>
              <a:rect b="b" l="l" r="r" t="t"/>
              <a:pathLst>
                <a:path extrusionOk="0" h="2315210" w="1717675">
                  <a:moveTo>
                    <a:pt x="0" y="171703"/>
                  </a:moveTo>
                  <a:lnTo>
                    <a:pt x="6130" y="126088"/>
                  </a:lnTo>
                  <a:lnTo>
                    <a:pt x="23433" y="85080"/>
                  </a:lnTo>
                  <a:lnTo>
                    <a:pt x="50276" y="50323"/>
                  </a:lnTo>
                  <a:lnTo>
                    <a:pt x="85024" y="23462"/>
                  </a:lnTo>
                  <a:lnTo>
                    <a:pt x="126044" y="6139"/>
                  </a:lnTo>
                  <a:lnTo>
                    <a:pt x="171703" y="0"/>
                  </a:lnTo>
                  <a:lnTo>
                    <a:pt x="1545843" y="0"/>
                  </a:lnTo>
                  <a:lnTo>
                    <a:pt x="1591503" y="6139"/>
                  </a:lnTo>
                  <a:lnTo>
                    <a:pt x="1632523" y="23462"/>
                  </a:lnTo>
                  <a:lnTo>
                    <a:pt x="1667271" y="50323"/>
                  </a:lnTo>
                  <a:lnTo>
                    <a:pt x="1694114" y="85080"/>
                  </a:lnTo>
                  <a:lnTo>
                    <a:pt x="1711417" y="126088"/>
                  </a:lnTo>
                  <a:lnTo>
                    <a:pt x="1717547" y="171703"/>
                  </a:lnTo>
                  <a:lnTo>
                    <a:pt x="1717547" y="2143188"/>
                  </a:lnTo>
                  <a:lnTo>
                    <a:pt x="1711417" y="2188852"/>
                  </a:lnTo>
                  <a:lnTo>
                    <a:pt x="1694114" y="2229884"/>
                  </a:lnTo>
                  <a:lnTo>
                    <a:pt x="1667271" y="2264648"/>
                  </a:lnTo>
                  <a:lnTo>
                    <a:pt x="1632523" y="2291505"/>
                  </a:lnTo>
                  <a:lnTo>
                    <a:pt x="1591503" y="2308820"/>
                  </a:lnTo>
                  <a:lnTo>
                    <a:pt x="1545843" y="2314955"/>
                  </a:lnTo>
                  <a:lnTo>
                    <a:pt x="171703" y="2314955"/>
                  </a:lnTo>
                  <a:lnTo>
                    <a:pt x="126044" y="2308820"/>
                  </a:lnTo>
                  <a:lnTo>
                    <a:pt x="85024" y="2291505"/>
                  </a:lnTo>
                  <a:lnTo>
                    <a:pt x="50276" y="2264648"/>
                  </a:lnTo>
                  <a:lnTo>
                    <a:pt x="23433" y="2229884"/>
                  </a:lnTo>
                  <a:lnTo>
                    <a:pt x="6130" y="2188852"/>
                  </a:lnTo>
                  <a:lnTo>
                    <a:pt x="0" y="2143188"/>
                  </a:lnTo>
                  <a:lnTo>
                    <a:pt x="0" y="171703"/>
                  </a:lnTo>
                  <a:close/>
                </a:path>
              </a:pathLst>
            </a:custGeom>
            <a:noFill/>
            <a:ln cap="flat" cmpd="sng" w="254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12" name="Google Shape;612;p13"/>
          <p:cNvSpPr txBox="1"/>
          <p:nvPr/>
        </p:nvSpPr>
        <p:spPr>
          <a:xfrm>
            <a:off x="2618608" y="4846396"/>
            <a:ext cx="3028950" cy="2082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baseline="30000" lang="en-US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平板電腦(Tab</a:t>
            </a:r>
            <a:r>
              <a:rPr lang="en-US" sz="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Sp</a:t>
            </a:r>
            <a:r>
              <a:rPr b="0" baseline="30000" lang="en-US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le</a:t>
            </a:r>
            <a:r>
              <a:rPr lang="en-US" sz="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rin</a:t>
            </a:r>
            <a:r>
              <a:rPr b="0" baseline="30000" lang="en-US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n-US" sz="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r>
              <a:rPr b="0" baseline="30000" lang="en-US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) </a:t>
            </a:r>
            <a:r>
              <a:rPr lang="en-US" sz="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Boot (Spring</a:t>
            </a:r>
            <a:r>
              <a:rPr b="0" baseline="30000" lang="en-US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行</a:t>
            </a:r>
            <a:r>
              <a:rPr lang="en-US" sz="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Fra</a:t>
            </a:r>
            <a:r>
              <a:rPr b="0" baseline="30000" lang="en-US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動</a:t>
            </a:r>
            <a:r>
              <a:rPr lang="en-US" sz="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me</a:t>
            </a:r>
            <a:r>
              <a:rPr b="0" baseline="30000" lang="en-US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網</a:t>
            </a:r>
            <a:r>
              <a:rPr lang="en-US" sz="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wo</a:t>
            </a:r>
            <a:r>
              <a:rPr b="0" baseline="30000" lang="en-US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頁</a:t>
            </a:r>
            <a:r>
              <a:rPr lang="en-US" sz="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rk)</a:t>
            </a:r>
            <a:r>
              <a:rPr b="0" baseline="30000" lang="en-US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(Mobile</a:t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3" name="Google Shape;613;p13"/>
          <p:cNvSpPr txBox="1"/>
          <p:nvPr/>
        </p:nvSpPr>
        <p:spPr>
          <a:xfrm>
            <a:off x="4291710" y="5009515"/>
            <a:ext cx="419100" cy="2082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Web)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4" name="Google Shape;614;p13"/>
          <p:cNvSpPr txBox="1"/>
          <p:nvPr/>
        </p:nvSpPr>
        <p:spPr>
          <a:xfrm>
            <a:off x="4291710" y="5242686"/>
            <a:ext cx="1601470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noAutofit/>
          </a:bodyPr>
          <a:lstStyle/>
          <a:p>
            <a:pPr indent="-57150" lvl="0" marL="7048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Char char="•"/>
            </a:pPr>
            <a:r>
              <a:rPr lang="en-US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適用於智慧型手機或平板電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5" name="Google Shape;615;p13"/>
          <p:cNvSpPr txBox="1"/>
          <p:nvPr/>
        </p:nvSpPr>
        <p:spPr>
          <a:xfrm>
            <a:off x="4012438" y="5423992"/>
            <a:ext cx="1906270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no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Java Vi</a:t>
            </a:r>
            <a:r>
              <a:rPr baseline="30000" lang="en-US" sz="15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腦</a:t>
            </a:r>
            <a:r>
              <a:rPr lang="en-US" sz="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rtu</a:t>
            </a:r>
            <a:r>
              <a:rPr baseline="30000" lang="en-US" sz="15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等</a:t>
            </a:r>
            <a:r>
              <a:rPr lang="en-US" sz="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al </a:t>
            </a:r>
            <a:r>
              <a:rPr baseline="30000" lang="en-US" sz="15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不</a:t>
            </a:r>
            <a:r>
              <a:rPr lang="en-US" sz="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Ma</a:t>
            </a:r>
            <a:r>
              <a:rPr baseline="30000" lang="en-US" sz="15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同</a:t>
            </a:r>
            <a:r>
              <a:rPr lang="en-US" sz="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ch</a:t>
            </a:r>
            <a:r>
              <a:rPr baseline="30000" lang="en-US" sz="15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尺</a:t>
            </a:r>
            <a:r>
              <a:rPr lang="en-US" sz="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ine</a:t>
            </a:r>
            <a:r>
              <a:rPr baseline="30000" lang="en-US" sz="15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寸</a:t>
            </a:r>
            <a:r>
              <a:rPr lang="en-US" sz="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r>
              <a:rPr baseline="30000" lang="en-US" sz="15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螢</a:t>
            </a:r>
            <a:r>
              <a:rPr lang="en-US" sz="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/8 </a:t>
            </a:r>
            <a:r>
              <a:rPr baseline="30000" lang="en-US" sz="15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幕大小的網</a:t>
            </a:r>
            <a:endParaRPr baseline="30000"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6" name="Google Shape;616;p13"/>
          <p:cNvSpPr txBox="1"/>
          <p:nvPr/>
        </p:nvSpPr>
        <p:spPr>
          <a:xfrm>
            <a:off x="4349622" y="5517286"/>
            <a:ext cx="1341120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頁，將基於RWD開發。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17" name="Google Shape;617;p13"/>
          <p:cNvGrpSpPr/>
          <p:nvPr/>
        </p:nvGrpSpPr>
        <p:grpSpPr>
          <a:xfrm>
            <a:off x="4709921" y="3890009"/>
            <a:ext cx="3013075" cy="2315210"/>
            <a:chOff x="4709921" y="3890009"/>
            <a:chExt cx="3013075" cy="2315210"/>
          </a:xfrm>
        </p:grpSpPr>
        <p:sp>
          <p:nvSpPr>
            <p:cNvPr id="618" name="Google Shape;618;p13"/>
            <p:cNvSpPr/>
            <p:nvPr/>
          </p:nvSpPr>
          <p:spPr>
            <a:xfrm>
              <a:off x="4709921" y="4028693"/>
              <a:ext cx="771143" cy="771144"/>
            </a:xfrm>
            <a:prstGeom prst="rect">
              <a:avLst/>
            </a:prstGeom>
            <a:blipFill rotWithShape="1">
              <a:blip r:embed="rId29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9" name="Google Shape;619;p13"/>
            <p:cNvSpPr/>
            <p:nvPr/>
          </p:nvSpPr>
          <p:spPr>
            <a:xfrm>
              <a:off x="4709921" y="4028693"/>
              <a:ext cx="771525" cy="771525"/>
            </a:xfrm>
            <a:custGeom>
              <a:rect b="b" l="l" r="r" t="t"/>
              <a:pathLst>
                <a:path extrusionOk="0" h="771525" w="771525">
                  <a:moveTo>
                    <a:pt x="0" y="385571"/>
                  </a:moveTo>
                  <a:lnTo>
                    <a:pt x="3003" y="337200"/>
                  </a:lnTo>
                  <a:lnTo>
                    <a:pt x="11773" y="290623"/>
                  </a:lnTo>
                  <a:lnTo>
                    <a:pt x="25949" y="246201"/>
                  </a:lnTo>
                  <a:lnTo>
                    <a:pt x="45169" y="204297"/>
                  </a:lnTo>
                  <a:lnTo>
                    <a:pt x="69072" y="165271"/>
                  </a:lnTo>
                  <a:lnTo>
                    <a:pt x="97298" y="129484"/>
                  </a:lnTo>
                  <a:lnTo>
                    <a:pt x="129484" y="97298"/>
                  </a:lnTo>
                  <a:lnTo>
                    <a:pt x="165271" y="69072"/>
                  </a:lnTo>
                  <a:lnTo>
                    <a:pt x="204297" y="45169"/>
                  </a:lnTo>
                  <a:lnTo>
                    <a:pt x="246201" y="25949"/>
                  </a:lnTo>
                  <a:lnTo>
                    <a:pt x="290623" y="11773"/>
                  </a:lnTo>
                  <a:lnTo>
                    <a:pt x="337200" y="3003"/>
                  </a:lnTo>
                  <a:lnTo>
                    <a:pt x="385572" y="0"/>
                  </a:lnTo>
                  <a:lnTo>
                    <a:pt x="433943" y="3003"/>
                  </a:lnTo>
                  <a:lnTo>
                    <a:pt x="480520" y="11773"/>
                  </a:lnTo>
                  <a:lnTo>
                    <a:pt x="524942" y="25949"/>
                  </a:lnTo>
                  <a:lnTo>
                    <a:pt x="566846" y="45169"/>
                  </a:lnTo>
                  <a:lnTo>
                    <a:pt x="605872" y="69072"/>
                  </a:lnTo>
                  <a:lnTo>
                    <a:pt x="641659" y="97298"/>
                  </a:lnTo>
                  <a:lnTo>
                    <a:pt x="673845" y="129484"/>
                  </a:lnTo>
                  <a:lnTo>
                    <a:pt x="702071" y="165271"/>
                  </a:lnTo>
                  <a:lnTo>
                    <a:pt x="725974" y="204297"/>
                  </a:lnTo>
                  <a:lnTo>
                    <a:pt x="745194" y="246201"/>
                  </a:lnTo>
                  <a:lnTo>
                    <a:pt x="759370" y="290623"/>
                  </a:lnTo>
                  <a:lnTo>
                    <a:pt x="768140" y="337200"/>
                  </a:lnTo>
                  <a:lnTo>
                    <a:pt x="771143" y="385571"/>
                  </a:lnTo>
                  <a:lnTo>
                    <a:pt x="768140" y="433943"/>
                  </a:lnTo>
                  <a:lnTo>
                    <a:pt x="759370" y="480520"/>
                  </a:lnTo>
                  <a:lnTo>
                    <a:pt x="745194" y="524942"/>
                  </a:lnTo>
                  <a:lnTo>
                    <a:pt x="725974" y="566846"/>
                  </a:lnTo>
                  <a:lnTo>
                    <a:pt x="702071" y="605872"/>
                  </a:lnTo>
                  <a:lnTo>
                    <a:pt x="673845" y="641659"/>
                  </a:lnTo>
                  <a:lnTo>
                    <a:pt x="641659" y="673845"/>
                  </a:lnTo>
                  <a:lnTo>
                    <a:pt x="605872" y="702071"/>
                  </a:lnTo>
                  <a:lnTo>
                    <a:pt x="566846" y="725974"/>
                  </a:lnTo>
                  <a:lnTo>
                    <a:pt x="524942" y="745194"/>
                  </a:lnTo>
                  <a:lnTo>
                    <a:pt x="480520" y="759370"/>
                  </a:lnTo>
                  <a:lnTo>
                    <a:pt x="433943" y="768140"/>
                  </a:lnTo>
                  <a:lnTo>
                    <a:pt x="385572" y="771143"/>
                  </a:lnTo>
                  <a:lnTo>
                    <a:pt x="337200" y="768140"/>
                  </a:lnTo>
                  <a:lnTo>
                    <a:pt x="290623" y="759370"/>
                  </a:lnTo>
                  <a:lnTo>
                    <a:pt x="246201" y="745194"/>
                  </a:lnTo>
                  <a:lnTo>
                    <a:pt x="204297" y="725974"/>
                  </a:lnTo>
                  <a:lnTo>
                    <a:pt x="165271" y="702071"/>
                  </a:lnTo>
                  <a:lnTo>
                    <a:pt x="129484" y="673845"/>
                  </a:lnTo>
                  <a:lnTo>
                    <a:pt x="97298" y="641659"/>
                  </a:lnTo>
                  <a:lnTo>
                    <a:pt x="69072" y="605872"/>
                  </a:lnTo>
                  <a:lnTo>
                    <a:pt x="45169" y="566846"/>
                  </a:lnTo>
                  <a:lnTo>
                    <a:pt x="25949" y="524942"/>
                  </a:lnTo>
                  <a:lnTo>
                    <a:pt x="11773" y="480520"/>
                  </a:lnTo>
                  <a:lnTo>
                    <a:pt x="3003" y="433943"/>
                  </a:lnTo>
                  <a:lnTo>
                    <a:pt x="0" y="385571"/>
                  </a:lnTo>
                  <a:close/>
                </a:path>
              </a:pathLst>
            </a:custGeom>
            <a:noFill/>
            <a:ln cap="flat" cmpd="sng" w="254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0" name="Google Shape;620;p13"/>
            <p:cNvSpPr/>
            <p:nvPr/>
          </p:nvSpPr>
          <p:spPr>
            <a:xfrm>
              <a:off x="6005321" y="3890009"/>
              <a:ext cx="1717675" cy="2315210"/>
            </a:xfrm>
            <a:custGeom>
              <a:rect b="b" l="l" r="r" t="t"/>
              <a:pathLst>
                <a:path extrusionOk="0" h="2315210" w="1717675">
                  <a:moveTo>
                    <a:pt x="1545844" y="0"/>
                  </a:moveTo>
                  <a:lnTo>
                    <a:pt x="171703" y="0"/>
                  </a:lnTo>
                  <a:lnTo>
                    <a:pt x="126044" y="6139"/>
                  </a:lnTo>
                  <a:lnTo>
                    <a:pt x="85024" y="23462"/>
                  </a:lnTo>
                  <a:lnTo>
                    <a:pt x="50276" y="50323"/>
                  </a:lnTo>
                  <a:lnTo>
                    <a:pt x="23433" y="85080"/>
                  </a:lnTo>
                  <a:lnTo>
                    <a:pt x="6130" y="126088"/>
                  </a:lnTo>
                  <a:lnTo>
                    <a:pt x="0" y="171703"/>
                  </a:lnTo>
                  <a:lnTo>
                    <a:pt x="0" y="2143188"/>
                  </a:lnTo>
                  <a:lnTo>
                    <a:pt x="6130" y="2188852"/>
                  </a:lnTo>
                  <a:lnTo>
                    <a:pt x="23433" y="2229884"/>
                  </a:lnTo>
                  <a:lnTo>
                    <a:pt x="50276" y="2264648"/>
                  </a:lnTo>
                  <a:lnTo>
                    <a:pt x="85024" y="2291505"/>
                  </a:lnTo>
                  <a:lnTo>
                    <a:pt x="126044" y="2308820"/>
                  </a:lnTo>
                  <a:lnTo>
                    <a:pt x="171703" y="2314955"/>
                  </a:lnTo>
                  <a:lnTo>
                    <a:pt x="1545844" y="2314955"/>
                  </a:lnTo>
                  <a:lnTo>
                    <a:pt x="1591503" y="2308820"/>
                  </a:lnTo>
                  <a:lnTo>
                    <a:pt x="1632523" y="2291505"/>
                  </a:lnTo>
                  <a:lnTo>
                    <a:pt x="1667271" y="2264648"/>
                  </a:lnTo>
                  <a:lnTo>
                    <a:pt x="1694114" y="2229884"/>
                  </a:lnTo>
                  <a:lnTo>
                    <a:pt x="1711417" y="2188852"/>
                  </a:lnTo>
                  <a:lnTo>
                    <a:pt x="1717548" y="2143188"/>
                  </a:lnTo>
                  <a:lnTo>
                    <a:pt x="1717548" y="171703"/>
                  </a:lnTo>
                  <a:lnTo>
                    <a:pt x="1711417" y="126088"/>
                  </a:lnTo>
                  <a:lnTo>
                    <a:pt x="1694114" y="85080"/>
                  </a:lnTo>
                  <a:lnTo>
                    <a:pt x="1667271" y="50323"/>
                  </a:lnTo>
                  <a:lnTo>
                    <a:pt x="1632523" y="23462"/>
                  </a:lnTo>
                  <a:lnTo>
                    <a:pt x="1591503" y="6139"/>
                  </a:lnTo>
                  <a:lnTo>
                    <a:pt x="1545844" y="0"/>
                  </a:lnTo>
                  <a:close/>
                </a:path>
              </a:pathLst>
            </a:custGeom>
            <a:solidFill>
              <a:srgbClr val="4AACC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1" name="Google Shape;621;p13"/>
            <p:cNvSpPr/>
            <p:nvPr/>
          </p:nvSpPr>
          <p:spPr>
            <a:xfrm>
              <a:off x="6005321" y="3890009"/>
              <a:ext cx="1717675" cy="2315210"/>
            </a:xfrm>
            <a:custGeom>
              <a:rect b="b" l="l" r="r" t="t"/>
              <a:pathLst>
                <a:path extrusionOk="0" h="2315210" w="1717675">
                  <a:moveTo>
                    <a:pt x="0" y="171703"/>
                  </a:moveTo>
                  <a:lnTo>
                    <a:pt x="6130" y="126088"/>
                  </a:lnTo>
                  <a:lnTo>
                    <a:pt x="23433" y="85080"/>
                  </a:lnTo>
                  <a:lnTo>
                    <a:pt x="50276" y="50323"/>
                  </a:lnTo>
                  <a:lnTo>
                    <a:pt x="85024" y="23462"/>
                  </a:lnTo>
                  <a:lnTo>
                    <a:pt x="126044" y="6139"/>
                  </a:lnTo>
                  <a:lnTo>
                    <a:pt x="171703" y="0"/>
                  </a:lnTo>
                  <a:lnTo>
                    <a:pt x="1545844" y="0"/>
                  </a:lnTo>
                  <a:lnTo>
                    <a:pt x="1591503" y="6139"/>
                  </a:lnTo>
                  <a:lnTo>
                    <a:pt x="1632523" y="23462"/>
                  </a:lnTo>
                  <a:lnTo>
                    <a:pt x="1667271" y="50323"/>
                  </a:lnTo>
                  <a:lnTo>
                    <a:pt x="1694114" y="85080"/>
                  </a:lnTo>
                  <a:lnTo>
                    <a:pt x="1711417" y="126088"/>
                  </a:lnTo>
                  <a:lnTo>
                    <a:pt x="1717548" y="171703"/>
                  </a:lnTo>
                  <a:lnTo>
                    <a:pt x="1717548" y="2143188"/>
                  </a:lnTo>
                  <a:lnTo>
                    <a:pt x="1711417" y="2188852"/>
                  </a:lnTo>
                  <a:lnTo>
                    <a:pt x="1694114" y="2229884"/>
                  </a:lnTo>
                  <a:lnTo>
                    <a:pt x="1667271" y="2264648"/>
                  </a:lnTo>
                  <a:lnTo>
                    <a:pt x="1632523" y="2291505"/>
                  </a:lnTo>
                  <a:lnTo>
                    <a:pt x="1591503" y="2308820"/>
                  </a:lnTo>
                  <a:lnTo>
                    <a:pt x="1545844" y="2314955"/>
                  </a:lnTo>
                  <a:lnTo>
                    <a:pt x="171703" y="2314955"/>
                  </a:lnTo>
                  <a:lnTo>
                    <a:pt x="126044" y="2308820"/>
                  </a:lnTo>
                  <a:lnTo>
                    <a:pt x="85024" y="2291505"/>
                  </a:lnTo>
                  <a:lnTo>
                    <a:pt x="50276" y="2264648"/>
                  </a:lnTo>
                  <a:lnTo>
                    <a:pt x="23433" y="2229884"/>
                  </a:lnTo>
                  <a:lnTo>
                    <a:pt x="6130" y="2188852"/>
                  </a:lnTo>
                  <a:lnTo>
                    <a:pt x="0" y="2143188"/>
                  </a:lnTo>
                  <a:lnTo>
                    <a:pt x="0" y="171703"/>
                  </a:lnTo>
                  <a:close/>
                </a:path>
              </a:pathLst>
            </a:custGeom>
            <a:noFill/>
            <a:ln cap="flat" cmpd="sng" w="254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22" name="Google Shape;622;p13"/>
          <p:cNvSpPr txBox="1"/>
          <p:nvPr/>
        </p:nvSpPr>
        <p:spPr>
          <a:xfrm>
            <a:off x="5997955" y="4844922"/>
            <a:ext cx="1082040" cy="2082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一般網頁(Web)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3" name="Google Shape;623;p13"/>
          <p:cNvSpPr txBox="1"/>
          <p:nvPr/>
        </p:nvSpPr>
        <p:spPr>
          <a:xfrm>
            <a:off x="5997955" y="5078095"/>
            <a:ext cx="1601470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noAutofit/>
          </a:bodyPr>
          <a:lstStyle/>
          <a:p>
            <a:pPr indent="-57150" lvl="0" marL="7048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Char char="•"/>
            </a:pPr>
            <a:r>
              <a:rPr lang="en-US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適用於一般桌上型電腦或筆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4" name="Google Shape;624;p13"/>
          <p:cNvSpPr txBox="1"/>
          <p:nvPr/>
        </p:nvSpPr>
        <p:spPr>
          <a:xfrm>
            <a:off x="6055867" y="5215254"/>
            <a:ext cx="1675764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記型電腦之螢幕尺寸的網頁，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5" name="Google Shape;625;p13"/>
          <p:cNvSpPr txBox="1"/>
          <p:nvPr/>
        </p:nvSpPr>
        <p:spPr>
          <a:xfrm>
            <a:off x="6055867" y="5352110"/>
            <a:ext cx="1087755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將基於RWD開發。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26" name="Google Shape;626;p13"/>
          <p:cNvGrpSpPr/>
          <p:nvPr/>
        </p:nvGrpSpPr>
        <p:grpSpPr>
          <a:xfrm>
            <a:off x="959358" y="4028694"/>
            <a:ext cx="6466840" cy="2374900"/>
            <a:chOff x="959358" y="4028694"/>
            <a:chExt cx="6466840" cy="2374900"/>
          </a:xfrm>
        </p:grpSpPr>
        <p:sp>
          <p:nvSpPr>
            <p:cNvPr id="627" name="Google Shape;627;p13"/>
            <p:cNvSpPr/>
            <p:nvPr/>
          </p:nvSpPr>
          <p:spPr>
            <a:xfrm>
              <a:off x="6479286" y="4028694"/>
              <a:ext cx="771143" cy="771144"/>
            </a:xfrm>
            <a:prstGeom prst="rect">
              <a:avLst/>
            </a:prstGeom>
            <a:blipFill rotWithShape="1">
              <a:blip r:embed="rId30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8" name="Google Shape;628;p13"/>
            <p:cNvSpPr/>
            <p:nvPr/>
          </p:nvSpPr>
          <p:spPr>
            <a:xfrm>
              <a:off x="6479286" y="4028694"/>
              <a:ext cx="771525" cy="771525"/>
            </a:xfrm>
            <a:custGeom>
              <a:rect b="b" l="l" r="r" t="t"/>
              <a:pathLst>
                <a:path extrusionOk="0" h="771525" w="771525">
                  <a:moveTo>
                    <a:pt x="0" y="385571"/>
                  </a:moveTo>
                  <a:lnTo>
                    <a:pt x="3003" y="337200"/>
                  </a:lnTo>
                  <a:lnTo>
                    <a:pt x="11773" y="290623"/>
                  </a:lnTo>
                  <a:lnTo>
                    <a:pt x="25949" y="246201"/>
                  </a:lnTo>
                  <a:lnTo>
                    <a:pt x="45169" y="204297"/>
                  </a:lnTo>
                  <a:lnTo>
                    <a:pt x="69072" y="165271"/>
                  </a:lnTo>
                  <a:lnTo>
                    <a:pt x="97298" y="129484"/>
                  </a:lnTo>
                  <a:lnTo>
                    <a:pt x="129484" y="97298"/>
                  </a:lnTo>
                  <a:lnTo>
                    <a:pt x="165271" y="69072"/>
                  </a:lnTo>
                  <a:lnTo>
                    <a:pt x="204297" y="45169"/>
                  </a:lnTo>
                  <a:lnTo>
                    <a:pt x="246201" y="25949"/>
                  </a:lnTo>
                  <a:lnTo>
                    <a:pt x="290623" y="11773"/>
                  </a:lnTo>
                  <a:lnTo>
                    <a:pt x="337200" y="3003"/>
                  </a:lnTo>
                  <a:lnTo>
                    <a:pt x="385571" y="0"/>
                  </a:lnTo>
                  <a:lnTo>
                    <a:pt x="433943" y="3003"/>
                  </a:lnTo>
                  <a:lnTo>
                    <a:pt x="480520" y="11773"/>
                  </a:lnTo>
                  <a:lnTo>
                    <a:pt x="524942" y="25949"/>
                  </a:lnTo>
                  <a:lnTo>
                    <a:pt x="566846" y="45169"/>
                  </a:lnTo>
                  <a:lnTo>
                    <a:pt x="605872" y="69072"/>
                  </a:lnTo>
                  <a:lnTo>
                    <a:pt x="641659" y="97298"/>
                  </a:lnTo>
                  <a:lnTo>
                    <a:pt x="673845" y="129484"/>
                  </a:lnTo>
                  <a:lnTo>
                    <a:pt x="702071" y="165271"/>
                  </a:lnTo>
                  <a:lnTo>
                    <a:pt x="725974" y="204297"/>
                  </a:lnTo>
                  <a:lnTo>
                    <a:pt x="745194" y="246201"/>
                  </a:lnTo>
                  <a:lnTo>
                    <a:pt x="759370" y="290623"/>
                  </a:lnTo>
                  <a:lnTo>
                    <a:pt x="768140" y="337200"/>
                  </a:lnTo>
                  <a:lnTo>
                    <a:pt x="771143" y="385571"/>
                  </a:lnTo>
                  <a:lnTo>
                    <a:pt x="768140" y="433943"/>
                  </a:lnTo>
                  <a:lnTo>
                    <a:pt x="759370" y="480520"/>
                  </a:lnTo>
                  <a:lnTo>
                    <a:pt x="745194" y="524942"/>
                  </a:lnTo>
                  <a:lnTo>
                    <a:pt x="725974" y="566846"/>
                  </a:lnTo>
                  <a:lnTo>
                    <a:pt x="702071" y="605872"/>
                  </a:lnTo>
                  <a:lnTo>
                    <a:pt x="673845" y="641659"/>
                  </a:lnTo>
                  <a:lnTo>
                    <a:pt x="641659" y="673845"/>
                  </a:lnTo>
                  <a:lnTo>
                    <a:pt x="605872" y="702071"/>
                  </a:lnTo>
                  <a:lnTo>
                    <a:pt x="566846" y="725974"/>
                  </a:lnTo>
                  <a:lnTo>
                    <a:pt x="524942" y="745194"/>
                  </a:lnTo>
                  <a:lnTo>
                    <a:pt x="480520" y="759370"/>
                  </a:lnTo>
                  <a:lnTo>
                    <a:pt x="433943" y="768140"/>
                  </a:lnTo>
                  <a:lnTo>
                    <a:pt x="385571" y="771143"/>
                  </a:lnTo>
                  <a:lnTo>
                    <a:pt x="337200" y="768140"/>
                  </a:lnTo>
                  <a:lnTo>
                    <a:pt x="290623" y="759370"/>
                  </a:lnTo>
                  <a:lnTo>
                    <a:pt x="246201" y="745194"/>
                  </a:lnTo>
                  <a:lnTo>
                    <a:pt x="204297" y="725974"/>
                  </a:lnTo>
                  <a:lnTo>
                    <a:pt x="165271" y="702071"/>
                  </a:lnTo>
                  <a:lnTo>
                    <a:pt x="129484" y="673845"/>
                  </a:lnTo>
                  <a:lnTo>
                    <a:pt x="97298" y="641659"/>
                  </a:lnTo>
                  <a:lnTo>
                    <a:pt x="69072" y="605872"/>
                  </a:lnTo>
                  <a:lnTo>
                    <a:pt x="45169" y="566846"/>
                  </a:lnTo>
                  <a:lnTo>
                    <a:pt x="25949" y="524942"/>
                  </a:lnTo>
                  <a:lnTo>
                    <a:pt x="11773" y="480520"/>
                  </a:lnTo>
                  <a:lnTo>
                    <a:pt x="3003" y="433943"/>
                  </a:lnTo>
                  <a:lnTo>
                    <a:pt x="0" y="385571"/>
                  </a:lnTo>
                  <a:close/>
                </a:path>
              </a:pathLst>
            </a:custGeom>
            <a:noFill/>
            <a:ln cap="flat" cmpd="sng" w="254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9" name="Google Shape;629;p13"/>
            <p:cNvSpPr/>
            <p:nvPr/>
          </p:nvSpPr>
          <p:spPr>
            <a:xfrm>
              <a:off x="959358" y="6055614"/>
              <a:ext cx="6466840" cy="347980"/>
            </a:xfrm>
            <a:custGeom>
              <a:rect b="b" l="l" r="r" t="t"/>
              <a:pathLst>
                <a:path extrusionOk="0" h="347979" w="6466840">
                  <a:moveTo>
                    <a:pt x="6292595" y="0"/>
                  </a:moveTo>
                  <a:lnTo>
                    <a:pt x="6292595" y="86868"/>
                  </a:lnTo>
                  <a:lnTo>
                    <a:pt x="173735" y="86868"/>
                  </a:lnTo>
                  <a:lnTo>
                    <a:pt x="173735" y="0"/>
                  </a:lnTo>
                  <a:lnTo>
                    <a:pt x="0" y="173736"/>
                  </a:lnTo>
                  <a:lnTo>
                    <a:pt x="173735" y="347472"/>
                  </a:lnTo>
                  <a:lnTo>
                    <a:pt x="173735" y="260604"/>
                  </a:lnTo>
                  <a:lnTo>
                    <a:pt x="6292595" y="260604"/>
                  </a:lnTo>
                  <a:lnTo>
                    <a:pt x="6292595" y="347472"/>
                  </a:lnTo>
                  <a:lnTo>
                    <a:pt x="6466332" y="173736"/>
                  </a:lnTo>
                  <a:lnTo>
                    <a:pt x="6292595" y="0"/>
                  </a:lnTo>
                  <a:close/>
                </a:path>
              </a:pathLst>
            </a:custGeom>
            <a:solidFill>
              <a:srgbClr val="E8D0D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0" name="Google Shape;630;p13"/>
            <p:cNvSpPr/>
            <p:nvPr/>
          </p:nvSpPr>
          <p:spPr>
            <a:xfrm>
              <a:off x="959358" y="6055614"/>
              <a:ext cx="6466840" cy="347980"/>
            </a:xfrm>
            <a:custGeom>
              <a:rect b="b" l="l" r="r" t="t"/>
              <a:pathLst>
                <a:path extrusionOk="0" h="347979" w="6466840">
                  <a:moveTo>
                    <a:pt x="0" y="173736"/>
                  </a:moveTo>
                  <a:lnTo>
                    <a:pt x="173735" y="0"/>
                  </a:lnTo>
                  <a:lnTo>
                    <a:pt x="173735" y="86868"/>
                  </a:lnTo>
                  <a:lnTo>
                    <a:pt x="6292595" y="86868"/>
                  </a:lnTo>
                  <a:lnTo>
                    <a:pt x="6292595" y="0"/>
                  </a:lnTo>
                  <a:lnTo>
                    <a:pt x="6466332" y="173736"/>
                  </a:lnTo>
                  <a:lnTo>
                    <a:pt x="6292595" y="347472"/>
                  </a:lnTo>
                  <a:lnTo>
                    <a:pt x="6292595" y="260604"/>
                  </a:lnTo>
                  <a:lnTo>
                    <a:pt x="173735" y="260604"/>
                  </a:lnTo>
                  <a:lnTo>
                    <a:pt x="173735" y="347472"/>
                  </a:lnTo>
                  <a:lnTo>
                    <a:pt x="0" y="173736"/>
                  </a:lnTo>
                  <a:close/>
                </a:path>
              </a:pathLst>
            </a:custGeom>
            <a:noFill/>
            <a:ln cap="flat" cmpd="sng" w="254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31" name="Google Shape;631;p13"/>
          <p:cNvSpPr txBox="1"/>
          <p:nvPr/>
        </p:nvSpPr>
        <p:spPr>
          <a:xfrm>
            <a:off x="2063242" y="6046114"/>
            <a:ext cx="4197985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Responsive Web Design + Hybrid Mobile App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2" name="Google Shape;632;p13"/>
          <p:cNvSpPr txBox="1"/>
          <p:nvPr/>
        </p:nvSpPr>
        <p:spPr>
          <a:xfrm>
            <a:off x="8347836" y="6539415"/>
            <a:ext cx="152400" cy="1943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38100" marR="0" rtl="0" algn="l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14"/>
          <p:cNvSpPr/>
          <p:nvPr/>
        </p:nvSpPr>
        <p:spPr>
          <a:xfrm>
            <a:off x="0" y="6382511"/>
            <a:ext cx="9144000" cy="475615"/>
          </a:xfrm>
          <a:custGeom>
            <a:rect b="b" l="l" r="r" t="t"/>
            <a:pathLst>
              <a:path extrusionOk="0" h="475615" w="9144000">
                <a:moveTo>
                  <a:pt x="9144000" y="475485"/>
                </a:moveTo>
                <a:lnTo>
                  <a:pt x="9144000" y="0"/>
                </a:lnTo>
                <a:lnTo>
                  <a:pt x="0" y="0"/>
                </a:lnTo>
                <a:lnTo>
                  <a:pt x="0" y="475485"/>
                </a:lnTo>
                <a:lnTo>
                  <a:pt x="9144000" y="475485"/>
                </a:lnTo>
                <a:close/>
              </a:path>
            </a:pathLst>
          </a:custGeom>
          <a:solidFill>
            <a:srgbClr val="005097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8" name="Google Shape;638;p14"/>
          <p:cNvSpPr txBox="1"/>
          <p:nvPr/>
        </p:nvSpPr>
        <p:spPr>
          <a:xfrm>
            <a:off x="8373236" y="6522821"/>
            <a:ext cx="101600" cy="2082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639" name="Google Shape;639;p14"/>
          <p:cNvGrpSpPr/>
          <p:nvPr/>
        </p:nvGrpSpPr>
        <p:grpSpPr>
          <a:xfrm>
            <a:off x="534923" y="1126210"/>
            <a:ext cx="8609076" cy="5646442"/>
            <a:chOff x="534923" y="1126210"/>
            <a:chExt cx="8609076" cy="5646442"/>
          </a:xfrm>
        </p:grpSpPr>
        <p:sp>
          <p:nvSpPr>
            <p:cNvPr id="640" name="Google Shape;640;p14"/>
            <p:cNvSpPr/>
            <p:nvPr/>
          </p:nvSpPr>
          <p:spPr>
            <a:xfrm>
              <a:off x="534923" y="6466331"/>
              <a:ext cx="1662683" cy="306321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1" name="Google Shape;641;p14"/>
            <p:cNvSpPr/>
            <p:nvPr/>
          </p:nvSpPr>
          <p:spPr>
            <a:xfrm>
              <a:off x="5568695" y="5935979"/>
              <a:ext cx="3575304" cy="516635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2" name="Google Shape;642;p14"/>
            <p:cNvSpPr/>
            <p:nvPr/>
          </p:nvSpPr>
          <p:spPr>
            <a:xfrm>
              <a:off x="664461" y="1126210"/>
              <a:ext cx="6719320" cy="1623110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3" name="Google Shape;643;p14"/>
            <p:cNvSpPr/>
            <p:nvPr/>
          </p:nvSpPr>
          <p:spPr>
            <a:xfrm>
              <a:off x="702563" y="1141476"/>
              <a:ext cx="6647687" cy="1551432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4" name="Google Shape;644;p14"/>
            <p:cNvSpPr/>
            <p:nvPr/>
          </p:nvSpPr>
          <p:spPr>
            <a:xfrm>
              <a:off x="702563" y="1141476"/>
              <a:ext cx="6647815" cy="1551940"/>
            </a:xfrm>
            <a:custGeom>
              <a:rect b="b" l="l" r="r" t="t"/>
              <a:pathLst>
                <a:path extrusionOk="0" h="1551939" w="6647815">
                  <a:moveTo>
                    <a:pt x="0" y="92710"/>
                  </a:moveTo>
                  <a:lnTo>
                    <a:pt x="7287" y="56632"/>
                  </a:lnTo>
                  <a:lnTo>
                    <a:pt x="27158" y="27162"/>
                  </a:lnTo>
                  <a:lnTo>
                    <a:pt x="56632" y="7288"/>
                  </a:lnTo>
                  <a:lnTo>
                    <a:pt x="92722" y="0"/>
                  </a:lnTo>
                  <a:lnTo>
                    <a:pt x="6554978" y="0"/>
                  </a:lnTo>
                  <a:lnTo>
                    <a:pt x="6591055" y="7288"/>
                  </a:lnTo>
                  <a:lnTo>
                    <a:pt x="6620525" y="27162"/>
                  </a:lnTo>
                  <a:lnTo>
                    <a:pt x="6640399" y="56632"/>
                  </a:lnTo>
                  <a:lnTo>
                    <a:pt x="6647687" y="92710"/>
                  </a:lnTo>
                  <a:lnTo>
                    <a:pt x="6647687" y="1458722"/>
                  </a:lnTo>
                  <a:lnTo>
                    <a:pt x="6640399" y="1494799"/>
                  </a:lnTo>
                  <a:lnTo>
                    <a:pt x="6620525" y="1524269"/>
                  </a:lnTo>
                  <a:lnTo>
                    <a:pt x="6591055" y="1544143"/>
                  </a:lnTo>
                  <a:lnTo>
                    <a:pt x="6554978" y="1551432"/>
                  </a:lnTo>
                  <a:lnTo>
                    <a:pt x="92722" y="1551432"/>
                  </a:lnTo>
                  <a:lnTo>
                    <a:pt x="56632" y="1544143"/>
                  </a:lnTo>
                  <a:lnTo>
                    <a:pt x="27158" y="1524269"/>
                  </a:lnTo>
                  <a:lnTo>
                    <a:pt x="7287" y="1494799"/>
                  </a:lnTo>
                  <a:lnTo>
                    <a:pt x="0" y="1458722"/>
                  </a:lnTo>
                  <a:lnTo>
                    <a:pt x="0" y="92710"/>
                  </a:lnTo>
                  <a:close/>
                </a:path>
              </a:pathLst>
            </a:custGeom>
            <a:noFill/>
            <a:ln cap="flat" cmpd="sng" w="9525">
              <a:solidFill>
                <a:srgbClr val="F6924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45" name="Google Shape;645;p14"/>
          <p:cNvSpPr/>
          <p:nvPr/>
        </p:nvSpPr>
        <p:spPr>
          <a:xfrm>
            <a:off x="650748" y="626363"/>
            <a:ext cx="80772" cy="355091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6" name="Google Shape;646;p14"/>
          <p:cNvSpPr txBox="1"/>
          <p:nvPr>
            <p:ph type="title"/>
          </p:nvPr>
        </p:nvSpPr>
        <p:spPr>
          <a:xfrm>
            <a:off x="980643" y="405206"/>
            <a:ext cx="345567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Arial"/>
                <a:ea typeface="Arial"/>
                <a:cs typeface="Arial"/>
                <a:sym typeface="Arial"/>
              </a:rPr>
              <a:t>DigiArch Framework</a:t>
            </a:r>
            <a:endParaRPr sz="3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7" name="Google Shape;647;p14"/>
          <p:cNvSpPr txBox="1"/>
          <p:nvPr/>
        </p:nvSpPr>
        <p:spPr>
          <a:xfrm>
            <a:off x="3516884" y="1194054"/>
            <a:ext cx="1019175" cy="1682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Rich Client Interface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8" name="Google Shape;648;p14"/>
          <p:cNvSpPr/>
          <p:nvPr/>
        </p:nvSpPr>
        <p:spPr>
          <a:xfrm>
            <a:off x="3488435" y="2340864"/>
            <a:ext cx="1216660" cy="291465"/>
          </a:xfrm>
          <a:custGeom>
            <a:rect b="b" l="l" r="r" t="t"/>
            <a:pathLst>
              <a:path extrusionOk="0" h="291464" w="1216660">
                <a:moveTo>
                  <a:pt x="1216152" y="0"/>
                </a:moveTo>
                <a:lnTo>
                  <a:pt x="0" y="0"/>
                </a:lnTo>
                <a:lnTo>
                  <a:pt x="0" y="291084"/>
                </a:lnTo>
                <a:lnTo>
                  <a:pt x="1216152" y="291084"/>
                </a:lnTo>
                <a:lnTo>
                  <a:pt x="1216152" y="0"/>
                </a:lnTo>
                <a:close/>
              </a:path>
            </a:pathLst>
          </a:custGeom>
          <a:solidFill>
            <a:srgbClr val="BEBEBE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9" name="Google Shape;649;p14"/>
          <p:cNvSpPr txBox="1"/>
          <p:nvPr/>
        </p:nvSpPr>
        <p:spPr>
          <a:xfrm>
            <a:off x="4042536" y="2468067"/>
            <a:ext cx="144145" cy="1428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API</a:t>
            </a:r>
            <a:endParaRPr sz="7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50" name="Google Shape;650;p14"/>
          <p:cNvGrpSpPr/>
          <p:nvPr/>
        </p:nvGrpSpPr>
        <p:grpSpPr>
          <a:xfrm>
            <a:off x="1050036" y="1397508"/>
            <a:ext cx="6055360" cy="1234440"/>
            <a:chOff x="1050036" y="1397508"/>
            <a:chExt cx="6055360" cy="1234440"/>
          </a:xfrm>
        </p:grpSpPr>
        <p:sp>
          <p:nvSpPr>
            <p:cNvPr id="651" name="Google Shape;651;p14"/>
            <p:cNvSpPr/>
            <p:nvPr/>
          </p:nvSpPr>
          <p:spPr>
            <a:xfrm>
              <a:off x="1050036" y="2342388"/>
              <a:ext cx="1173480" cy="289560"/>
            </a:xfrm>
            <a:custGeom>
              <a:rect b="b" l="l" r="r" t="t"/>
              <a:pathLst>
                <a:path extrusionOk="0" h="289560" w="1173480">
                  <a:moveTo>
                    <a:pt x="1173480" y="0"/>
                  </a:moveTo>
                  <a:lnTo>
                    <a:pt x="0" y="0"/>
                  </a:lnTo>
                  <a:lnTo>
                    <a:pt x="0" y="289560"/>
                  </a:lnTo>
                  <a:lnTo>
                    <a:pt x="1173480" y="289560"/>
                  </a:lnTo>
                  <a:lnTo>
                    <a:pt x="1173480" y="0"/>
                  </a:lnTo>
                  <a:close/>
                </a:path>
              </a:pathLst>
            </a:custGeom>
            <a:solidFill>
              <a:srgbClr val="BEBEB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2" name="Google Shape;652;p14"/>
            <p:cNvSpPr/>
            <p:nvPr/>
          </p:nvSpPr>
          <p:spPr>
            <a:xfrm>
              <a:off x="1050036" y="1397508"/>
              <a:ext cx="6055360" cy="902335"/>
            </a:xfrm>
            <a:custGeom>
              <a:rect b="b" l="l" r="r" t="t"/>
              <a:pathLst>
                <a:path extrusionOk="0" h="902335" w="6055359">
                  <a:moveTo>
                    <a:pt x="6054852" y="0"/>
                  </a:moveTo>
                  <a:lnTo>
                    <a:pt x="0" y="0"/>
                  </a:lnTo>
                  <a:lnTo>
                    <a:pt x="0" y="902208"/>
                  </a:lnTo>
                  <a:lnTo>
                    <a:pt x="6054852" y="902208"/>
                  </a:lnTo>
                  <a:lnTo>
                    <a:pt x="6054852" y="0"/>
                  </a:lnTo>
                  <a:close/>
                </a:path>
              </a:pathLst>
            </a:custGeom>
            <a:solidFill>
              <a:srgbClr val="FBD4B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3" name="Google Shape;653;p14"/>
            <p:cNvSpPr/>
            <p:nvPr/>
          </p:nvSpPr>
          <p:spPr>
            <a:xfrm>
              <a:off x="4753356" y="2342388"/>
              <a:ext cx="1109980" cy="289560"/>
            </a:xfrm>
            <a:custGeom>
              <a:rect b="b" l="l" r="r" t="t"/>
              <a:pathLst>
                <a:path extrusionOk="0" h="289560" w="1109979">
                  <a:moveTo>
                    <a:pt x="1109472" y="0"/>
                  </a:moveTo>
                  <a:lnTo>
                    <a:pt x="0" y="0"/>
                  </a:lnTo>
                  <a:lnTo>
                    <a:pt x="0" y="289560"/>
                  </a:lnTo>
                  <a:lnTo>
                    <a:pt x="1109472" y="289560"/>
                  </a:lnTo>
                  <a:lnTo>
                    <a:pt x="1109472" y="0"/>
                  </a:lnTo>
                  <a:close/>
                </a:path>
              </a:pathLst>
            </a:custGeom>
            <a:solidFill>
              <a:srgbClr val="BEBEB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4" name="Google Shape;654;p14"/>
            <p:cNvSpPr/>
            <p:nvPr/>
          </p:nvSpPr>
          <p:spPr>
            <a:xfrm>
              <a:off x="1109472" y="2043683"/>
              <a:ext cx="5905500" cy="219710"/>
            </a:xfrm>
            <a:custGeom>
              <a:rect b="b" l="l" r="r" t="t"/>
              <a:pathLst>
                <a:path extrusionOk="0" h="219710" w="5905500">
                  <a:moveTo>
                    <a:pt x="1905000" y="0"/>
                  </a:moveTo>
                  <a:lnTo>
                    <a:pt x="0" y="0"/>
                  </a:lnTo>
                  <a:lnTo>
                    <a:pt x="0" y="219456"/>
                  </a:lnTo>
                  <a:lnTo>
                    <a:pt x="1905000" y="219456"/>
                  </a:lnTo>
                  <a:lnTo>
                    <a:pt x="1905000" y="0"/>
                  </a:lnTo>
                  <a:close/>
                </a:path>
                <a:path extrusionOk="0" h="219710" w="5905500">
                  <a:moveTo>
                    <a:pt x="3977640" y="0"/>
                  </a:moveTo>
                  <a:lnTo>
                    <a:pt x="1994916" y="0"/>
                  </a:lnTo>
                  <a:lnTo>
                    <a:pt x="1994916" y="219456"/>
                  </a:lnTo>
                  <a:lnTo>
                    <a:pt x="3977640" y="219456"/>
                  </a:lnTo>
                  <a:lnTo>
                    <a:pt x="3977640" y="0"/>
                  </a:lnTo>
                  <a:close/>
                </a:path>
                <a:path extrusionOk="0" h="219710" w="5905500">
                  <a:moveTo>
                    <a:pt x="5905500" y="0"/>
                  </a:moveTo>
                  <a:lnTo>
                    <a:pt x="4070604" y="0"/>
                  </a:lnTo>
                  <a:lnTo>
                    <a:pt x="4070604" y="219456"/>
                  </a:lnTo>
                  <a:lnTo>
                    <a:pt x="5905500" y="219456"/>
                  </a:lnTo>
                  <a:lnTo>
                    <a:pt x="5905500" y="0"/>
                  </a:lnTo>
                  <a:close/>
                </a:path>
              </a:pathLst>
            </a:custGeom>
            <a:solidFill>
              <a:srgbClr val="E36C0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55" name="Google Shape;655;p14"/>
          <p:cNvSpPr txBox="1"/>
          <p:nvPr/>
        </p:nvSpPr>
        <p:spPr>
          <a:xfrm>
            <a:off x="5904865" y="2076450"/>
            <a:ext cx="398780" cy="1428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RequireJS</a:t>
            </a:r>
            <a:endParaRPr sz="7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56" name="Google Shape;656;p14"/>
          <p:cNvGrpSpPr/>
          <p:nvPr/>
        </p:nvGrpSpPr>
        <p:grpSpPr>
          <a:xfrm>
            <a:off x="655319" y="1708404"/>
            <a:ext cx="7965948" cy="4486630"/>
            <a:chOff x="655319" y="1708404"/>
            <a:chExt cx="7965948" cy="4486630"/>
          </a:xfrm>
        </p:grpSpPr>
        <p:sp>
          <p:nvSpPr>
            <p:cNvPr id="657" name="Google Shape;657;p14"/>
            <p:cNvSpPr/>
            <p:nvPr/>
          </p:nvSpPr>
          <p:spPr>
            <a:xfrm>
              <a:off x="655319" y="5858256"/>
              <a:ext cx="7965948" cy="310959"/>
            </a:xfrm>
            <a:prstGeom prst="rect">
              <a:avLst/>
            </a:prstGeom>
            <a:blipFill rotWithShape="1">
              <a:blip r:embed="rId8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8" name="Google Shape;658;p14"/>
            <p:cNvSpPr/>
            <p:nvPr/>
          </p:nvSpPr>
          <p:spPr>
            <a:xfrm>
              <a:off x="3957828" y="5868924"/>
              <a:ext cx="1357884" cy="326110"/>
            </a:xfrm>
            <a:prstGeom prst="rect">
              <a:avLst/>
            </a:prstGeom>
            <a:blipFill rotWithShape="1">
              <a:blip r:embed="rId9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9" name="Google Shape;659;p14"/>
            <p:cNvSpPr/>
            <p:nvPr/>
          </p:nvSpPr>
          <p:spPr>
            <a:xfrm>
              <a:off x="702563" y="5882639"/>
              <a:ext cx="7876540" cy="220979"/>
            </a:xfrm>
            <a:custGeom>
              <a:rect b="b" l="l" r="r" t="t"/>
              <a:pathLst>
                <a:path extrusionOk="0" h="220979" w="7876540">
                  <a:moveTo>
                    <a:pt x="7872983" y="0"/>
                  </a:moveTo>
                  <a:lnTo>
                    <a:pt x="2997" y="0"/>
                  </a:lnTo>
                  <a:lnTo>
                    <a:pt x="0" y="2997"/>
                  </a:lnTo>
                  <a:lnTo>
                    <a:pt x="0" y="217982"/>
                  </a:lnTo>
                  <a:lnTo>
                    <a:pt x="2997" y="220980"/>
                  </a:lnTo>
                  <a:lnTo>
                    <a:pt x="7872983" y="220980"/>
                  </a:lnTo>
                  <a:lnTo>
                    <a:pt x="7876032" y="217982"/>
                  </a:lnTo>
                  <a:lnTo>
                    <a:pt x="7876032" y="2997"/>
                  </a:lnTo>
                  <a:close/>
                </a:path>
              </a:pathLst>
            </a:custGeom>
            <a:solidFill>
              <a:srgbClr val="E36C0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0" name="Google Shape;660;p14"/>
            <p:cNvSpPr/>
            <p:nvPr/>
          </p:nvSpPr>
          <p:spPr>
            <a:xfrm>
              <a:off x="702563" y="5882639"/>
              <a:ext cx="7876540" cy="220979"/>
            </a:xfrm>
            <a:custGeom>
              <a:rect b="b" l="l" r="r" t="t"/>
              <a:pathLst>
                <a:path extrusionOk="0" h="220979" w="7876540">
                  <a:moveTo>
                    <a:pt x="0" y="6680"/>
                  </a:moveTo>
                  <a:lnTo>
                    <a:pt x="0" y="2997"/>
                  </a:lnTo>
                  <a:lnTo>
                    <a:pt x="2997" y="0"/>
                  </a:lnTo>
                  <a:lnTo>
                    <a:pt x="6680" y="0"/>
                  </a:lnTo>
                  <a:lnTo>
                    <a:pt x="7869301" y="0"/>
                  </a:lnTo>
                  <a:lnTo>
                    <a:pt x="7872983" y="0"/>
                  </a:lnTo>
                  <a:lnTo>
                    <a:pt x="7876032" y="2997"/>
                  </a:lnTo>
                  <a:lnTo>
                    <a:pt x="7876032" y="6680"/>
                  </a:lnTo>
                  <a:lnTo>
                    <a:pt x="7876032" y="214299"/>
                  </a:lnTo>
                  <a:lnTo>
                    <a:pt x="7876032" y="217982"/>
                  </a:lnTo>
                  <a:lnTo>
                    <a:pt x="7872983" y="220980"/>
                  </a:lnTo>
                  <a:lnTo>
                    <a:pt x="7869301" y="220980"/>
                  </a:lnTo>
                  <a:lnTo>
                    <a:pt x="6680" y="220980"/>
                  </a:lnTo>
                  <a:lnTo>
                    <a:pt x="2997" y="220980"/>
                  </a:lnTo>
                  <a:lnTo>
                    <a:pt x="0" y="217982"/>
                  </a:lnTo>
                  <a:lnTo>
                    <a:pt x="0" y="214299"/>
                  </a:lnTo>
                  <a:lnTo>
                    <a:pt x="0" y="6680"/>
                  </a:lnTo>
                  <a:close/>
                </a:path>
              </a:pathLst>
            </a:custGeom>
            <a:noFill/>
            <a:ln cap="flat" cmpd="sng" w="9525">
              <a:solidFill>
                <a:srgbClr val="F6924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1" name="Google Shape;661;p14"/>
            <p:cNvSpPr/>
            <p:nvPr/>
          </p:nvSpPr>
          <p:spPr>
            <a:xfrm>
              <a:off x="1121663" y="1708404"/>
              <a:ext cx="5893435" cy="283845"/>
            </a:xfrm>
            <a:custGeom>
              <a:rect b="b" l="l" r="r" t="t"/>
              <a:pathLst>
                <a:path extrusionOk="0" h="283844" w="5893434">
                  <a:moveTo>
                    <a:pt x="5893308" y="0"/>
                  </a:moveTo>
                  <a:lnTo>
                    <a:pt x="0" y="0"/>
                  </a:lnTo>
                  <a:lnTo>
                    <a:pt x="0" y="283463"/>
                  </a:lnTo>
                  <a:lnTo>
                    <a:pt x="5893308" y="283463"/>
                  </a:lnTo>
                  <a:lnTo>
                    <a:pt x="5893308" y="0"/>
                  </a:lnTo>
                  <a:close/>
                </a:path>
              </a:pathLst>
            </a:custGeom>
            <a:solidFill>
              <a:srgbClr val="E36C0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2" name="Google Shape;662;p14"/>
            <p:cNvSpPr/>
            <p:nvPr/>
          </p:nvSpPr>
          <p:spPr>
            <a:xfrm>
              <a:off x="5905499" y="2340864"/>
              <a:ext cx="1199515" cy="291465"/>
            </a:xfrm>
            <a:custGeom>
              <a:rect b="b" l="l" r="r" t="t"/>
              <a:pathLst>
                <a:path extrusionOk="0" h="291464" w="1199515">
                  <a:moveTo>
                    <a:pt x="1199388" y="0"/>
                  </a:moveTo>
                  <a:lnTo>
                    <a:pt x="0" y="0"/>
                  </a:lnTo>
                  <a:lnTo>
                    <a:pt x="0" y="291084"/>
                  </a:lnTo>
                  <a:lnTo>
                    <a:pt x="1199388" y="291084"/>
                  </a:lnTo>
                  <a:lnTo>
                    <a:pt x="1199388" y="0"/>
                  </a:lnTo>
                  <a:close/>
                </a:path>
              </a:pathLst>
            </a:custGeom>
            <a:solidFill>
              <a:srgbClr val="BEBEB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3" name="Google Shape;663;p14"/>
            <p:cNvSpPr/>
            <p:nvPr/>
          </p:nvSpPr>
          <p:spPr>
            <a:xfrm>
              <a:off x="664455" y="5396267"/>
              <a:ext cx="7947677" cy="294603"/>
            </a:xfrm>
            <a:prstGeom prst="rect">
              <a:avLst/>
            </a:prstGeom>
            <a:blipFill rotWithShape="1">
              <a:blip r:embed="rId10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4" name="Google Shape;664;p14"/>
            <p:cNvSpPr/>
            <p:nvPr/>
          </p:nvSpPr>
          <p:spPr>
            <a:xfrm>
              <a:off x="3936491" y="5399532"/>
              <a:ext cx="1402080" cy="326110"/>
            </a:xfrm>
            <a:prstGeom prst="rect">
              <a:avLst/>
            </a:prstGeom>
            <a:blipFill rotWithShape="1">
              <a:blip r:embed="rId11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5" name="Google Shape;665;p14"/>
            <p:cNvSpPr/>
            <p:nvPr/>
          </p:nvSpPr>
          <p:spPr>
            <a:xfrm>
              <a:off x="702563" y="5411724"/>
              <a:ext cx="7876540" cy="222885"/>
            </a:xfrm>
            <a:custGeom>
              <a:rect b="b" l="l" r="r" t="t"/>
              <a:pathLst>
                <a:path extrusionOk="0" h="222885" w="7876540">
                  <a:moveTo>
                    <a:pt x="7872983" y="0"/>
                  </a:moveTo>
                  <a:lnTo>
                    <a:pt x="3009" y="0"/>
                  </a:lnTo>
                  <a:lnTo>
                    <a:pt x="0" y="3047"/>
                  </a:lnTo>
                  <a:lnTo>
                    <a:pt x="0" y="219494"/>
                  </a:lnTo>
                  <a:lnTo>
                    <a:pt x="3009" y="222503"/>
                  </a:lnTo>
                  <a:lnTo>
                    <a:pt x="7872983" y="222503"/>
                  </a:lnTo>
                  <a:lnTo>
                    <a:pt x="7876032" y="219494"/>
                  </a:lnTo>
                  <a:lnTo>
                    <a:pt x="7876032" y="3047"/>
                  </a:lnTo>
                  <a:close/>
                </a:path>
              </a:pathLst>
            </a:custGeom>
            <a:solidFill>
              <a:srgbClr val="4F6128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6" name="Google Shape;666;p14"/>
            <p:cNvSpPr/>
            <p:nvPr/>
          </p:nvSpPr>
          <p:spPr>
            <a:xfrm>
              <a:off x="702563" y="5411724"/>
              <a:ext cx="7876540" cy="222885"/>
            </a:xfrm>
            <a:custGeom>
              <a:rect b="b" l="l" r="r" t="t"/>
              <a:pathLst>
                <a:path extrusionOk="0" h="222885" w="7876540">
                  <a:moveTo>
                    <a:pt x="0" y="6731"/>
                  </a:moveTo>
                  <a:lnTo>
                    <a:pt x="0" y="3047"/>
                  </a:lnTo>
                  <a:lnTo>
                    <a:pt x="3009" y="0"/>
                  </a:lnTo>
                  <a:lnTo>
                    <a:pt x="6731" y="0"/>
                  </a:lnTo>
                  <a:lnTo>
                    <a:pt x="7869301" y="0"/>
                  </a:lnTo>
                  <a:lnTo>
                    <a:pt x="7872983" y="0"/>
                  </a:lnTo>
                  <a:lnTo>
                    <a:pt x="7876032" y="3047"/>
                  </a:lnTo>
                  <a:lnTo>
                    <a:pt x="7876032" y="6731"/>
                  </a:lnTo>
                  <a:lnTo>
                    <a:pt x="7876032" y="215772"/>
                  </a:lnTo>
                  <a:lnTo>
                    <a:pt x="7876032" y="219494"/>
                  </a:lnTo>
                  <a:lnTo>
                    <a:pt x="7872983" y="222503"/>
                  </a:lnTo>
                  <a:lnTo>
                    <a:pt x="7869301" y="222503"/>
                  </a:lnTo>
                  <a:lnTo>
                    <a:pt x="6731" y="222503"/>
                  </a:lnTo>
                  <a:lnTo>
                    <a:pt x="3009" y="222503"/>
                  </a:lnTo>
                  <a:lnTo>
                    <a:pt x="0" y="219494"/>
                  </a:lnTo>
                  <a:lnTo>
                    <a:pt x="0" y="215772"/>
                  </a:lnTo>
                  <a:lnTo>
                    <a:pt x="0" y="6731"/>
                  </a:lnTo>
                  <a:close/>
                </a:path>
              </a:pathLst>
            </a:custGeom>
            <a:noFill/>
            <a:ln cap="flat" cmpd="sng" w="9525">
              <a:solidFill>
                <a:srgbClr val="497DB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7" name="Google Shape;667;p14"/>
            <p:cNvSpPr/>
            <p:nvPr/>
          </p:nvSpPr>
          <p:spPr>
            <a:xfrm>
              <a:off x="655319" y="2706624"/>
              <a:ext cx="6737604" cy="2717291"/>
            </a:xfrm>
            <a:prstGeom prst="rect">
              <a:avLst/>
            </a:prstGeom>
            <a:blipFill rotWithShape="1">
              <a:blip r:embed="rId1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8" name="Google Shape;668;p14"/>
            <p:cNvSpPr/>
            <p:nvPr/>
          </p:nvSpPr>
          <p:spPr>
            <a:xfrm>
              <a:off x="702563" y="2731008"/>
              <a:ext cx="6647687" cy="2627376"/>
            </a:xfrm>
            <a:prstGeom prst="rect">
              <a:avLst/>
            </a:prstGeom>
            <a:blipFill rotWithShape="1">
              <a:blip r:embed="rId1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69" name="Google Shape;669;p14"/>
          <p:cNvSpPr/>
          <p:nvPr/>
        </p:nvSpPr>
        <p:spPr>
          <a:xfrm>
            <a:off x="702563" y="2731007"/>
            <a:ext cx="6647815" cy="2627630"/>
          </a:xfrm>
          <a:custGeom>
            <a:rect b="b" l="l" r="r" t="t"/>
            <a:pathLst>
              <a:path extrusionOk="0" h="2627629" w="6647815">
                <a:moveTo>
                  <a:pt x="0" y="54990"/>
                </a:moveTo>
                <a:lnTo>
                  <a:pt x="4322" y="33593"/>
                </a:lnTo>
                <a:lnTo>
                  <a:pt x="16108" y="16113"/>
                </a:lnTo>
                <a:lnTo>
                  <a:pt x="33588" y="4323"/>
                </a:lnTo>
                <a:lnTo>
                  <a:pt x="54990" y="0"/>
                </a:lnTo>
                <a:lnTo>
                  <a:pt x="6592696" y="0"/>
                </a:lnTo>
                <a:lnTo>
                  <a:pt x="6614094" y="4323"/>
                </a:lnTo>
                <a:lnTo>
                  <a:pt x="6631574" y="16113"/>
                </a:lnTo>
                <a:lnTo>
                  <a:pt x="6643364" y="33593"/>
                </a:lnTo>
                <a:lnTo>
                  <a:pt x="6647687" y="54990"/>
                </a:lnTo>
                <a:lnTo>
                  <a:pt x="6647687" y="2572385"/>
                </a:lnTo>
                <a:lnTo>
                  <a:pt x="6643364" y="2593782"/>
                </a:lnTo>
                <a:lnTo>
                  <a:pt x="6631574" y="2611262"/>
                </a:lnTo>
                <a:lnTo>
                  <a:pt x="6614094" y="2623052"/>
                </a:lnTo>
                <a:lnTo>
                  <a:pt x="6592696" y="2627376"/>
                </a:lnTo>
                <a:lnTo>
                  <a:pt x="54990" y="2627376"/>
                </a:lnTo>
                <a:lnTo>
                  <a:pt x="33588" y="2623052"/>
                </a:lnTo>
                <a:lnTo>
                  <a:pt x="16108" y="2611262"/>
                </a:lnTo>
                <a:lnTo>
                  <a:pt x="4322" y="2593782"/>
                </a:lnTo>
                <a:lnTo>
                  <a:pt x="0" y="2572385"/>
                </a:lnTo>
                <a:lnTo>
                  <a:pt x="0" y="54990"/>
                </a:lnTo>
                <a:close/>
              </a:path>
            </a:pathLst>
          </a:custGeom>
          <a:noFill/>
          <a:ln cap="flat" cmpd="sng" w="9525">
            <a:solidFill>
              <a:srgbClr val="BD4A4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0" name="Google Shape;670;p14"/>
          <p:cNvSpPr txBox="1"/>
          <p:nvPr/>
        </p:nvSpPr>
        <p:spPr>
          <a:xfrm rot="-5400000">
            <a:off x="426833" y="3973933"/>
            <a:ext cx="929005" cy="1447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088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Application Server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1" name="Google Shape;671;p14"/>
          <p:cNvSpPr/>
          <p:nvPr/>
        </p:nvSpPr>
        <p:spPr>
          <a:xfrm>
            <a:off x="1011936" y="2770632"/>
            <a:ext cx="6280785" cy="2091055"/>
          </a:xfrm>
          <a:custGeom>
            <a:rect b="b" l="l" r="r" t="t"/>
            <a:pathLst>
              <a:path extrusionOk="0" h="2091054" w="6280784">
                <a:moveTo>
                  <a:pt x="6261989" y="0"/>
                </a:moveTo>
                <a:lnTo>
                  <a:pt x="18414" y="0"/>
                </a:lnTo>
                <a:lnTo>
                  <a:pt x="11246" y="1448"/>
                </a:lnTo>
                <a:lnTo>
                  <a:pt x="5392" y="5397"/>
                </a:lnTo>
                <a:lnTo>
                  <a:pt x="1446" y="11251"/>
                </a:lnTo>
                <a:lnTo>
                  <a:pt x="0" y="18414"/>
                </a:lnTo>
                <a:lnTo>
                  <a:pt x="0" y="2072512"/>
                </a:lnTo>
                <a:lnTo>
                  <a:pt x="1446" y="2079676"/>
                </a:lnTo>
                <a:lnTo>
                  <a:pt x="5392" y="2085530"/>
                </a:lnTo>
                <a:lnTo>
                  <a:pt x="11246" y="2089479"/>
                </a:lnTo>
                <a:lnTo>
                  <a:pt x="18414" y="2090927"/>
                </a:lnTo>
                <a:lnTo>
                  <a:pt x="6261989" y="2090927"/>
                </a:lnTo>
                <a:lnTo>
                  <a:pt x="6269152" y="2089479"/>
                </a:lnTo>
                <a:lnTo>
                  <a:pt x="6275006" y="2085530"/>
                </a:lnTo>
                <a:lnTo>
                  <a:pt x="6278955" y="2079676"/>
                </a:lnTo>
                <a:lnTo>
                  <a:pt x="6280404" y="2072512"/>
                </a:lnTo>
                <a:lnTo>
                  <a:pt x="6280404" y="18414"/>
                </a:lnTo>
                <a:lnTo>
                  <a:pt x="6278955" y="11251"/>
                </a:lnTo>
                <a:lnTo>
                  <a:pt x="6275006" y="5397"/>
                </a:lnTo>
                <a:lnTo>
                  <a:pt x="6269152" y="1448"/>
                </a:lnTo>
                <a:lnTo>
                  <a:pt x="6261989" y="0"/>
                </a:lnTo>
                <a:close/>
              </a:path>
            </a:pathLst>
          </a:custGeom>
          <a:solidFill>
            <a:srgbClr val="D9959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2" name="Google Shape;672;p14"/>
          <p:cNvSpPr txBox="1"/>
          <p:nvPr/>
        </p:nvSpPr>
        <p:spPr>
          <a:xfrm>
            <a:off x="1805939" y="2910839"/>
            <a:ext cx="1531620" cy="207645"/>
          </a:xfrm>
          <a:prstGeom prst="rect">
            <a:avLst/>
          </a:prstGeom>
          <a:solidFill>
            <a:srgbClr val="E7BB29"/>
          </a:solidFill>
          <a:ln>
            <a:noFill/>
          </a:ln>
        </p:spPr>
        <p:txBody>
          <a:bodyPr anchorCtr="0" anchor="t" bIns="0" lIns="0" spcFirstLastPara="1" rIns="0" wrap="square" tIns="29200">
            <a:noAutofit/>
          </a:bodyPr>
          <a:lstStyle/>
          <a:p>
            <a:pPr indent="0" lvl="0" marL="40703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Spring Security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3" name="Google Shape;673;p14"/>
          <p:cNvSpPr/>
          <p:nvPr/>
        </p:nvSpPr>
        <p:spPr>
          <a:xfrm>
            <a:off x="1116330" y="2841498"/>
            <a:ext cx="5440680" cy="381000"/>
          </a:xfrm>
          <a:custGeom>
            <a:rect b="b" l="l" r="r" t="t"/>
            <a:pathLst>
              <a:path extrusionOk="0" h="381000" w="5440680">
                <a:moveTo>
                  <a:pt x="0" y="40766"/>
                </a:moveTo>
                <a:lnTo>
                  <a:pt x="3199" y="24913"/>
                </a:lnTo>
                <a:lnTo>
                  <a:pt x="11923" y="11953"/>
                </a:lnTo>
                <a:lnTo>
                  <a:pt x="24865" y="3208"/>
                </a:lnTo>
                <a:lnTo>
                  <a:pt x="40716" y="0"/>
                </a:lnTo>
                <a:lnTo>
                  <a:pt x="5399913" y="0"/>
                </a:lnTo>
                <a:lnTo>
                  <a:pt x="5415766" y="3208"/>
                </a:lnTo>
                <a:lnTo>
                  <a:pt x="5428726" y="11953"/>
                </a:lnTo>
                <a:lnTo>
                  <a:pt x="5437471" y="24913"/>
                </a:lnTo>
                <a:lnTo>
                  <a:pt x="5440680" y="40766"/>
                </a:lnTo>
                <a:lnTo>
                  <a:pt x="5440680" y="340232"/>
                </a:lnTo>
                <a:lnTo>
                  <a:pt x="5437471" y="356086"/>
                </a:lnTo>
                <a:lnTo>
                  <a:pt x="5428726" y="369046"/>
                </a:lnTo>
                <a:lnTo>
                  <a:pt x="5415766" y="377791"/>
                </a:lnTo>
                <a:lnTo>
                  <a:pt x="5399913" y="381000"/>
                </a:lnTo>
                <a:lnTo>
                  <a:pt x="40716" y="381000"/>
                </a:lnTo>
                <a:lnTo>
                  <a:pt x="24865" y="377791"/>
                </a:lnTo>
                <a:lnTo>
                  <a:pt x="11923" y="369046"/>
                </a:lnTo>
                <a:lnTo>
                  <a:pt x="3199" y="356086"/>
                </a:lnTo>
                <a:lnTo>
                  <a:pt x="0" y="340232"/>
                </a:lnTo>
                <a:lnTo>
                  <a:pt x="0" y="40766"/>
                </a:lnTo>
                <a:close/>
              </a:path>
            </a:pathLst>
          </a:custGeom>
          <a:noFill/>
          <a:ln cap="flat" cmpd="sng" w="25400">
            <a:solidFill>
              <a:srgbClr val="E6DF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4" name="Google Shape;674;p14"/>
          <p:cNvSpPr txBox="1"/>
          <p:nvPr/>
        </p:nvSpPr>
        <p:spPr>
          <a:xfrm>
            <a:off x="1206804" y="2868930"/>
            <a:ext cx="286385" cy="3117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AA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45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Layer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5" name="Google Shape;675;p14"/>
          <p:cNvSpPr txBox="1"/>
          <p:nvPr/>
        </p:nvSpPr>
        <p:spPr>
          <a:xfrm>
            <a:off x="4957571" y="2910839"/>
            <a:ext cx="1525905" cy="207645"/>
          </a:xfrm>
          <a:prstGeom prst="rect">
            <a:avLst/>
          </a:prstGeom>
          <a:solidFill>
            <a:srgbClr val="E7BB29"/>
          </a:solidFill>
          <a:ln>
            <a:noFill/>
          </a:ln>
        </p:spPr>
        <p:txBody>
          <a:bodyPr anchorCtr="0" anchor="t" bIns="0" lIns="0" spcFirstLastPara="1" rIns="0" wrap="square" tIns="25400">
            <a:noAutofit/>
          </a:bodyPr>
          <a:lstStyle/>
          <a:p>
            <a:pPr indent="0" lvl="0" marL="44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Spring Social</a:t>
            </a:r>
            <a:endParaRPr sz="9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6" name="Google Shape;676;p14"/>
          <p:cNvSpPr txBox="1"/>
          <p:nvPr/>
        </p:nvSpPr>
        <p:spPr>
          <a:xfrm>
            <a:off x="1014983" y="5116067"/>
            <a:ext cx="6277610" cy="20574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anchorCtr="0" anchor="t" bIns="0" lIns="0" spcFirstLastPara="1" rIns="0" wrap="square" tIns="29200">
            <a:noAutofit/>
          </a:bodyPr>
          <a:lstStyle/>
          <a:p>
            <a:pPr indent="0" lvl="0" marL="254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Hibernate (JPA 2.0)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7" name="Google Shape;677;p14"/>
          <p:cNvSpPr txBox="1"/>
          <p:nvPr/>
        </p:nvSpPr>
        <p:spPr>
          <a:xfrm>
            <a:off x="1014983" y="4898135"/>
            <a:ext cx="6277610" cy="198120"/>
          </a:xfrm>
          <a:prstGeom prst="rect">
            <a:avLst/>
          </a:prstGeom>
          <a:solidFill>
            <a:srgbClr val="622422"/>
          </a:solidFill>
          <a:ln>
            <a:noFill/>
          </a:ln>
        </p:spPr>
        <p:txBody>
          <a:bodyPr anchorCtr="0" anchor="t" bIns="0" lIns="0" spcFirstLastPara="1" rIns="0" wrap="square" tIns="241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Spring Boot (Spring Framework)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8" name="Google Shape;678;p14"/>
          <p:cNvSpPr/>
          <p:nvPr/>
        </p:nvSpPr>
        <p:spPr>
          <a:xfrm>
            <a:off x="1104138" y="4400550"/>
            <a:ext cx="5453380" cy="414655"/>
          </a:xfrm>
          <a:custGeom>
            <a:rect b="b" l="l" r="r" t="t"/>
            <a:pathLst>
              <a:path extrusionOk="0" h="414654" w="5453380">
                <a:moveTo>
                  <a:pt x="0" y="27812"/>
                </a:moveTo>
                <a:lnTo>
                  <a:pt x="2182" y="16984"/>
                </a:lnTo>
                <a:lnTo>
                  <a:pt x="8134" y="8143"/>
                </a:lnTo>
                <a:lnTo>
                  <a:pt x="16962" y="2184"/>
                </a:lnTo>
                <a:lnTo>
                  <a:pt x="27774" y="0"/>
                </a:lnTo>
                <a:lnTo>
                  <a:pt x="5425059" y="0"/>
                </a:lnTo>
                <a:lnTo>
                  <a:pt x="5435887" y="2184"/>
                </a:lnTo>
                <a:lnTo>
                  <a:pt x="5444728" y="8143"/>
                </a:lnTo>
                <a:lnTo>
                  <a:pt x="5450687" y="16984"/>
                </a:lnTo>
                <a:lnTo>
                  <a:pt x="5452871" y="27812"/>
                </a:lnTo>
                <a:lnTo>
                  <a:pt x="5452871" y="386714"/>
                </a:lnTo>
                <a:lnTo>
                  <a:pt x="5450687" y="397543"/>
                </a:lnTo>
                <a:lnTo>
                  <a:pt x="5444728" y="406384"/>
                </a:lnTo>
                <a:lnTo>
                  <a:pt x="5435887" y="412343"/>
                </a:lnTo>
                <a:lnTo>
                  <a:pt x="5425059" y="414527"/>
                </a:lnTo>
                <a:lnTo>
                  <a:pt x="27774" y="414527"/>
                </a:lnTo>
                <a:lnTo>
                  <a:pt x="16962" y="412343"/>
                </a:lnTo>
                <a:lnTo>
                  <a:pt x="8134" y="406384"/>
                </a:lnTo>
                <a:lnTo>
                  <a:pt x="2182" y="397543"/>
                </a:lnTo>
                <a:lnTo>
                  <a:pt x="0" y="386714"/>
                </a:lnTo>
                <a:lnTo>
                  <a:pt x="0" y="27812"/>
                </a:lnTo>
                <a:close/>
              </a:path>
            </a:pathLst>
          </a:custGeom>
          <a:noFill/>
          <a:ln cap="flat" cmpd="sng" w="25400">
            <a:solidFill>
              <a:srgbClr val="E6DF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9" name="Google Shape;679;p14"/>
          <p:cNvSpPr txBox="1"/>
          <p:nvPr/>
        </p:nvSpPr>
        <p:spPr>
          <a:xfrm>
            <a:off x="1190650" y="4444110"/>
            <a:ext cx="339090" cy="3117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775">
            <a:noAutofit/>
          </a:bodyPr>
          <a:lstStyle/>
          <a:p>
            <a:pPr indent="0" lvl="0" marL="12700" marR="5080" rtl="0" algn="l">
              <a:lnSpc>
                <a:spcPct val="104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Model  Layer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0" name="Google Shape;680;p14"/>
          <p:cNvSpPr txBox="1"/>
          <p:nvPr/>
        </p:nvSpPr>
        <p:spPr>
          <a:xfrm>
            <a:off x="1805939" y="4488179"/>
            <a:ext cx="1531620" cy="247015"/>
          </a:xfrm>
          <a:prstGeom prst="rect">
            <a:avLst/>
          </a:prstGeom>
          <a:solidFill>
            <a:srgbClr val="9BBA58"/>
          </a:solidFill>
          <a:ln>
            <a:noFill/>
          </a:ln>
        </p:spPr>
        <p:txBody>
          <a:bodyPr anchorCtr="0" anchor="t" bIns="0" lIns="0" spcFirstLastPara="1" rIns="0" wrap="square" tIns="48875">
            <a:noAutofit/>
          </a:bodyPr>
          <a:lstStyle/>
          <a:p>
            <a:pPr indent="0" lvl="0" marL="3568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Common Models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1" name="Google Shape;681;p14"/>
          <p:cNvSpPr txBox="1"/>
          <p:nvPr/>
        </p:nvSpPr>
        <p:spPr>
          <a:xfrm>
            <a:off x="3374135" y="4488179"/>
            <a:ext cx="1539240" cy="247015"/>
          </a:xfrm>
          <a:prstGeom prst="rect">
            <a:avLst/>
          </a:prstGeom>
          <a:solidFill>
            <a:srgbClr val="9BBA58"/>
          </a:solidFill>
          <a:ln>
            <a:noFill/>
          </a:ln>
        </p:spPr>
        <p:txBody>
          <a:bodyPr anchorCtr="0" anchor="t" bIns="0" lIns="0" spcFirstLastPara="1" rIns="0" wrap="square" tIns="48875">
            <a:noAutofit/>
          </a:bodyPr>
          <a:lstStyle/>
          <a:p>
            <a:pPr indent="0" lvl="0" marL="3657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Custom Modules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2" name="Google Shape;682;p14"/>
          <p:cNvSpPr txBox="1"/>
          <p:nvPr/>
        </p:nvSpPr>
        <p:spPr>
          <a:xfrm>
            <a:off x="4957571" y="4488179"/>
            <a:ext cx="1525905" cy="247015"/>
          </a:xfrm>
          <a:prstGeom prst="rect">
            <a:avLst/>
          </a:prstGeom>
          <a:solidFill>
            <a:srgbClr val="9BBA58"/>
          </a:solidFill>
          <a:ln>
            <a:noFill/>
          </a:ln>
        </p:spPr>
        <p:txBody>
          <a:bodyPr anchorCtr="0" anchor="t" bIns="0" lIns="0" spcFirstLastPara="1" rIns="0" wrap="square" tIns="48875">
            <a:noAutofit/>
          </a:bodyPr>
          <a:lstStyle/>
          <a:p>
            <a:pPr indent="0" lvl="0" marL="42608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Cache Objects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3" name="Google Shape;683;p14"/>
          <p:cNvSpPr txBox="1"/>
          <p:nvPr/>
        </p:nvSpPr>
        <p:spPr>
          <a:xfrm>
            <a:off x="1103375" y="4169664"/>
            <a:ext cx="5453380" cy="167640"/>
          </a:xfrm>
          <a:prstGeom prst="rect">
            <a:avLst/>
          </a:prstGeom>
          <a:solidFill>
            <a:srgbClr val="622422"/>
          </a:solidFill>
          <a:ln>
            <a:noFill/>
          </a:ln>
        </p:spPr>
        <p:txBody>
          <a:bodyPr anchorCtr="0" anchor="t" bIns="0" lIns="0" spcFirstLastPara="1" rIns="0" wrap="square" tIns="10150">
            <a:noAutofit/>
          </a:bodyPr>
          <a:lstStyle/>
          <a:p>
            <a:pPr indent="0" lvl="0" marL="63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Spring Data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4" name="Google Shape;684;p14"/>
          <p:cNvSpPr/>
          <p:nvPr/>
        </p:nvSpPr>
        <p:spPr>
          <a:xfrm>
            <a:off x="1104138" y="3291078"/>
            <a:ext cx="5453380" cy="375285"/>
          </a:xfrm>
          <a:custGeom>
            <a:rect b="b" l="l" r="r" t="t"/>
            <a:pathLst>
              <a:path extrusionOk="0" h="375285" w="5453380">
                <a:moveTo>
                  <a:pt x="0" y="39243"/>
                </a:moveTo>
                <a:lnTo>
                  <a:pt x="3082" y="23949"/>
                </a:lnTo>
                <a:lnTo>
                  <a:pt x="11490" y="11477"/>
                </a:lnTo>
                <a:lnTo>
                  <a:pt x="23960" y="3077"/>
                </a:lnTo>
                <a:lnTo>
                  <a:pt x="39230" y="0"/>
                </a:lnTo>
                <a:lnTo>
                  <a:pt x="5413629" y="0"/>
                </a:lnTo>
                <a:lnTo>
                  <a:pt x="5428922" y="3077"/>
                </a:lnTo>
                <a:lnTo>
                  <a:pt x="5441394" y="11477"/>
                </a:lnTo>
                <a:lnTo>
                  <a:pt x="5449794" y="23949"/>
                </a:lnTo>
                <a:lnTo>
                  <a:pt x="5452871" y="39243"/>
                </a:lnTo>
                <a:lnTo>
                  <a:pt x="5452871" y="335661"/>
                </a:lnTo>
                <a:lnTo>
                  <a:pt x="5449794" y="350954"/>
                </a:lnTo>
                <a:lnTo>
                  <a:pt x="5441394" y="363426"/>
                </a:lnTo>
                <a:lnTo>
                  <a:pt x="5428922" y="371826"/>
                </a:lnTo>
                <a:lnTo>
                  <a:pt x="5413629" y="374904"/>
                </a:lnTo>
                <a:lnTo>
                  <a:pt x="39230" y="374904"/>
                </a:lnTo>
                <a:lnTo>
                  <a:pt x="23960" y="371826"/>
                </a:lnTo>
                <a:lnTo>
                  <a:pt x="11490" y="363426"/>
                </a:lnTo>
                <a:lnTo>
                  <a:pt x="3082" y="350954"/>
                </a:lnTo>
                <a:lnTo>
                  <a:pt x="0" y="335661"/>
                </a:lnTo>
                <a:lnTo>
                  <a:pt x="0" y="39243"/>
                </a:lnTo>
                <a:close/>
              </a:path>
            </a:pathLst>
          </a:custGeom>
          <a:noFill/>
          <a:ln cap="flat" cmpd="sng" w="25375">
            <a:solidFill>
              <a:srgbClr val="E6DF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5" name="Google Shape;685;p14"/>
          <p:cNvSpPr txBox="1"/>
          <p:nvPr/>
        </p:nvSpPr>
        <p:spPr>
          <a:xfrm>
            <a:off x="1194003" y="3315716"/>
            <a:ext cx="286385" cy="3117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775">
            <a:noAutofit/>
          </a:bodyPr>
          <a:lstStyle/>
          <a:p>
            <a:pPr indent="0" lvl="0" marL="12700" marR="5080" rtl="0" algn="l">
              <a:lnSpc>
                <a:spcPct val="104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Web  Layer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6" name="Google Shape;686;p14"/>
          <p:cNvSpPr txBox="1"/>
          <p:nvPr/>
        </p:nvSpPr>
        <p:spPr>
          <a:xfrm>
            <a:off x="1805939" y="3364991"/>
            <a:ext cx="1531620" cy="207645"/>
          </a:xfrm>
          <a:prstGeom prst="rect">
            <a:avLst/>
          </a:prstGeom>
          <a:solidFill>
            <a:srgbClr val="9BBA5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8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RESTful / HATEOAS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7305" marR="0" rtl="0" algn="ctr">
              <a:lnSpc>
                <a:spcPct val="92222"/>
              </a:lnSpc>
              <a:spcBef>
                <a:spcPts val="25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Renders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7" name="Google Shape;687;p14"/>
          <p:cNvSpPr txBox="1"/>
          <p:nvPr/>
        </p:nvSpPr>
        <p:spPr>
          <a:xfrm>
            <a:off x="3378708" y="3364991"/>
            <a:ext cx="1534795" cy="207645"/>
          </a:xfrm>
          <a:prstGeom prst="rect">
            <a:avLst/>
          </a:prstGeom>
          <a:solidFill>
            <a:srgbClr val="9BBA5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00050" marR="0" rtl="0" algn="l">
              <a:lnSpc>
                <a:spcPct val="855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thymeleaf view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91160" marR="0" rtl="0" algn="l">
              <a:lnSpc>
                <a:spcPct val="93333"/>
              </a:lnSpc>
              <a:spcBef>
                <a:spcPts val="25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(html template)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8" name="Google Shape;688;p14"/>
          <p:cNvSpPr txBox="1"/>
          <p:nvPr/>
        </p:nvSpPr>
        <p:spPr>
          <a:xfrm>
            <a:off x="4954523" y="3364991"/>
            <a:ext cx="1529080" cy="207645"/>
          </a:xfrm>
          <a:prstGeom prst="rect">
            <a:avLst/>
          </a:prstGeom>
          <a:solidFill>
            <a:srgbClr val="9BBA58"/>
          </a:solidFill>
          <a:ln>
            <a:noFill/>
          </a:ln>
        </p:spPr>
        <p:txBody>
          <a:bodyPr anchorCtr="0" anchor="t" bIns="0" lIns="0" spcFirstLastPara="1" rIns="0" wrap="square" tIns="25400">
            <a:noAutofit/>
          </a:bodyPr>
          <a:lstStyle/>
          <a:p>
            <a:pPr indent="0" lvl="0" marL="48640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Controllers</a:t>
            </a:r>
            <a:endParaRPr sz="9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9" name="Google Shape;689;p14"/>
          <p:cNvSpPr/>
          <p:nvPr/>
        </p:nvSpPr>
        <p:spPr>
          <a:xfrm>
            <a:off x="1101089" y="3737609"/>
            <a:ext cx="2281555" cy="373380"/>
          </a:xfrm>
          <a:custGeom>
            <a:rect b="b" l="l" r="r" t="t"/>
            <a:pathLst>
              <a:path extrusionOk="0" h="373379" w="2281554">
                <a:moveTo>
                  <a:pt x="0" y="39115"/>
                </a:moveTo>
                <a:lnTo>
                  <a:pt x="3069" y="23895"/>
                </a:lnTo>
                <a:lnTo>
                  <a:pt x="11442" y="11461"/>
                </a:lnTo>
                <a:lnTo>
                  <a:pt x="23863" y="3075"/>
                </a:lnTo>
                <a:lnTo>
                  <a:pt x="39077" y="0"/>
                </a:lnTo>
                <a:lnTo>
                  <a:pt x="2242312" y="0"/>
                </a:lnTo>
                <a:lnTo>
                  <a:pt x="2257532" y="3075"/>
                </a:lnTo>
                <a:lnTo>
                  <a:pt x="2269966" y="11461"/>
                </a:lnTo>
                <a:lnTo>
                  <a:pt x="2278352" y="23895"/>
                </a:lnTo>
                <a:lnTo>
                  <a:pt x="2281428" y="39115"/>
                </a:lnTo>
                <a:lnTo>
                  <a:pt x="2281428" y="334263"/>
                </a:lnTo>
                <a:lnTo>
                  <a:pt x="2278352" y="349484"/>
                </a:lnTo>
                <a:lnTo>
                  <a:pt x="2269966" y="361918"/>
                </a:lnTo>
                <a:lnTo>
                  <a:pt x="2257532" y="370304"/>
                </a:lnTo>
                <a:lnTo>
                  <a:pt x="2242312" y="373379"/>
                </a:lnTo>
                <a:lnTo>
                  <a:pt x="39077" y="373379"/>
                </a:lnTo>
                <a:lnTo>
                  <a:pt x="23863" y="370304"/>
                </a:lnTo>
                <a:lnTo>
                  <a:pt x="11442" y="361918"/>
                </a:lnTo>
                <a:lnTo>
                  <a:pt x="3069" y="349484"/>
                </a:lnTo>
                <a:lnTo>
                  <a:pt x="0" y="334263"/>
                </a:lnTo>
                <a:lnTo>
                  <a:pt x="0" y="39115"/>
                </a:lnTo>
                <a:close/>
              </a:path>
            </a:pathLst>
          </a:custGeom>
          <a:noFill/>
          <a:ln cap="flat" cmpd="sng" w="25375">
            <a:solidFill>
              <a:srgbClr val="E6DF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0" name="Google Shape;690;p14"/>
          <p:cNvSpPr txBox="1"/>
          <p:nvPr/>
        </p:nvSpPr>
        <p:spPr>
          <a:xfrm>
            <a:off x="1190955" y="3778758"/>
            <a:ext cx="498475" cy="2781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noAutofit/>
          </a:bodyPr>
          <a:lstStyle/>
          <a:p>
            <a:pPr indent="0" lvl="0" marL="12700" marR="5080" rtl="0" algn="l">
              <a:lnSpc>
                <a:spcPct val="1036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Integration  Layer</a:t>
            </a:r>
            <a:endParaRPr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1" name="Google Shape;691;p14"/>
          <p:cNvSpPr txBox="1"/>
          <p:nvPr/>
        </p:nvSpPr>
        <p:spPr>
          <a:xfrm>
            <a:off x="1807464" y="3825240"/>
            <a:ext cx="1530350" cy="233679"/>
          </a:xfrm>
          <a:prstGeom prst="rect">
            <a:avLst/>
          </a:prstGeom>
          <a:solidFill>
            <a:srgbClr val="9BBA58"/>
          </a:solidFill>
          <a:ln>
            <a:noFill/>
          </a:ln>
        </p:spPr>
        <p:txBody>
          <a:bodyPr anchorCtr="0" anchor="t" bIns="0" lIns="0" spcFirstLastPara="1" rIns="0" wrap="square" tIns="42525">
            <a:noAutofit/>
          </a:bodyPr>
          <a:lstStyle/>
          <a:p>
            <a:pPr indent="0" lvl="0" marL="3352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Spring Integration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2" name="Google Shape;692;p14"/>
          <p:cNvSpPr/>
          <p:nvPr/>
        </p:nvSpPr>
        <p:spPr>
          <a:xfrm>
            <a:off x="3448050" y="3737609"/>
            <a:ext cx="2147570" cy="373380"/>
          </a:xfrm>
          <a:custGeom>
            <a:rect b="b" l="l" r="r" t="t"/>
            <a:pathLst>
              <a:path extrusionOk="0" h="373379" w="2147570">
                <a:moveTo>
                  <a:pt x="0" y="39115"/>
                </a:moveTo>
                <a:lnTo>
                  <a:pt x="3075" y="23895"/>
                </a:lnTo>
                <a:lnTo>
                  <a:pt x="11461" y="11461"/>
                </a:lnTo>
                <a:lnTo>
                  <a:pt x="23895" y="3075"/>
                </a:lnTo>
                <a:lnTo>
                  <a:pt x="39115" y="0"/>
                </a:lnTo>
                <a:lnTo>
                  <a:pt x="2108200" y="0"/>
                </a:lnTo>
                <a:lnTo>
                  <a:pt x="2123420" y="3075"/>
                </a:lnTo>
                <a:lnTo>
                  <a:pt x="2135854" y="11461"/>
                </a:lnTo>
                <a:lnTo>
                  <a:pt x="2144240" y="23895"/>
                </a:lnTo>
                <a:lnTo>
                  <a:pt x="2147316" y="39115"/>
                </a:lnTo>
                <a:lnTo>
                  <a:pt x="2147316" y="334263"/>
                </a:lnTo>
                <a:lnTo>
                  <a:pt x="2144240" y="349484"/>
                </a:lnTo>
                <a:lnTo>
                  <a:pt x="2135854" y="361918"/>
                </a:lnTo>
                <a:lnTo>
                  <a:pt x="2123420" y="370304"/>
                </a:lnTo>
                <a:lnTo>
                  <a:pt x="2108200" y="373379"/>
                </a:lnTo>
                <a:lnTo>
                  <a:pt x="39115" y="373379"/>
                </a:lnTo>
                <a:lnTo>
                  <a:pt x="23895" y="370304"/>
                </a:lnTo>
                <a:lnTo>
                  <a:pt x="11461" y="361918"/>
                </a:lnTo>
                <a:lnTo>
                  <a:pt x="3075" y="349484"/>
                </a:lnTo>
                <a:lnTo>
                  <a:pt x="0" y="334263"/>
                </a:lnTo>
                <a:lnTo>
                  <a:pt x="0" y="39115"/>
                </a:lnTo>
                <a:close/>
              </a:path>
            </a:pathLst>
          </a:custGeom>
          <a:noFill/>
          <a:ln cap="flat" cmpd="sng" w="25400">
            <a:solidFill>
              <a:srgbClr val="E6DF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3" name="Google Shape;693;p14"/>
          <p:cNvSpPr txBox="1"/>
          <p:nvPr/>
        </p:nvSpPr>
        <p:spPr>
          <a:xfrm>
            <a:off x="3538473" y="3778758"/>
            <a:ext cx="411480" cy="2781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noAutofit/>
          </a:bodyPr>
          <a:lstStyle/>
          <a:p>
            <a:pPr indent="0" lvl="0" marL="12700" marR="5080" rtl="0" algn="l">
              <a:lnSpc>
                <a:spcPct val="1036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Schedule  Support</a:t>
            </a:r>
            <a:endParaRPr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4" name="Google Shape;694;p14"/>
          <p:cNvSpPr txBox="1"/>
          <p:nvPr/>
        </p:nvSpPr>
        <p:spPr>
          <a:xfrm>
            <a:off x="4047744" y="3825240"/>
            <a:ext cx="1470660" cy="233679"/>
          </a:xfrm>
          <a:prstGeom prst="rect">
            <a:avLst/>
          </a:prstGeom>
          <a:solidFill>
            <a:srgbClr val="9BBA58"/>
          </a:solidFill>
          <a:ln>
            <a:noFill/>
          </a:ln>
        </p:spPr>
        <p:txBody>
          <a:bodyPr anchorCtr="0" anchor="t" bIns="0" lIns="0" spcFirstLastPara="1" rIns="0" wrap="square" tIns="42525">
            <a:noAutofit/>
          </a:bodyPr>
          <a:lstStyle/>
          <a:p>
            <a:pPr indent="0" lvl="0" marL="63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Quartz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5" name="Google Shape;695;p14"/>
          <p:cNvSpPr txBox="1"/>
          <p:nvPr/>
        </p:nvSpPr>
        <p:spPr>
          <a:xfrm>
            <a:off x="5646420" y="3745991"/>
            <a:ext cx="909955" cy="373380"/>
          </a:xfrm>
          <a:prstGeom prst="rect">
            <a:avLst/>
          </a:prstGeom>
          <a:solidFill>
            <a:srgbClr val="BEBEBE"/>
          </a:solidFill>
          <a:ln>
            <a:noFill/>
          </a:ln>
        </p:spPr>
        <p:txBody>
          <a:bodyPr anchorCtr="0" anchor="t" bIns="0" lIns="0" spcFirstLastPara="1" rIns="0" wrap="square" tIns="39350">
            <a:noAutofit/>
          </a:bodyPr>
          <a:lstStyle/>
          <a:p>
            <a:pPr indent="45720" lvl="0" marL="274955" marR="265430" rtl="0" algn="l">
              <a:lnSpc>
                <a:spcPct val="102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Event  Souring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6" name="Google Shape;696;p14"/>
          <p:cNvSpPr txBox="1"/>
          <p:nvPr/>
        </p:nvSpPr>
        <p:spPr>
          <a:xfrm>
            <a:off x="3381755" y="2910839"/>
            <a:ext cx="1531620" cy="207645"/>
          </a:xfrm>
          <a:prstGeom prst="rect">
            <a:avLst/>
          </a:prstGeom>
          <a:solidFill>
            <a:srgbClr val="E7BB29"/>
          </a:solidFill>
          <a:ln>
            <a:noFill/>
          </a:ln>
        </p:spPr>
        <p:txBody>
          <a:bodyPr anchorCtr="0" anchor="t" bIns="0" lIns="0" spcFirstLastPara="1" rIns="0" wrap="square" tIns="30475">
            <a:noAutofit/>
          </a:bodyPr>
          <a:lstStyle/>
          <a:p>
            <a:pPr indent="0" lvl="0" marL="44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Data Security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97" name="Google Shape;697;p14"/>
          <p:cNvGrpSpPr/>
          <p:nvPr/>
        </p:nvGrpSpPr>
        <p:grpSpPr>
          <a:xfrm>
            <a:off x="7344156" y="1117091"/>
            <a:ext cx="355065" cy="4306824"/>
            <a:chOff x="7344156" y="1117091"/>
            <a:chExt cx="355065" cy="4306824"/>
          </a:xfrm>
        </p:grpSpPr>
        <p:sp>
          <p:nvSpPr>
            <p:cNvPr id="698" name="Google Shape;698;p14"/>
            <p:cNvSpPr/>
            <p:nvPr/>
          </p:nvSpPr>
          <p:spPr>
            <a:xfrm>
              <a:off x="7344156" y="1117091"/>
              <a:ext cx="349034" cy="4306824"/>
            </a:xfrm>
            <a:prstGeom prst="rect">
              <a:avLst/>
            </a:prstGeom>
            <a:blipFill rotWithShape="1">
              <a:blip r:embed="rId1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9" name="Google Shape;699;p14"/>
            <p:cNvSpPr/>
            <p:nvPr/>
          </p:nvSpPr>
          <p:spPr>
            <a:xfrm>
              <a:off x="7373112" y="2883408"/>
              <a:ext cx="326110" cy="772668"/>
            </a:xfrm>
            <a:prstGeom prst="rect">
              <a:avLst/>
            </a:prstGeom>
            <a:blipFill rotWithShape="1">
              <a:blip r:embed="rId1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0" name="Google Shape;700;p14"/>
            <p:cNvSpPr/>
            <p:nvPr/>
          </p:nvSpPr>
          <p:spPr>
            <a:xfrm>
              <a:off x="7391400" y="1141475"/>
              <a:ext cx="259079" cy="4216908"/>
            </a:xfrm>
            <a:prstGeom prst="rect">
              <a:avLst/>
            </a:prstGeom>
            <a:blipFill rotWithShape="1">
              <a:blip r:embed="rId1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01" name="Google Shape;701;p14"/>
          <p:cNvSpPr/>
          <p:nvPr/>
        </p:nvSpPr>
        <p:spPr>
          <a:xfrm>
            <a:off x="7391400" y="1141475"/>
            <a:ext cx="259079" cy="4217035"/>
          </a:xfrm>
          <a:custGeom>
            <a:rect b="b" l="l" r="r" t="t"/>
            <a:pathLst>
              <a:path extrusionOk="0" h="4217035" w="259079">
                <a:moveTo>
                  <a:pt x="0" y="43179"/>
                </a:moveTo>
                <a:lnTo>
                  <a:pt x="3389" y="26360"/>
                </a:lnTo>
                <a:lnTo>
                  <a:pt x="12636" y="12636"/>
                </a:lnTo>
                <a:lnTo>
                  <a:pt x="26360" y="3389"/>
                </a:lnTo>
                <a:lnTo>
                  <a:pt x="43179" y="0"/>
                </a:lnTo>
                <a:lnTo>
                  <a:pt x="215900" y="0"/>
                </a:lnTo>
                <a:lnTo>
                  <a:pt x="232719" y="3389"/>
                </a:lnTo>
                <a:lnTo>
                  <a:pt x="246443" y="12636"/>
                </a:lnTo>
                <a:lnTo>
                  <a:pt x="255690" y="26360"/>
                </a:lnTo>
                <a:lnTo>
                  <a:pt x="259079" y="43179"/>
                </a:lnTo>
                <a:lnTo>
                  <a:pt x="259079" y="4173728"/>
                </a:lnTo>
                <a:lnTo>
                  <a:pt x="255690" y="4190547"/>
                </a:lnTo>
                <a:lnTo>
                  <a:pt x="246443" y="4204271"/>
                </a:lnTo>
                <a:lnTo>
                  <a:pt x="232719" y="4213518"/>
                </a:lnTo>
                <a:lnTo>
                  <a:pt x="215900" y="4216908"/>
                </a:lnTo>
                <a:lnTo>
                  <a:pt x="43179" y="4216908"/>
                </a:lnTo>
                <a:lnTo>
                  <a:pt x="26360" y="4213518"/>
                </a:lnTo>
                <a:lnTo>
                  <a:pt x="12636" y="4204271"/>
                </a:lnTo>
                <a:lnTo>
                  <a:pt x="3389" y="4190547"/>
                </a:lnTo>
                <a:lnTo>
                  <a:pt x="0" y="4173728"/>
                </a:lnTo>
                <a:lnTo>
                  <a:pt x="0" y="43179"/>
                </a:lnTo>
                <a:close/>
              </a:path>
            </a:pathLst>
          </a:custGeom>
          <a:noFill/>
          <a:ln cap="flat" cmpd="sng" w="9525">
            <a:solidFill>
              <a:srgbClr val="7C5F9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2" name="Google Shape;702;p14"/>
          <p:cNvSpPr txBox="1"/>
          <p:nvPr/>
        </p:nvSpPr>
        <p:spPr>
          <a:xfrm rot="-5400000">
            <a:off x="7243001" y="3178550"/>
            <a:ext cx="577850" cy="1428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Event Store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3" name="Google Shape;703;p14"/>
          <p:cNvSpPr/>
          <p:nvPr/>
        </p:nvSpPr>
        <p:spPr>
          <a:xfrm>
            <a:off x="6595109" y="2836926"/>
            <a:ext cx="664845" cy="1978660"/>
          </a:xfrm>
          <a:custGeom>
            <a:rect b="b" l="l" r="r" t="t"/>
            <a:pathLst>
              <a:path extrusionOk="0" h="1978660" w="664845">
                <a:moveTo>
                  <a:pt x="0" y="70993"/>
                </a:moveTo>
                <a:lnTo>
                  <a:pt x="5574" y="43344"/>
                </a:lnTo>
                <a:lnTo>
                  <a:pt x="20780" y="20780"/>
                </a:lnTo>
                <a:lnTo>
                  <a:pt x="43344" y="5574"/>
                </a:lnTo>
                <a:lnTo>
                  <a:pt x="70993" y="0"/>
                </a:lnTo>
                <a:lnTo>
                  <a:pt x="593471" y="0"/>
                </a:lnTo>
                <a:lnTo>
                  <a:pt x="621119" y="5574"/>
                </a:lnTo>
                <a:lnTo>
                  <a:pt x="643683" y="20780"/>
                </a:lnTo>
                <a:lnTo>
                  <a:pt x="658889" y="43344"/>
                </a:lnTo>
                <a:lnTo>
                  <a:pt x="664464" y="70993"/>
                </a:lnTo>
                <a:lnTo>
                  <a:pt x="664464" y="1907159"/>
                </a:lnTo>
                <a:lnTo>
                  <a:pt x="658889" y="1934807"/>
                </a:lnTo>
                <a:lnTo>
                  <a:pt x="643683" y="1957371"/>
                </a:lnTo>
                <a:lnTo>
                  <a:pt x="621119" y="1972577"/>
                </a:lnTo>
                <a:lnTo>
                  <a:pt x="593471" y="1978152"/>
                </a:lnTo>
                <a:lnTo>
                  <a:pt x="70993" y="1978152"/>
                </a:lnTo>
                <a:lnTo>
                  <a:pt x="43344" y="1972577"/>
                </a:lnTo>
                <a:lnTo>
                  <a:pt x="20780" y="1957371"/>
                </a:lnTo>
                <a:lnTo>
                  <a:pt x="5574" y="1934807"/>
                </a:lnTo>
                <a:lnTo>
                  <a:pt x="0" y="1907159"/>
                </a:lnTo>
                <a:lnTo>
                  <a:pt x="0" y="70993"/>
                </a:lnTo>
                <a:close/>
              </a:path>
            </a:pathLst>
          </a:custGeom>
          <a:noFill/>
          <a:ln cap="flat" cmpd="sng" w="25400">
            <a:solidFill>
              <a:srgbClr val="E6DF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4" name="Google Shape;704;p14"/>
          <p:cNvSpPr txBox="1"/>
          <p:nvPr/>
        </p:nvSpPr>
        <p:spPr>
          <a:xfrm>
            <a:off x="6784593" y="2882899"/>
            <a:ext cx="286385" cy="3117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775">
            <a:noAutofit/>
          </a:bodyPr>
          <a:lstStyle/>
          <a:p>
            <a:pPr indent="27305" lvl="0" marL="12700" marR="5080" rtl="0" algn="l">
              <a:lnSpc>
                <a:spcPct val="104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Test  Layer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5" name="Google Shape;705;p14"/>
          <p:cNvSpPr txBox="1"/>
          <p:nvPr/>
        </p:nvSpPr>
        <p:spPr>
          <a:xfrm>
            <a:off x="6637019" y="3607308"/>
            <a:ext cx="579120" cy="326390"/>
          </a:xfrm>
          <a:prstGeom prst="rect">
            <a:avLst/>
          </a:prstGeom>
          <a:solidFill>
            <a:srgbClr val="9BBA58"/>
          </a:solidFill>
          <a:ln>
            <a:noFill/>
          </a:ln>
        </p:spPr>
        <p:txBody>
          <a:bodyPr anchorCtr="0" anchor="t" bIns="0" lIns="0" spcFirstLastPara="1" rIns="0" wrap="square" tIns="25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39065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Makito</a:t>
            </a:r>
            <a:endParaRPr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6" name="Google Shape;706;p14"/>
          <p:cNvSpPr txBox="1"/>
          <p:nvPr/>
        </p:nvSpPr>
        <p:spPr>
          <a:xfrm>
            <a:off x="6640068" y="3230879"/>
            <a:ext cx="577850" cy="325120"/>
          </a:xfrm>
          <a:prstGeom prst="rect">
            <a:avLst/>
          </a:prstGeom>
          <a:solidFill>
            <a:srgbClr val="9BBA58"/>
          </a:solidFill>
          <a:ln>
            <a:noFill/>
          </a:ln>
        </p:spPr>
        <p:txBody>
          <a:bodyPr anchorCtr="0" anchor="t" bIns="0" lIns="0" spcFirstLastPara="1" rIns="0" wrap="square" tIns="12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80975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JUnit</a:t>
            </a:r>
            <a:endParaRPr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7" name="Google Shape;707;p14"/>
          <p:cNvSpPr txBox="1"/>
          <p:nvPr/>
        </p:nvSpPr>
        <p:spPr>
          <a:xfrm>
            <a:off x="6637019" y="3998976"/>
            <a:ext cx="579120" cy="326390"/>
          </a:xfrm>
          <a:prstGeom prst="rect">
            <a:avLst/>
          </a:prstGeom>
          <a:solidFill>
            <a:srgbClr val="9BBA58"/>
          </a:solidFill>
          <a:ln>
            <a:noFill/>
          </a:ln>
        </p:spPr>
        <p:txBody>
          <a:bodyPr anchorCtr="0" anchor="t" bIns="0" lIns="0" spcFirstLastPara="1" rIns="0" wrap="square" tIns="34275">
            <a:noAutofit/>
          </a:bodyPr>
          <a:lstStyle/>
          <a:p>
            <a:pPr indent="0" lvl="0" marL="190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Spring</a:t>
            </a:r>
            <a:endParaRPr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" marR="0" rtl="0" algn="ctr">
              <a:lnSpc>
                <a:spcPct val="100000"/>
              </a:lnSpc>
              <a:spcBef>
                <a:spcPts val="4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Test</a:t>
            </a:r>
            <a:endParaRPr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8" name="Google Shape;708;p14"/>
          <p:cNvSpPr txBox="1"/>
          <p:nvPr/>
        </p:nvSpPr>
        <p:spPr>
          <a:xfrm>
            <a:off x="6637019" y="4390644"/>
            <a:ext cx="577850" cy="338455"/>
          </a:xfrm>
          <a:prstGeom prst="rect">
            <a:avLst/>
          </a:prstGeom>
          <a:solidFill>
            <a:srgbClr val="9BBA5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2540" marR="0" rtl="0" algn="ctr">
              <a:lnSpc>
                <a:spcPct val="9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Test</a:t>
            </a:r>
            <a:endParaRPr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70" lvl="0" marL="155575" marR="145415" rtl="0" algn="ctr">
              <a:lnSpc>
                <a:spcPct val="103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Case  Tester</a:t>
            </a:r>
            <a:endParaRPr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09" name="Google Shape;709;p14"/>
          <p:cNvGrpSpPr/>
          <p:nvPr/>
        </p:nvGrpSpPr>
        <p:grpSpPr>
          <a:xfrm>
            <a:off x="7667243" y="1118603"/>
            <a:ext cx="463283" cy="1100340"/>
            <a:chOff x="7667243" y="1118603"/>
            <a:chExt cx="463283" cy="1100340"/>
          </a:xfrm>
        </p:grpSpPr>
        <p:sp>
          <p:nvSpPr>
            <p:cNvPr id="710" name="Google Shape;710;p14"/>
            <p:cNvSpPr/>
            <p:nvPr/>
          </p:nvSpPr>
          <p:spPr>
            <a:xfrm>
              <a:off x="7667243" y="1118603"/>
              <a:ext cx="463283" cy="1100340"/>
            </a:xfrm>
            <a:prstGeom prst="rect">
              <a:avLst/>
            </a:prstGeom>
            <a:blipFill rotWithShape="1">
              <a:blip r:embed="rId17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1" name="Google Shape;711;p14"/>
            <p:cNvSpPr/>
            <p:nvPr/>
          </p:nvSpPr>
          <p:spPr>
            <a:xfrm>
              <a:off x="7754111" y="1476743"/>
              <a:ext cx="326110" cy="387108"/>
            </a:xfrm>
            <a:prstGeom prst="rect">
              <a:avLst/>
            </a:prstGeom>
            <a:blipFill rotWithShape="1">
              <a:blip r:embed="rId18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2" name="Google Shape;712;p14"/>
            <p:cNvSpPr/>
            <p:nvPr/>
          </p:nvSpPr>
          <p:spPr>
            <a:xfrm>
              <a:off x="7709915" y="1141476"/>
              <a:ext cx="382905" cy="1019810"/>
            </a:xfrm>
            <a:custGeom>
              <a:rect b="b" l="l" r="r" t="t"/>
              <a:pathLst>
                <a:path extrusionOk="0" h="1019810" w="382904">
                  <a:moveTo>
                    <a:pt x="382524" y="0"/>
                  </a:moveTo>
                  <a:lnTo>
                    <a:pt x="0" y="0"/>
                  </a:lnTo>
                  <a:lnTo>
                    <a:pt x="0" y="1019556"/>
                  </a:lnTo>
                  <a:lnTo>
                    <a:pt x="382524" y="1019556"/>
                  </a:lnTo>
                  <a:lnTo>
                    <a:pt x="382524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13" name="Google Shape;713;p14"/>
          <p:cNvSpPr txBox="1"/>
          <p:nvPr/>
        </p:nvSpPr>
        <p:spPr>
          <a:xfrm rot="-5400000">
            <a:off x="7817041" y="1580964"/>
            <a:ext cx="191770" cy="1428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Log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14" name="Google Shape;714;p14"/>
          <p:cNvGrpSpPr/>
          <p:nvPr/>
        </p:nvGrpSpPr>
        <p:grpSpPr>
          <a:xfrm>
            <a:off x="7664195" y="2180831"/>
            <a:ext cx="461772" cy="1100340"/>
            <a:chOff x="7664195" y="2180831"/>
            <a:chExt cx="461772" cy="1100340"/>
          </a:xfrm>
        </p:grpSpPr>
        <p:sp>
          <p:nvSpPr>
            <p:cNvPr id="715" name="Google Shape;715;p14"/>
            <p:cNvSpPr/>
            <p:nvPr/>
          </p:nvSpPr>
          <p:spPr>
            <a:xfrm>
              <a:off x="7664195" y="2180831"/>
              <a:ext cx="461772" cy="1100340"/>
            </a:xfrm>
            <a:prstGeom prst="rect">
              <a:avLst/>
            </a:prstGeom>
            <a:blipFill rotWithShape="1">
              <a:blip r:embed="rId17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6" name="Google Shape;716;p14"/>
            <p:cNvSpPr/>
            <p:nvPr/>
          </p:nvSpPr>
          <p:spPr>
            <a:xfrm>
              <a:off x="7751063" y="2478036"/>
              <a:ext cx="326110" cy="509003"/>
            </a:xfrm>
            <a:prstGeom prst="rect">
              <a:avLst/>
            </a:prstGeom>
            <a:blipFill rotWithShape="1">
              <a:blip r:embed="rId19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7" name="Google Shape;717;p14"/>
            <p:cNvSpPr/>
            <p:nvPr/>
          </p:nvSpPr>
          <p:spPr>
            <a:xfrm>
              <a:off x="7706867" y="2203703"/>
              <a:ext cx="381000" cy="1019810"/>
            </a:xfrm>
            <a:custGeom>
              <a:rect b="b" l="l" r="r" t="t"/>
              <a:pathLst>
                <a:path extrusionOk="0" h="1019810" w="381000">
                  <a:moveTo>
                    <a:pt x="381000" y="0"/>
                  </a:moveTo>
                  <a:lnTo>
                    <a:pt x="0" y="0"/>
                  </a:lnTo>
                  <a:lnTo>
                    <a:pt x="0" y="1019556"/>
                  </a:lnTo>
                  <a:lnTo>
                    <a:pt x="381000" y="1019556"/>
                  </a:lnTo>
                  <a:lnTo>
                    <a:pt x="381000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18" name="Google Shape;718;p14"/>
          <p:cNvSpPr txBox="1"/>
          <p:nvPr/>
        </p:nvSpPr>
        <p:spPr>
          <a:xfrm rot="-5400000">
            <a:off x="7751191" y="2643724"/>
            <a:ext cx="314325" cy="1428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Cache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19" name="Google Shape;719;p14"/>
          <p:cNvGrpSpPr/>
          <p:nvPr/>
        </p:nvGrpSpPr>
        <p:grpSpPr>
          <a:xfrm>
            <a:off x="7664195" y="3249167"/>
            <a:ext cx="461772" cy="1101852"/>
            <a:chOff x="7664195" y="3249167"/>
            <a:chExt cx="461772" cy="1101852"/>
          </a:xfrm>
        </p:grpSpPr>
        <p:sp>
          <p:nvSpPr>
            <p:cNvPr id="720" name="Google Shape;720;p14"/>
            <p:cNvSpPr/>
            <p:nvPr/>
          </p:nvSpPr>
          <p:spPr>
            <a:xfrm>
              <a:off x="7664195" y="3249167"/>
              <a:ext cx="461772" cy="1101852"/>
            </a:xfrm>
            <a:prstGeom prst="rect">
              <a:avLst/>
            </a:prstGeom>
            <a:blipFill rotWithShape="1">
              <a:blip r:embed="rId20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1" name="Google Shape;721;p14"/>
            <p:cNvSpPr/>
            <p:nvPr/>
          </p:nvSpPr>
          <p:spPr>
            <a:xfrm>
              <a:off x="7751063" y="3643845"/>
              <a:ext cx="326110" cy="312458"/>
            </a:xfrm>
            <a:prstGeom prst="rect">
              <a:avLst/>
            </a:prstGeom>
            <a:blipFill rotWithShape="1">
              <a:blip r:embed="rId21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2" name="Google Shape;722;p14"/>
            <p:cNvSpPr/>
            <p:nvPr/>
          </p:nvSpPr>
          <p:spPr>
            <a:xfrm>
              <a:off x="7706867" y="3272027"/>
              <a:ext cx="381000" cy="1021080"/>
            </a:xfrm>
            <a:custGeom>
              <a:rect b="b" l="l" r="r" t="t"/>
              <a:pathLst>
                <a:path extrusionOk="0" h="1021079" w="381000">
                  <a:moveTo>
                    <a:pt x="381000" y="0"/>
                  </a:moveTo>
                  <a:lnTo>
                    <a:pt x="0" y="0"/>
                  </a:lnTo>
                  <a:lnTo>
                    <a:pt x="0" y="1021080"/>
                  </a:lnTo>
                  <a:lnTo>
                    <a:pt x="381000" y="1021080"/>
                  </a:lnTo>
                  <a:lnTo>
                    <a:pt x="381000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23" name="Google Shape;723;p14"/>
          <p:cNvSpPr txBox="1"/>
          <p:nvPr/>
        </p:nvSpPr>
        <p:spPr>
          <a:xfrm rot="-5400000">
            <a:off x="7849869" y="3712193"/>
            <a:ext cx="117475" cy="1428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CI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24" name="Google Shape;724;p14"/>
          <p:cNvGrpSpPr/>
          <p:nvPr/>
        </p:nvGrpSpPr>
        <p:grpSpPr>
          <a:xfrm>
            <a:off x="7667243" y="4315967"/>
            <a:ext cx="463283" cy="1101852"/>
            <a:chOff x="7667243" y="4315967"/>
            <a:chExt cx="463283" cy="1101852"/>
          </a:xfrm>
        </p:grpSpPr>
        <p:sp>
          <p:nvSpPr>
            <p:cNvPr id="725" name="Google Shape;725;p14"/>
            <p:cNvSpPr/>
            <p:nvPr/>
          </p:nvSpPr>
          <p:spPr>
            <a:xfrm>
              <a:off x="7667243" y="4315967"/>
              <a:ext cx="463283" cy="1101852"/>
            </a:xfrm>
            <a:prstGeom prst="rect">
              <a:avLst/>
            </a:prstGeom>
            <a:blipFill rotWithShape="1">
              <a:blip r:embed="rId2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6" name="Google Shape;726;p14"/>
            <p:cNvSpPr/>
            <p:nvPr/>
          </p:nvSpPr>
          <p:spPr>
            <a:xfrm>
              <a:off x="7754111" y="4664951"/>
              <a:ext cx="326110" cy="405396"/>
            </a:xfrm>
            <a:prstGeom prst="rect">
              <a:avLst/>
            </a:prstGeom>
            <a:blipFill rotWithShape="1">
              <a:blip r:embed="rId2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7" name="Google Shape;727;p14"/>
            <p:cNvSpPr/>
            <p:nvPr/>
          </p:nvSpPr>
          <p:spPr>
            <a:xfrm>
              <a:off x="7709915" y="4338827"/>
              <a:ext cx="382905" cy="1021080"/>
            </a:xfrm>
            <a:custGeom>
              <a:rect b="b" l="l" r="r" t="t"/>
              <a:pathLst>
                <a:path extrusionOk="0" h="1021079" w="382904">
                  <a:moveTo>
                    <a:pt x="382524" y="0"/>
                  </a:moveTo>
                  <a:lnTo>
                    <a:pt x="0" y="0"/>
                  </a:lnTo>
                  <a:lnTo>
                    <a:pt x="0" y="1021080"/>
                  </a:lnTo>
                  <a:lnTo>
                    <a:pt x="382524" y="1021080"/>
                  </a:lnTo>
                  <a:lnTo>
                    <a:pt x="382524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28" name="Google Shape;728;p14"/>
          <p:cNvSpPr txBox="1"/>
          <p:nvPr/>
        </p:nvSpPr>
        <p:spPr>
          <a:xfrm rot="-5400000">
            <a:off x="7808151" y="4780441"/>
            <a:ext cx="209550" cy="1428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SSO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29" name="Google Shape;729;p14"/>
          <p:cNvGrpSpPr/>
          <p:nvPr/>
        </p:nvGrpSpPr>
        <p:grpSpPr>
          <a:xfrm>
            <a:off x="8112252" y="1117091"/>
            <a:ext cx="483145" cy="1100327"/>
            <a:chOff x="8112252" y="1117091"/>
            <a:chExt cx="483145" cy="1100327"/>
          </a:xfrm>
        </p:grpSpPr>
        <p:sp>
          <p:nvSpPr>
            <p:cNvPr id="730" name="Google Shape;730;p14"/>
            <p:cNvSpPr/>
            <p:nvPr/>
          </p:nvSpPr>
          <p:spPr>
            <a:xfrm>
              <a:off x="8112252" y="1117091"/>
              <a:ext cx="461772" cy="1100327"/>
            </a:xfrm>
            <a:prstGeom prst="rect">
              <a:avLst/>
            </a:prstGeom>
            <a:blipFill rotWithShape="1">
              <a:blip r:embed="rId17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1" name="Google Shape;731;p14"/>
            <p:cNvSpPr/>
            <p:nvPr/>
          </p:nvSpPr>
          <p:spPr>
            <a:xfrm>
              <a:off x="8129016" y="1274051"/>
              <a:ext cx="466382" cy="787920"/>
            </a:xfrm>
            <a:prstGeom prst="rect">
              <a:avLst/>
            </a:prstGeom>
            <a:blipFill rotWithShape="1">
              <a:blip r:embed="rId2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2" name="Google Shape;732;p14"/>
            <p:cNvSpPr/>
            <p:nvPr/>
          </p:nvSpPr>
          <p:spPr>
            <a:xfrm>
              <a:off x="8154924" y="1139951"/>
              <a:ext cx="381000" cy="1019810"/>
            </a:xfrm>
            <a:custGeom>
              <a:rect b="b" l="l" r="r" t="t"/>
              <a:pathLst>
                <a:path extrusionOk="0" h="1019810" w="381000">
                  <a:moveTo>
                    <a:pt x="381000" y="0"/>
                  </a:moveTo>
                  <a:lnTo>
                    <a:pt x="0" y="0"/>
                  </a:lnTo>
                  <a:lnTo>
                    <a:pt x="0" y="1019556"/>
                  </a:lnTo>
                  <a:lnTo>
                    <a:pt x="381000" y="1019556"/>
                  </a:lnTo>
                  <a:lnTo>
                    <a:pt x="381000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33" name="Google Shape;733;p14"/>
          <p:cNvSpPr txBox="1"/>
          <p:nvPr/>
        </p:nvSpPr>
        <p:spPr>
          <a:xfrm rot="-5400000">
            <a:off x="8061134" y="1508565"/>
            <a:ext cx="591820" cy="2838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Realtime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Notification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34" name="Google Shape;734;p14"/>
          <p:cNvGrpSpPr/>
          <p:nvPr/>
        </p:nvGrpSpPr>
        <p:grpSpPr>
          <a:xfrm>
            <a:off x="8107680" y="2179307"/>
            <a:ext cx="483146" cy="1100340"/>
            <a:chOff x="8107680" y="2179307"/>
            <a:chExt cx="483146" cy="1100340"/>
          </a:xfrm>
        </p:grpSpPr>
        <p:sp>
          <p:nvSpPr>
            <p:cNvPr id="735" name="Google Shape;735;p14"/>
            <p:cNvSpPr/>
            <p:nvPr/>
          </p:nvSpPr>
          <p:spPr>
            <a:xfrm>
              <a:off x="8107680" y="2179307"/>
              <a:ext cx="463283" cy="1100340"/>
            </a:xfrm>
            <a:prstGeom prst="rect">
              <a:avLst/>
            </a:prstGeom>
            <a:blipFill rotWithShape="1">
              <a:blip r:embed="rId17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6" name="Google Shape;736;p14"/>
            <p:cNvSpPr/>
            <p:nvPr/>
          </p:nvSpPr>
          <p:spPr>
            <a:xfrm>
              <a:off x="8124444" y="2409431"/>
              <a:ext cx="466382" cy="643140"/>
            </a:xfrm>
            <a:prstGeom prst="rect">
              <a:avLst/>
            </a:prstGeom>
            <a:blipFill rotWithShape="1">
              <a:blip r:embed="rId2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7" name="Google Shape;737;p14"/>
            <p:cNvSpPr/>
            <p:nvPr/>
          </p:nvSpPr>
          <p:spPr>
            <a:xfrm>
              <a:off x="8150352" y="2202179"/>
              <a:ext cx="382905" cy="1019810"/>
            </a:xfrm>
            <a:custGeom>
              <a:rect b="b" l="l" r="r" t="t"/>
              <a:pathLst>
                <a:path extrusionOk="0" h="1019810" w="382904">
                  <a:moveTo>
                    <a:pt x="382524" y="0"/>
                  </a:moveTo>
                  <a:lnTo>
                    <a:pt x="0" y="0"/>
                  </a:lnTo>
                  <a:lnTo>
                    <a:pt x="0" y="1019556"/>
                  </a:lnTo>
                  <a:lnTo>
                    <a:pt x="382524" y="1019556"/>
                  </a:lnTo>
                  <a:lnTo>
                    <a:pt x="382524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38" name="Google Shape;738;p14"/>
          <p:cNvSpPr txBox="1"/>
          <p:nvPr/>
        </p:nvSpPr>
        <p:spPr>
          <a:xfrm rot="-5400000">
            <a:off x="8128699" y="2571616"/>
            <a:ext cx="447675" cy="2832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635" marR="0" rtl="0" algn="ctr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Error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Handling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39" name="Google Shape;739;p14"/>
          <p:cNvGrpSpPr/>
          <p:nvPr/>
        </p:nvGrpSpPr>
        <p:grpSpPr>
          <a:xfrm>
            <a:off x="8107680" y="3247644"/>
            <a:ext cx="483146" cy="1101852"/>
            <a:chOff x="8107680" y="3247644"/>
            <a:chExt cx="483146" cy="1101852"/>
          </a:xfrm>
        </p:grpSpPr>
        <p:sp>
          <p:nvSpPr>
            <p:cNvPr id="740" name="Google Shape;740;p14"/>
            <p:cNvSpPr/>
            <p:nvPr/>
          </p:nvSpPr>
          <p:spPr>
            <a:xfrm>
              <a:off x="8107680" y="3247644"/>
              <a:ext cx="463283" cy="1101852"/>
            </a:xfrm>
            <a:prstGeom prst="rect">
              <a:avLst/>
            </a:prstGeom>
            <a:blipFill rotWithShape="1">
              <a:blip r:embed="rId2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1" name="Google Shape;741;p14"/>
            <p:cNvSpPr/>
            <p:nvPr/>
          </p:nvSpPr>
          <p:spPr>
            <a:xfrm>
              <a:off x="8124444" y="3342144"/>
              <a:ext cx="466382" cy="912863"/>
            </a:xfrm>
            <a:prstGeom prst="rect">
              <a:avLst/>
            </a:prstGeom>
            <a:blipFill rotWithShape="1">
              <a:blip r:embed="rId2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2" name="Google Shape;742;p14"/>
            <p:cNvSpPr/>
            <p:nvPr/>
          </p:nvSpPr>
          <p:spPr>
            <a:xfrm>
              <a:off x="8150352" y="3270504"/>
              <a:ext cx="382905" cy="1021080"/>
            </a:xfrm>
            <a:custGeom>
              <a:rect b="b" l="l" r="r" t="t"/>
              <a:pathLst>
                <a:path extrusionOk="0" h="1021079" w="382904">
                  <a:moveTo>
                    <a:pt x="382524" y="0"/>
                  </a:moveTo>
                  <a:lnTo>
                    <a:pt x="0" y="0"/>
                  </a:lnTo>
                  <a:lnTo>
                    <a:pt x="0" y="1021080"/>
                  </a:lnTo>
                  <a:lnTo>
                    <a:pt x="382524" y="1021080"/>
                  </a:lnTo>
                  <a:lnTo>
                    <a:pt x="382524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43" name="Google Shape;743;p14"/>
          <p:cNvSpPr txBox="1"/>
          <p:nvPr/>
        </p:nvSpPr>
        <p:spPr>
          <a:xfrm rot="-5400000">
            <a:off x="7994014" y="3640390"/>
            <a:ext cx="717550" cy="2832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Compensation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/Retry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44" name="Google Shape;744;p14"/>
          <p:cNvGrpSpPr/>
          <p:nvPr/>
        </p:nvGrpSpPr>
        <p:grpSpPr>
          <a:xfrm>
            <a:off x="8112252" y="4314444"/>
            <a:ext cx="483145" cy="1101852"/>
            <a:chOff x="8112252" y="4314444"/>
            <a:chExt cx="483145" cy="1101852"/>
          </a:xfrm>
        </p:grpSpPr>
        <p:sp>
          <p:nvSpPr>
            <p:cNvPr id="745" name="Google Shape;745;p14"/>
            <p:cNvSpPr/>
            <p:nvPr/>
          </p:nvSpPr>
          <p:spPr>
            <a:xfrm>
              <a:off x="8112252" y="4314444"/>
              <a:ext cx="461772" cy="1101852"/>
            </a:xfrm>
            <a:prstGeom prst="rect">
              <a:avLst/>
            </a:prstGeom>
            <a:blipFill rotWithShape="1">
              <a:blip r:embed="rId20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14"/>
            <p:cNvSpPr/>
            <p:nvPr/>
          </p:nvSpPr>
          <p:spPr>
            <a:xfrm>
              <a:off x="8129016" y="4419612"/>
              <a:ext cx="466382" cy="865619"/>
            </a:xfrm>
            <a:prstGeom prst="rect">
              <a:avLst/>
            </a:prstGeom>
            <a:blipFill rotWithShape="1">
              <a:blip r:embed="rId27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7" name="Google Shape;747;p14"/>
            <p:cNvSpPr/>
            <p:nvPr/>
          </p:nvSpPr>
          <p:spPr>
            <a:xfrm>
              <a:off x="8154924" y="4337304"/>
              <a:ext cx="381000" cy="1021080"/>
            </a:xfrm>
            <a:custGeom>
              <a:rect b="b" l="l" r="r" t="t"/>
              <a:pathLst>
                <a:path extrusionOk="0" h="1021079" w="381000">
                  <a:moveTo>
                    <a:pt x="381000" y="0"/>
                  </a:moveTo>
                  <a:lnTo>
                    <a:pt x="0" y="0"/>
                  </a:lnTo>
                  <a:lnTo>
                    <a:pt x="0" y="1021080"/>
                  </a:lnTo>
                  <a:lnTo>
                    <a:pt x="381000" y="1021080"/>
                  </a:lnTo>
                  <a:lnTo>
                    <a:pt x="381000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48" name="Google Shape;748;p14"/>
          <p:cNvSpPr txBox="1"/>
          <p:nvPr/>
        </p:nvSpPr>
        <p:spPr>
          <a:xfrm rot="-5400000">
            <a:off x="8035734" y="4708178"/>
            <a:ext cx="642620" cy="2838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Standard API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635" marR="0" rtl="0" algn="ctr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Design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9" name="Google Shape;749;p14"/>
          <p:cNvSpPr txBox="1"/>
          <p:nvPr/>
        </p:nvSpPr>
        <p:spPr>
          <a:xfrm>
            <a:off x="3376929" y="5475478"/>
            <a:ext cx="1565910" cy="5880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673100" marR="0" rtl="0" algn="l">
              <a:lnSpc>
                <a:spcPct val="972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Java Virtual Machi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77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Auto Scaleout Platform (Fabric8/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3175" rtl="0" algn="r">
              <a:lnSpc>
                <a:spcPct val="100000"/>
              </a:lnSpc>
              <a:spcBef>
                <a:spcPts val="77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Redhat Enterprise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50" name="Google Shape;750;p14"/>
          <p:cNvGrpSpPr/>
          <p:nvPr/>
        </p:nvGrpSpPr>
        <p:grpSpPr>
          <a:xfrm>
            <a:off x="655319" y="5622035"/>
            <a:ext cx="7965948" cy="338302"/>
            <a:chOff x="655319" y="5622035"/>
            <a:chExt cx="7965948" cy="338302"/>
          </a:xfrm>
        </p:grpSpPr>
        <p:sp>
          <p:nvSpPr>
            <p:cNvPr id="751" name="Google Shape;751;p14"/>
            <p:cNvSpPr/>
            <p:nvPr/>
          </p:nvSpPr>
          <p:spPr>
            <a:xfrm>
              <a:off x="655319" y="5622035"/>
              <a:ext cx="7965948" cy="312458"/>
            </a:xfrm>
            <a:prstGeom prst="rect">
              <a:avLst/>
            </a:prstGeom>
            <a:blipFill rotWithShape="1">
              <a:blip r:embed="rId28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2" name="Google Shape;752;p14"/>
            <p:cNvSpPr/>
            <p:nvPr/>
          </p:nvSpPr>
          <p:spPr>
            <a:xfrm>
              <a:off x="3262884" y="5634227"/>
              <a:ext cx="2749295" cy="326110"/>
            </a:xfrm>
            <a:prstGeom prst="rect">
              <a:avLst/>
            </a:prstGeom>
            <a:blipFill rotWithShape="1">
              <a:blip r:embed="rId29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3" name="Google Shape;753;p14"/>
            <p:cNvSpPr/>
            <p:nvPr/>
          </p:nvSpPr>
          <p:spPr>
            <a:xfrm>
              <a:off x="702563" y="5646419"/>
              <a:ext cx="7876540" cy="222885"/>
            </a:xfrm>
            <a:custGeom>
              <a:rect b="b" l="l" r="r" t="t"/>
              <a:pathLst>
                <a:path extrusionOk="0" h="222885" w="7876540">
                  <a:moveTo>
                    <a:pt x="7872983" y="0"/>
                  </a:moveTo>
                  <a:lnTo>
                    <a:pt x="3009" y="0"/>
                  </a:lnTo>
                  <a:lnTo>
                    <a:pt x="0" y="3009"/>
                  </a:lnTo>
                  <a:lnTo>
                    <a:pt x="0" y="219494"/>
                  </a:lnTo>
                  <a:lnTo>
                    <a:pt x="3009" y="222503"/>
                  </a:lnTo>
                  <a:lnTo>
                    <a:pt x="7872983" y="222503"/>
                  </a:lnTo>
                  <a:lnTo>
                    <a:pt x="7876032" y="219494"/>
                  </a:lnTo>
                  <a:lnTo>
                    <a:pt x="7876032" y="3009"/>
                  </a:lnTo>
                  <a:close/>
                </a:path>
              </a:pathLst>
            </a:custGeom>
            <a:solidFill>
              <a:srgbClr val="30859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4" name="Google Shape;754;p14"/>
            <p:cNvSpPr/>
            <p:nvPr/>
          </p:nvSpPr>
          <p:spPr>
            <a:xfrm>
              <a:off x="702563" y="5646419"/>
              <a:ext cx="7876540" cy="222885"/>
            </a:xfrm>
            <a:custGeom>
              <a:rect b="b" l="l" r="r" t="t"/>
              <a:pathLst>
                <a:path extrusionOk="0" h="222885" w="7876540">
                  <a:moveTo>
                    <a:pt x="0" y="6730"/>
                  </a:moveTo>
                  <a:lnTo>
                    <a:pt x="0" y="3009"/>
                  </a:lnTo>
                  <a:lnTo>
                    <a:pt x="3009" y="0"/>
                  </a:lnTo>
                  <a:lnTo>
                    <a:pt x="6731" y="0"/>
                  </a:lnTo>
                  <a:lnTo>
                    <a:pt x="7869301" y="0"/>
                  </a:lnTo>
                  <a:lnTo>
                    <a:pt x="7872983" y="0"/>
                  </a:lnTo>
                  <a:lnTo>
                    <a:pt x="7876032" y="3009"/>
                  </a:lnTo>
                  <a:lnTo>
                    <a:pt x="7876032" y="6730"/>
                  </a:lnTo>
                  <a:lnTo>
                    <a:pt x="7876032" y="215772"/>
                  </a:lnTo>
                  <a:lnTo>
                    <a:pt x="7876032" y="219494"/>
                  </a:lnTo>
                  <a:lnTo>
                    <a:pt x="7872983" y="222503"/>
                  </a:lnTo>
                  <a:lnTo>
                    <a:pt x="7869301" y="222503"/>
                  </a:lnTo>
                  <a:lnTo>
                    <a:pt x="6731" y="222503"/>
                  </a:lnTo>
                  <a:lnTo>
                    <a:pt x="3009" y="222503"/>
                  </a:lnTo>
                  <a:lnTo>
                    <a:pt x="0" y="219494"/>
                  </a:lnTo>
                  <a:lnTo>
                    <a:pt x="0" y="215772"/>
                  </a:lnTo>
                  <a:lnTo>
                    <a:pt x="0" y="6730"/>
                  </a:lnTo>
                  <a:close/>
                </a:path>
              </a:pathLst>
            </a:custGeom>
            <a:noFill/>
            <a:ln cap="flat" cmpd="sng" w="9525">
              <a:solidFill>
                <a:srgbClr val="B7DE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55" name="Google Shape;755;p14"/>
          <p:cNvSpPr txBox="1"/>
          <p:nvPr/>
        </p:nvSpPr>
        <p:spPr>
          <a:xfrm>
            <a:off x="4919557" y="5433440"/>
            <a:ext cx="252095" cy="6369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ne 7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3495" marR="0" rtl="0" algn="l">
              <a:lnSpc>
                <a:spcPct val="100000"/>
              </a:lnSpc>
              <a:spcBef>
                <a:spcPts val="775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Kub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0005" marR="0" rtl="0" algn="l">
              <a:lnSpc>
                <a:spcPct val="100000"/>
              </a:lnSpc>
              <a:spcBef>
                <a:spcPts val="77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Linu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6" name="Google Shape;756;p14"/>
          <p:cNvSpPr txBox="1"/>
          <p:nvPr/>
        </p:nvSpPr>
        <p:spPr>
          <a:xfrm>
            <a:off x="5125268" y="5475478"/>
            <a:ext cx="781050" cy="5880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72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/8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635" marR="0" rtl="0" algn="l">
              <a:lnSpc>
                <a:spcPct val="100000"/>
              </a:lnSpc>
              <a:spcBef>
                <a:spcPts val="77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ernetes/Docker)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2384" marR="0" rtl="0" algn="l">
              <a:lnSpc>
                <a:spcPct val="100000"/>
              </a:lnSpc>
              <a:spcBef>
                <a:spcPts val="77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7" name="Google Shape;757;p14"/>
          <p:cNvSpPr/>
          <p:nvPr/>
        </p:nvSpPr>
        <p:spPr>
          <a:xfrm>
            <a:off x="647700" y="1083563"/>
            <a:ext cx="7998459" cy="5046345"/>
          </a:xfrm>
          <a:custGeom>
            <a:rect b="b" l="l" r="r" t="t"/>
            <a:pathLst>
              <a:path extrusionOk="0" h="5046345" w="7998459">
                <a:moveTo>
                  <a:pt x="7997952" y="4331208"/>
                </a:moveTo>
                <a:lnTo>
                  <a:pt x="7996504" y="4324121"/>
                </a:lnTo>
                <a:lnTo>
                  <a:pt x="7992567" y="4318305"/>
                </a:lnTo>
                <a:lnTo>
                  <a:pt x="7986750" y="4314368"/>
                </a:lnTo>
                <a:lnTo>
                  <a:pt x="7979664" y="4312920"/>
                </a:lnTo>
                <a:lnTo>
                  <a:pt x="7946123" y="4312920"/>
                </a:lnTo>
                <a:lnTo>
                  <a:pt x="7948320" y="4309681"/>
                </a:lnTo>
                <a:lnTo>
                  <a:pt x="7950708" y="4297934"/>
                </a:lnTo>
                <a:lnTo>
                  <a:pt x="7950708" y="43942"/>
                </a:lnTo>
                <a:lnTo>
                  <a:pt x="7948320" y="32207"/>
                </a:lnTo>
                <a:lnTo>
                  <a:pt x="7941831" y="22593"/>
                </a:lnTo>
                <a:lnTo>
                  <a:pt x="7932217" y="16103"/>
                </a:lnTo>
                <a:lnTo>
                  <a:pt x="7920482" y="13716"/>
                </a:lnTo>
                <a:lnTo>
                  <a:pt x="6773926" y="13716"/>
                </a:lnTo>
                <a:lnTo>
                  <a:pt x="6762178" y="16103"/>
                </a:lnTo>
                <a:lnTo>
                  <a:pt x="6752564" y="22593"/>
                </a:lnTo>
                <a:lnTo>
                  <a:pt x="6746075" y="32207"/>
                </a:lnTo>
                <a:lnTo>
                  <a:pt x="6743700" y="43942"/>
                </a:lnTo>
                <a:lnTo>
                  <a:pt x="6743700" y="42545"/>
                </a:lnTo>
                <a:lnTo>
                  <a:pt x="6740347" y="25996"/>
                </a:lnTo>
                <a:lnTo>
                  <a:pt x="6731228" y="12471"/>
                </a:lnTo>
                <a:lnTo>
                  <a:pt x="6717703" y="3352"/>
                </a:lnTo>
                <a:lnTo>
                  <a:pt x="6701155" y="0"/>
                </a:lnTo>
                <a:lnTo>
                  <a:pt x="42608" y="0"/>
                </a:lnTo>
                <a:lnTo>
                  <a:pt x="26022" y="3352"/>
                </a:lnTo>
                <a:lnTo>
                  <a:pt x="12471" y="12471"/>
                </a:lnTo>
                <a:lnTo>
                  <a:pt x="3340" y="25996"/>
                </a:lnTo>
                <a:lnTo>
                  <a:pt x="0" y="42545"/>
                </a:lnTo>
                <a:lnTo>
                  <a:pt x="0" y="1659763"/>
                </a:lnTo>
                <a:lnTo>
                  <a:pt x="3340" y="1676323"/>
                </a:lnTo>
                <a:lnTo>
                  <a:pt x="12471" y="1689849"/>
                </a:lnTo>
                <a:lnTo>
                  <a:pt x="26022" y="1698967"/>
                </a:lnTo>
                <a:lnTo>
                  <a:pt x="42608" y="1702308"/>
                </a:lnTo>
                <a:lnTo>
                  <a:pt x="6701155" y="1702308"/>
                </a:lnTo>
                <a:lnTo>
                  <a:pt x="6717703" y="1698967"/>
                </a:lnTo>
                <a:lnTo>
                  <a:pt x="6731228" y="1689849"/>
                </a:lnTo>
                <a:lnTo>
                  <a:pt x="6740347" y="1676323"/>
                </a:lnTo>
                <a:lnTo>
                  <a:pt x="6743700" y="1659763"/>
                </a:lnTo>
                <a:lnTo>
                  <a:pt x="6743700" y="4297934"/>
                </a:lnTo>
                <a:lnTo>
                  <a:pt x="6746075" y="4309681"/>
                </a:lnTo>
                <a:lnTo>
                  <a:pt x="6748259" y="4312920"/>
                </a:lnTo>
                <a:lnTo>
                  <a:pt x="47294" y="4312920"/>
                </a:lnTo>
                <a:lnTo>
                  <a:pt x="40157" y="4314368"/>
                </a:lnTo>
                <a:lnTo>
                  <a:pt x="34328" y="4318305"/>
                </a:lnTo>
                <a:lnTo>
                  <a:pt x="30391" y="4324121"/>
                </a:lnTo>
                <a:lnTo>
                  <a:pt x="28956" y="4331208"/>
                </a:lnTo>
                <a:lnTo>
                  <a:pt x="28956" y="5027612"/>
                </a:lnTo>
                <a:lnTo>
                  <a:pt x="30391" y="5034762"/>
                </a:lnTo>
                <a:lnTo>
                  <a:pt x="34328" y="5040592"/>
                </a:lnTo>
                <a:lnTo>
                  <a:pt x="40157" y="5044529"/>
                </a:lnTo>
                <a:lnTo>
                  <a:pt x="47294" y="5045964"/>
                </a:lnTo>
                <a:lnTo>
                  <a:pt x="7979664" y="5045964"/>
                </a:lnTo>
                <a:lnTo>
                  <a:pt x="7986750" y="5044529"/>
                </a:lnTo>
                <a:lnTo>
                  <a:pt x="7992567" y="5040592"/>
                </a:lnTo>
                <a:lnTo>
                  <a:pt x="7996504" y="5034762"/>
                </a:lnTo>
                <a:lnTo>
                  <a:pt x="7997952" y="5027612"/>
                </a:lnTo>
                <a:lnTo>
                  <a:pt x="7997952" y="4331208"/>
                </a:lnTo>
                <a:close/>
              </a:path>
            </a:pathLst>
          </a:custGeom>
          <a:solidFill>
            <a:srgbClr val="FFFFFF">
              <a:alpha val="80784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8" name="Google Shape;758;p14"/>
          <p:cNvSpPr txBox="1"/>
          <p:nvPr/>
        </p:nvSpPr>
        <p:spPr>
          <a:xfrm>
            <a:off x="716990" y="1059561"/>
            <a:ext cx="2026209" cy="2584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API</a:t>
            </a:r>
            <a:r>
              <a:rPr b="0" lang="en-US" sz="16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層及業務邏輯層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9" name="Google Shape;759;p14"/>
          <p:cNvSpPr txBox="1"/>
          <p:nvPr/>
        </p:nvSpPr>
        <p:spPr>
          <a:xfrm>
            <a:off x="666191" y="1303096"/>
            <a:ext cx="7313600" cy="99706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noAutofit/>
          </a:bodyPr>
          <a:lstStyle/>
          <a:p>
            <a:pPr indent="-287019" lvl="0" marL="34988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採用泛用性最廣的Java框架：Sp</a:t>
            </a:r>
            <a:r>
              <a:rPr baseline="-25000" lang="en-US" sz="1125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baseline="-25000" lang="en-US" sz="1125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ro</a:t>
            </a: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aseline="-25000" lang="en-US" sz="1125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aseline="-25000" lang="en-US" sz="1125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t-e</a:t>
            </a: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r>
              <a:rPr baseline="-25000" lang="en-US" sz="1125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nd</a:t>
            </a: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r>
              <a:rPr baseline="-25000" lang="en-US" sz="1125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baseline="-25000" lang="en-US" sz="1125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VC</a:t>
            </a: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amework，不綁定特定的AP Server及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49885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開發工具。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7019" lvl="0" marL="349885" marR="0" rtl="0" algn="l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支援安全控管、資料操作、快取</a:t>
            </a:r>
            <a:r>
              <a:rPr baseline="30000" lang="en-US" sz="1125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管</a:t>
            </a:r>
            <a:r>
              <a:rPr baseline="30000" lang="en-US" sz="1125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ngul</a:t>
            </a: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理</a:t>
            </a:r>
            <a:r>
              <a:rPr baseline="30000" lang="en-US" sz="1125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ar 2.0</a:t>
            </a: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、流程管理、規則管理、批次執行設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0" name="Google Shape;760;p14"/>
          <p:cNvSpPr txBox="1"/>
          <p:nvPr/>
        </p:nvSpPr>
        <p:spPr>
          <a:xfrm>
            <a:off x="965403" y="2035301"/>
            <a:ext cx="5338242" cy="2584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noAutofit/>
          </a:bodyPr>
          <a:lstStyle/>
          <a:p>
            <a:pPr indent="0" lvl="0" marL="5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定等標準開</a:t>
            </a:r>
            <a:r>
              <a:rPr baseline="30000" lang="en-US" sz="1125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jQue</a:t>
            </a: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模</a:t>
            </a:r>
            <a:r>
              <a:rPr baseline="30000" lang="en-US" sz="1125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ry 2+</a:t>
            </a: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組。開發人員可專注</a:t>
            </a:r>
            <a:r>
              <a:rPr baseline="30000" lang="en-US" sz="1125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We</a:t>
            </a: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在</a:t>
            </a:r>
            <a:r>
              <a:rPr baseline="30000" lang="en-US" sz="1125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bix </a:t>
            </a: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業務邏輯開發。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1" name="Google Shape;761;p14"/>
          <p:cNvSpPr txBox="1"/>
          <p:nvPr/>
        </p:nvSpPr>
        <p:spPr>
          <a:xfrm>
            <a:off x="716991" y="2279142"/>
            <a:ext cx="96520" cy="269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2" name="Google Shape;762;p14"/>
          <p:cNvSpPr txBox="1"/>
          <p:nvPr/>
        </p:nvSpPr>
        <p:spPr>
          <a:xfrm>
            <a:off x="978177" y="2277379"/>
            <a:ext cx="1771641" cy="2584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no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具備整合</a:t>
            </a:r>
            <a:r>
              <a:rPr lang="en-US" sz="7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aseline="30000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能力</a:t>
            </a:r>
            <a:endParaRPr baseline="30000"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3" name="Google Shape;763;p14"/>
          <p:cNvSpPr txBox="1"/>
          <p:nvPr/>
        </p:nvSpPr>
        <p:spPr>
          <a:xfrm>
            <a:off x="2367865" y="2333251"/>
            <a:ext cx="1783193" cy="192360"/>
          </a:xfrm>
          <a:prstGeom prst="rect">
            <a:avLst/>
          </a:prstGeom>
          <a:solidFill>
            <a:srgbClr val="BEBEBE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，支援微</a:t>
            </a:r>
            <a:r>
              <a:rPr baseline="-25000" lang="en-US" sz="1125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 </a:t>
            </a: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服務架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4" name="Google Shape;764;p14"/>
          <p:cNvSpPr txBox="1"/>
          <p:nvPr/>
        </p:nvSpPr>
        <p:spPr>
          <a:xfrm>
            <a:off x="3921636" y="2264664"/>
            <a:ext cx="1429254" cy="2584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noAutofit/>
          </a:bodyPr>
          <a:lstStyle/>
          <a:p>
            <a:pPr indent="0" lvl="0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aseline="-25000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構通用之RE</a:t>
            </a:r>
            <a:endParaRPr baseline="-25000"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5" name="Google Shape;765;p14"/>
          <p:cNvSpPr txBox="1"/>
          <p:nvPr/>
        </p:nvSpPr>
        <p:spPr>
          <a:xfrm>
            <a:off x="5024895" y="2279766"/>
            <a:ext cx="3159380" cy="2584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noAutofit/>
          </a:bodyPr>
          <a:lstStyle/>
          <a:p>
            <a:pPr indent="0" lvl="0" marL="5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STful</a:t>
            </a:r>
            <a:r>
              <a:rPr baseline="-25000" lang="en-US" sz="1125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aseline="-25000" lang="en-US" sz="1125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end</a:t>
            </a: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baseline="-25000" lang="en-US" sz="1125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er</a:t>
            </a: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aseline="-25000" lang="en-US" sz="1125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、</a:t>
            </a:r>
            <a:r>
              <a:rPr baseline="-25000" lang="en-US" sz="1125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PI    </a:t>
            </a: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Web Ser</a:t>
            </a:r>
            <a:r>
              <a:rPr baseline="-25000" lang="en-US" sz="1125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</a:t>
            </a:r>
            <a:r>
              <a:rPr baseline="-25000" lang="en-US" sz="1125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aseline="-25000" lang="en-US" sz="1125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baseline="-25000" lang="en-US" sz="1125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or</a:t>
            </a: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r>
              <a:rPr baseline="-25000" lang="en-US" sz="1125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 A</a:t>
            </a: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、</a:t>
            </a:r>
            <a:r>
              <a:rPr baseline="-25000" lang="en-US" sz="1125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PI     </a:t>
            </a: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Message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6" name="Google Shape;766;p14"/>
          <p:cNvSpPr txBox="1"/>
          <p:nvPr/>
        </p:nvSpPr>
        <p:spPr>
          <a:xfrm>
            <a:off x="1003503" y="2522677"/>
            <a:ext cx="2616200" cy="269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Queue等標準企業服務介面。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67" name="Google Shape;767;p14"/>
          <p:cNvGrpSpPr/>
          <p:nvPr/>
        </p:nvGrpSpPr>
        <p:grpSpPr>
          <a:xfrm>
            <a:off x="1116901" y="5414581"/>
            <a:ext cx="1737995" cy="768985"/>
            <a:chOff x="1116901" y="5414581"/>
            <a:chExt cx="1737995" cy="768985"/>
          </a:xfrm>
        </p:grpSpPr>
        <p:sp>
          <p:nvSpPr>
            <p:cNvPr id="768" name="Google Shape;768;p14"/>
            <p:cNvSpPr/>
            <p:nvPr/>
          </p:nvSpPr>
          <p:spPr>
            <a:xfrm>
              <a:off x="1121663" y="5419344"/>
              <a:ext cx="1728216" cy="758952"/>
            </a:xfrm>
            <a:prstGeom prst="rect">
              <a:avLst/>
            </a:prstGeom>
            <a:blipFill rotWithShape="1">
              <a:blip r:embed="rId30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9" name="Google Shape;769;p14"/>
            <p:cNvSpPr/>
            <p:nvPr/>
          </p:nvSpPr>
          <p:spPr>
            <a:xfrm>
              <a:off x="1116901" y="5414581"/>
              <a:ext cx="1737995" cy="768985"/>
            </a:xfrm>
            <a:custGeom>
              <a:rect b="b" l="l" r="r" t="t"/>
              <a:pathLst>
                <a:path extrusionOk="0" h="768985" w="1737995">
                  <a:moveTo>
                    <a:pt x="0" y="768476"/>
                  </a:moveTo>
                  <a:lnTo>
                    <a:pt x="1737741" y="768476"/>
                  </a:lnTo>
                  <a:lnTo>
                    <a:pt x="1737741" y="0"/>
                  </a:lnTo>
                  <a:lnTo>
                    <a:pt x="0" y="0"/>
                  </a:lnTo>
                  <a:lnTo>
                    <a:pt x="0" y="768476"/>
                  </a:lnTo>
                  <a:close/>
                </a:path>
              </a:pathLst>
            </a:custGeom>
            <a:noFill/>
            <a:ln cap="flat" cmpd="sng" w="9525">
              <a:solidFill>
                <a:srgbClr val="7E7E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70" name="Google Shape;770;p14"/>
          <p:cNvSpPr txBox="1"/>
          <p:nvPr/>
        </p:nvSpPr>
        <p:spPr>
          <a:xfrm>
            <a:off x="1591817" y="6158585"/>
            <a:ext cx="1283914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業務流程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1" name="Google Shape;771;p14"/>
          <p:cNvSpPr txBox="1"/>
          <p:nvPr/>
        </p:nvSpPr>
        <p:spPr>
          <a:xfrm>
            <a:off x="1687829" y="6431381"/>
            <a:ext cx="843788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(BPMN)</a:t>
            </a:r>
            <a:endParaRPr/>
          </a:p>
        </p:txBody>
      </p:sp>
      <p:grpSp>
        <p:nvGrpSpPr>
          <p:cNvPr id="772" name="Google Shape;772;p14"/>
          <p:cNvGrpSpPr/>
          <p:nvPr/>
        </p:nvGrpSpPr>
        <p:grpSpPr>
          <a:xfrm>
            <a:off x="3076701" y="5405437"/>
            <a:ext cx="1876425" cy="765810"/>
            <a:chOff x="3076701" y="5405437"/>
            <a:chExt cx="1876425" cy="765810"/>
          </a:xfrm>
        </p:grpSpPr>
        <p:sp>
          <p:nvSpPr>
            <p:cNvPr id="773" name="Google Shape;773;p14"/>
            <p:cNvSpPr/>
            <p:nvPr/>
          </p:nvSpPr>
          <p:spPr>
            <a:xfrm>
              <a:off x="3081527" y="5410200"/>
              <a:ext cx="1866900" cy="755904"/>
            </a:xfrm>
            <a:prstGeom prst="rect">
              <a:avLst/>
            </a:prstGeom>
            <a:blipFill rotWithShape="1">
              <a:blip r:embed="rId31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4" name="Google Shape;774;p14"/>
            <p:cNvSpPr/>
            <p:nvPr/>
          </p:nvSpPr>
          <p:spPr>
            <a:xfrm>
              <a:off x="3076701" y="5405437"/>
              <a:ext cx="1876425" cy="765810"/>
            </a:xfrm>
            <a:custGeom>
              <a:rect b="b" l="l" r="r" t="t"/>
              <a:pathLst>
                <a:path extrusionOk="0" h="765810" w="1876425">
                  <a:moveTo>
                    <a:pt x="0" y="765429"/>
                  </a:moveTo>
                  <a:lnTo>
                    <a:pt x="1876425" y="765429"/>
                  </a:lnTo>
                  <a:lnTo>
                    <a:pt x="1876425" y="0"/>
                  </a:lnTo>
                  <a:lnTo>
                    <a:pt x="0" y="0"/>
                  </a:lnTo>
                  <a:lnTo>
                    <a:pt x="0" y="765429"/>
                  </a:lnTo>
                  <a:close/>
                </a:path>
              </a:pathLst>
            </a:custGeom>
            <a:noFill/>
            <a:ln cap="flat" cmpd="sng" w="9525">
              <a:solidFill>
                <a:srgbClr val="7E7E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75" name="Google Shape;775;p14"/>
          <p:cNvSpPr txBox="1"/>
          <p:nvPr/>
        </p:nvSpPr>
        <p:spPr>
          <a:xfrm>
            <a:off x="3544569" y="6163157"/>
            <a:ext cx="1133729" cy="2898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決策規則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6" name="Google Shape;776;p14"/>
          <p:cNvSpPr txBox="1"/>
          <p:nvPr/>
        </p:nvSpPr>
        <p:spPr>
          <a:xfrm>
            <a:off x="3308350" y="6431381"/>
            <a:ext cx="1414145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(Decision Rule)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7" name="Google Shape;777;p14"/>
          <p:cNvSpPr/>
          <p:nvPr/>
        </p:nvSpPr>
        <p:spPr>
          <a:xfrm>
            <a:off x="5151120" y="5410200"/>
            <a:ext cx="1775460" cy="755904"/>
          </a:xfrm>
          <a:prstGeom prst="rect">
            <a:avLst/>
          </a:prstGeom>
          <a:blipFill rotWithShape="1">
            <a:blip r:embed="rId3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8" name="Google Shape;778;p14"/>
          <p:cNvSpPr txBox="1"/>
          <p:nvPr/>
        </p:nvSpPr>
        <p:spPr>
          <a:xfrm>
            <a:off x="5742559" y="6137859"/>
            <a:ext cx="894460" cy="2898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決策表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9" name="Google Shape;779;p14"/>
          <p:cNvSpPr txBox="1"/>
          <p:nvPr/>
        </p:nvSpPr>
        <p:spPr>
          <a:xfrm>
            <a:off x="5350890" y="6410959"/>
            <a:ext cx="1493520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(Decision Table)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783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4" name="Google Shape;784;p15"/>
          <p:cNvGrpSpPr/>
          <p:nvPr/>
        </p:nvGrpSpPr>
        <p:grpSpPr>
          <a:xfrm>
            <a:off x="0" y="1126210"/>
            <a:ext cx="9144000" cy="5731916"/>
            <a:chOff x="0" y="1126210"/>
            <a:chExt cx="9144000" cy="5731916"/>
          </a:xfrm>
        </p:grpSpPr>
        <p:sp>
          <p:nvSpPr>
            <p:cNvPr id="785" name="Google Shape;785;p15"/>
            <p:cNvSpPr/>
            <p:nvPr/>
          </p:nvSpPr>
          <p:spPr>
            <a:xfrm>
              <a:off x="0" y="6382511"/>
              <a:ext cx="9144000" cy="475615"/>
            </a:xfrm>
            <a:custGeom>
              <a:rect b="b" l="l" r="r" t="t"/>
              <a:pathLst>
                <a:path extrusionOk="0" h="475615" w="9144000">
                  <a:moveTo>
                    <a:pt x="9144000" y="475485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475485"/>
                  </a:lnTo>
                  <a:lnTo>
                    <a:pt x="9144000" y="475485"/>
                  </a:lnTo>
                  <a:close/>
                </a:path>
              </a:pathLst>
            </a:custGeom>
            <a:solidFill>
              <a:srgbClr val="005097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6" name="Google Shape;786;p15"/>
            <p:cNvSpPr/>
            <p:nvPr/>
          </p:nvSpPr>
          <p:spPr>
            <a:xfrm>
              <a:off x="534923" y="6466331"/>
              <a:ext cx="1662683" cy="306321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7" name="Google Shape;787;p15"/>
            <p:cNvSpPr/>
            <p:nvPr/>
          </p:nvSpPr>
          <p:spPr>
            <a:xfrm>
              <a:off x="5568696" y="5935979"/>
              <a:ext cx="3575304" cy="516635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8" name="Google Shape;788;p15"/>
            <p:cNvSpPr/>
            <p:nvPr/>
          </p:nvSpPr>
          <p:spPr>
            <a:xfrm>
              <a:off x="664461" y="1126210"/>
              <a:ext cx="6719320" cy="1623110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9" name="Google Shape;789;p15"/>
            <p:cNvSpPr/>
            <p:nvPr/>
          </p:nvSpPr>
          <p:spPr>
            <a:xfrm>
              <a:off x="702563" y="1141476"/>
              <a:ext cx="6647687" cy="1551432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0" name="Google Shape;790;p15"/>
            <p:cNvSpPr/>
            <p:nvPr/>
          </p:nvSpPr>
          <p:spPr>
            <a:xfrm>
              <a:off x="702563" y="1141476"/>
              <a:ext cx="6647815" cy="1551940"/>
            </a:xfrm>
            <a:custGeom>
              <a:rect b="b" l="l" r="r" t="t"/>
              <a:pathLst>
                <a:path extrusionOk="0" h="1551939" w="6647815">
                  <a:moveTo>
                    <a:pt x="0" y="92710"/>
                  </a:moveTo>
                  <a:lnTo>
                    <a:pt x="7287" y="56632"/>
                  </a:lnTo>
                  <a:lnTo>
                    <a:pt x="27158" y="27162"/>
                  </a:lnTo>
                  <a:lnTo>
                    <a:pt x="56632" y="7288"/>
                  </a:lnTo>
                  <a:lnTo>
                    <a:pt x="92722" y="0"/>
                  </a:lnTo>
                  <a:lnTo>
                    <a:pt x="6554978" y="0"/>
                  </a:lnTo>
                  <a:lnTo>
                    <a:pt x="6591055" y="7288"/>
                  </a:lnTo>
                  <a:lnTo>
                    <a:pt x="6620525" y="27162"/>
                  </a:lnTo>
                  <a:lnTo>
                    <a:pt x="6640399" y="56632"/>
                  </a:lnTo>
                  <a:lnTo>
                    <a:pt x="6647687" y="92710"/>
                  </a:lnTo>
                  <a:lnTo>
                    <a:pt x="6647687" y="1458722"/>
                  </a:lnTo>
                  <a:lnTo>
                    <a:pt x="6640399" y="1494799"/>
                  </a:lnTo>
                  <a:lnTo>
                    <a:pt x="6620525" y="1524269"/>
                  </a:lnTo>
                  <a:lnTo>
                    <a:pt x="6591055" y="1544143"/>
                  </a:lnTo>
                  <a:lnTo>
                    <a:pt x="6554978" y="1551432"/>
                  </a:lnTo>
                  <a:lnTo>
                    <a:pt x="92722" y="1551432"/>
                  </a:lnTo>
                  <a:lnTo>
                    <a:pt x="56632" y="1544143"/>
                  </a:lnTo>
                  <a:lnTo>
                    <a:pt x="27158" y="1524269"/>
                  </a:lnTo>
                  <a:lnTo>
                    <a:pt x="7287" y="1494799"/>
                  </a:lnTo>
                  <a:lnTo>
                    <a:pt x="0" y="1458722"/>
                  </a:lnTo>
                  <a:lnTo>
                    <a:pt x="0" y="92710"/>
                  </a:lnTo>
                  <a:close/>
                </a:path>
              </a:pathLst>
            </a:custGeom>
            <a:noFill/>
            <a:ln cap="flat" cmpd="sng" w="9525">
              <a:solidFill>
                <a:srgbClr val="F6924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91" name="Google Shape;791;p15"/>
          <p:cNvSpPr/>
          <p:nvPr/>
        </p:nvSpPr>
        <p:spPr>
          <a:xfrm>
            <a:off x="650748" y="626363"/>
            <a:ext cx="80772" cy="355091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2" name="Google Shape;792;p15"/>
          <p:cNvSpPr txBox="1"/>
          <p:nvPr>
            <p:ph type="title"/>
          </p:nvPr>
        </p:nvSpPr>
        <p:spPr>
          <a:xfrm>
            <a:off x="980643" y="405206"/>
            <a:ext cx="345567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Arial"/>
                <a:ea typeface="Arial"/>
                <a:cs typeface="Arial"/>
                <a:sym typeface="Arial"/>
              </a:rPr>
              <a:t>DigiArch Framework</a:t>
            </a:r>
            <a:endParaRPr sz="3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3" name="Google Shape;793;p15"/>
          <p:cNvSpPr txBox="1"/>
          <p:nvPr/>
        </p:nvSpPr>
        <p:spPr>
          <a:xfrm>
            <a:off x="3516884" y="1194054"/>
            <a:ext cx="1019175" cy="1682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Rich Client Interface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4" name="Google Shape;794;p15"/>
          <p:cNvSpPr/>
          <p:nvPr/>
        </p:nvSpPr>
        <p:spPr>
          <a:xfrm>
            <a:off x="1050036" y="2340863"/>
            <a:ext cx="3655060" cy="291465"/>
          </a:xfrm>
          <a:custGeom>
            <a:rect b="b" l="l" r="r" t="t"/>
            <a:pathLst>
              <a:path extrusionOk="0" h="291464" w="3655060">
                <a:moveTo>
                  <a:pt x="1173480" y="1524"/>
                </a:moveTo>
                <a:lnTo>
                  <a:pt x="0" y="1524"/>
                </a:lnTo>
                <a:lnTo>
                  <a:pt x="0" y="291084"/>
                </a:lnTo>
                <a:lnTo>
                  <a:pt x="1173480" y="291084"/>
                </a:lnTo>
                <a:lnTo>
                  <a:pt x="1173480" y="1524"/>
                </a:lnTo>
                <a:close/>
              </a:path>
              <a:path extrusionOk="0" h="291464" w="3655060">
                <a:moveTo>
                  <a:pt x="2366772" y="0"/>
                </a:moveTo>
                <a:lnTo>
                  <a:pt x="1235964" y="0"/>
                </a:lnTo>
                <a:lnTo>
                  <a:pt x="1235964" y="291084"/>
                </a:lnTo>
                <a:lnTo>
                  <a:pt x="2366772" y="291084"/>
                </a:lnTo>
                <a:lnTo>
                  <a:pt x="2366772" y="0"/>
                </a:lnTo>
                <a:close/>
              </a:path>
              <a:path extrusionOk="0" h="291464" w="3655060">
                <a:moveTo>
                  <a:pt x="3654552" y="0"/>
                </a:moveTo>
                <a:lnTo>
                  <a:pt x="2438400" y="0"/>
                </a:lnTo>
                <a:lnTo>
                  <a:pt x="2438400" y="291084"/>
                </a:lnTo>
                <a:lnTo>
                  <a:pt x="3654552" y="291084"/>
                </a:lnTo>
                <a:lnTo>
                  <a:pt x="3654552" y="0"/>
                </a:lnTo>
                <a:close/>
              </a:path>
            </a:pathLst>
          </a:custGeom>
          <a:solidFill>
            <a:srgbClr val="BEBEBE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5" name="Google Shape;795;p15"/>
          <p:cNvSpPr txBox="1"/>
          <p:nvPr/>
        </p:nvSpPr>
        <p:spPr>
          <a:xfrm>
            <a:off x="1439417" y="2409901"/>
            <a:ext cx="1597660" cy="1428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Open API	Auth API</a:t>
            </a:r>
            <a:endParaRPr sz="7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6" name="Google Shape;796;p15"/>
          <p:cNvSpPr/>
          <p:nvPr/>
        </p:nvSpPr>
        <p:spPr>
          <a:xfrm>
            <a:off x="1050036" y="1397508"/>
            <a:ext cx="6055360" cy="902335"/>
          </a:xfrm>
          <a:custGeom>
            <a:rect b="b" l="l" r="r" t="t"/>
            <a:pathLst>
              <a:path extrusionOk="0" h="902335" w="6055359">
                <a:moveTo>
                  <a:pt x="6054852" y="0"/>
                </a:moveTo>
                <a:lnTo>
                  <a:pt x="0" y="0"/>
                </a:lnTo>
                <a:lnTo>
                  <a:pt x="0" y="902208"/>
                </a:lnTo>
                <a:lnTo>
                  <a:pt x="6054852" y="902208"/>
                </a:lnTo>
                <a:lnTo>
                  <a:pt x="6054852" y="0"/>
                </a:lnTo>
                <a:close/>
              </a:path>
            </a:pathLst>
          </a:custGeom>
          <a:solidFill>
            <a:srgbClr val="FBD4B5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7" name="Google Shape;797;p15"/>
          <p:cNvSpPr txBox="1"/>
          <p:nvPr/>
        </p:nvSpPr>
        <p:spPr>
          <a:xfrm>
            <a:off x="3775202" y="1424178"/>
            <a:ext cx="619125" cy="1428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Front-end MVC</a:t>
            </a:r>
            <a:endParaRPr sz="7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8" name="Google Shape;798;p15"/>
          <p:cNvSpPr/>
          <p:nvPr/>
        </p:nvSpPr>
        <p:spPr>
          <a:xfrm>
            <a:off x="4753355" y="2342388"/>
            <a:ext cx="1109980" cy="289560"/>
          </a:xfrm>
          <a:custGeom>
            <a:rect b="b" l="l" r="r" t="t"/>
            <a:pathLst>
              <a:path extrusionOk="0" h="289560" w="1109979">
                <a:moveTo>
                  <a:pt x="1109472" y="0"/>
                </a:moveTo>
                <a:lnTo>
                  <a:pt x="0" y="0"/>
                </a:lnTo>
                <a:lnTo>
                  <a:pt x="0" y="289560"/>
                </a:lnTo>
                <a:lnTo>
                  <a:pt x="1109472" y="289560"/>
                </a:lnTo>
                <a:lnTo>
                  <a:pt x="1109472" y="0"/>
                </a:lnTo>
                <a:close/>
              </a:path>
            </a:pathLst>
          </a:custGeom>
          <a:solidFill>
            <a:srgbClr val="BEBEBE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9" name="Google Shape;799;p15"/>
          <p:cNvSpPr txBox="1"/>
          <p:nvPr/>
        </p:nvSpPr>
        <p:spPr>
          <a:xfrm>
            <a:off x="5088635" y="2409901"/>
            <a:ext cx="452120" cy="1428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Render API</a:t>
            </a:r>
            <a:endParaRPr sz="7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00" name="Google Shape;800;p15"/>
          <p:cNvGrpSpPr/>
          <p:nvPr/>
        </p:nvGrpSpPr>
        <p:grpSpPr>
          <a:xfrm>
            <a:off x="1109472" y="2043683"/>
            <a:ext cx="5995543" cy="588645"/>
            <a:chOff x="1109472" y="2043683"/>
            <a:chExt cx="5995543" cy="588645"/>
          </a:xfrm>
        </p:grpSpPr>
        <p:sp>
          <p:nvSpPr>
            <p:cNvPr id="801" name="Google Shape;801;p15"/>
            <p:cNvSpPr/>
            <p:nvPr/>
          </p:nvSpPr>
          <p:spPr>
            <a:xfrm>
              <a:off x="1109472" y="2043683"/>
              <a:ext cx="5905500" cy="219710"/>
            </a:xfrm>
            <a:custGeom>
              <a:rect b="b" l="l" r="r" t="t"/>
              <a:pathLst>
                <a:path extrusionOk="0" h="219710" w="5905500">
                  <a:moveTo>
                    <a:pt x="1905000" y="0"/>
                  </a:moveTo>
                  <a:lnTo>
                    <a:pt x="0" y="0"/>
                  </a:lnTo>
                  <a:lnTo>
                    <a:pt x="0" y="219456"/>
                  </a:lnTo>
                  <a:lnTo>
                    <a:pt x="1905000" y="219456"/>
                  </a:lnTo>
                  <a:lnTo>
                    <a:pt x="1905000" y="0"/>
                  </a:lnTo>
                  <a:close/>
                </a:path>
                <a:path extrusionOk="0" h="219710" w="5905500">
                  <a:moveTo>
                    <a:pt x="3977640" y="0"/>
                  </a:moveTo>
                  <a:lnTo>
                    <a:pt x="1994916" y="0"/>
                  </a:lnTo>
                  <a:lnTo>
                    <a:pt x="1994916" y="219456"/>
                  </a:lnTo>
                  <a:lnTo>
                    <a:pt x="3977640" y="219456"/>
                  </a:lnTo>
                  <a:lnTo>
                    <a:pt x="3977640" y="0"/>
                  </a:lnTo>
                  <a:close/>
                </a:path>
                <a:path extrusionOk="0" h="219710" w="5905500">
                  <a:moveTo>
                    <a:pt x="5905500" y="0"/>
                  </a:moveTo>
                  <a:lnTo>
                    <a:pt x="4070604" y="0"/>
                  </a:lnTo>
                  <a:lnTo>
                    <a:pt x="4070604" y="219456"/>
                  </a:lnTo>
                  <a:lnTo>
                    <a:pt x="5905500" y="219456"/>
                  </a:lnTo>
                  <a:lnTo>
                    <a:pt x="5905500" y="0"/>
                  </a:lnTo>
                  <a:close/>
                </a:path>
              </a:pathLst>
            </a:custGeom>
            <a:solidFill>
              <a:srgbClr val="E36C0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2" name="Google Shape;802;p15"/>
            <p:cNvSpPr/>
            <p:nvPr/>
          </p:nvSpPr>
          <p:spPr>
            <a:xfrm>
              <a:off x="5905500" y="2340863"/>
              <a:ext cx="1199515" cy="291465"/>
            </a:xfrm>
            <a:custGeom>
              <a:rect b="b" l="l" r="r" t="t"/>
              <a:pathLst>
                <a:path extrusionOk="0" h="291464" w="1199515">
                  <a:moveTo>
                    <a:pt x="1199388" y="0"/>
                  </a:moveTo>
                  <a:lnTo>
                    <a:pt x="0" y="0"/>
                  </a:lnTo>
                  <a:lnTo>
                    <a:pt x="0" y="291084"/>
                  </a:lnTo>
                  <a:lnTo>
                    <a:pt x="1199388" y="291084"/>
                  </a:lnTo>
                  <a:lnTo>
                    <a:pt x="1199388" y="0"/>
                  </a:lnTo>
                  <a:close/>
                </a:path>
              </a:pathLst>
            </a:custGeom>
            <a:solidFill>
              <a:srgbClr val="BEBEB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03" name="Google Shape;803;p15"/>
          <p:cNvSpPr txBox="1"/>
          <p:nvPr/>
        </p:nvSpPr>
        <p:spPr>
          <a:xfrm>
            <a:off x="6293865" y="2409571"/>
            <a:ext cx="436880" cy="1428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Report API</a:t>
            </a:r>
            <a:endParaRPr sz="7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04" name="Google Shape;804;p15"/>
          <p:cNvGrpSpPr/>
          <p:nvPr/>
        </p:nvGrpSpPr>
        <p:grpSpPr>
          <a:xfrm>
            <a:off x="655319" y="2706623"/>
            <a:ext cx="7965948" cy="3488410"/>
            <a:chOff x="655319" y="2706623"/>
            <a:chExt cx="7965948" cy="3488410"/>
          </a:xfrm>
        </p:grpSpPr>
        <p:sp>
          <p:nvSpPr>
            <p:cNvPr id="805" name="Google Shape;805;p15"/>
            <p:cNvSpPr/>
            <p:nvPr/>
          </p:nvSpPr>
          <p:spPr>
            <a:xfrm>
              <a:off x="655319" y="5858255"/>
              <a:ext cx="7965948" cy="310959"/>
            </a:xfrm>
            <a:prstGeom prst="rect">
              <a:avLst/>
            </a:prstGeom>
            <a:blipFill rotWithShape="1">
              <a:blip r:embed="rId8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6" name="Google Shape;806;p15"/>
            <p:cNvSpPr/>
            <p:nvPr/>
          </p:nvSpPr>
          <p:spPr>
            <a:xfrm>
              <a:off x="3957828" y="5868923"/>
              <a:ext cx="1357884" cy="326110"/>
            </a:xfrm>
            <a:prstGeom prst="rect">
              <a:avLst/>
            </a:prstGeom>
            <a:blipFill rotWithShape="1">
              <a:blip r:embed="rId9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7" name="Google Shape;807;p15"/>
            <p:cNvSpPr/>
            <p:nvPr/>
          </p:nvSpPr>
          <p:spPr>
            <a:xfrm>
              <a:off x="702563" y="5882639"/>
              <a:ext cx="7876540" cy="220979"/>
            </a:xfrm>
            <a:custGeom>
              <a:rect b="b" l="l" r="r" t="t"/>
              <a:pathLst>
                <a:path extrusionOk="0" h="220979" w="7876540">
                  <a:moveTo>
                    <a:pt x="7872983" y="0"/>
                  </a:moveTo>
                  <a:lnTo>
                    <a:pt x="2997" y="0"/>
                  </a:lnTo>
                  <a:lnTo>
                    <a:pt x="0" y="2997"/>
                  </a:lnTo>
                  <a:lnTo>
                    <a:pt x="0" y="217982"/>
                  </a:lnTo>
                  <a:lnTo>
                    <a:pt x="2997" y="220980"/>
                  </a:lnTo>
                  <a:lnTo>
                    <a:pt x="7872983" y="220980"/>
                  </a:lnTo>
                  <a:lnTo>
                    <a:pt x="7876032" y="217982"/>
                  </a:lnTo>
                  <a:lnTo>
                    <a:pt x="7876032" y="2997"/>
                  </a:lnTo>
                  <a:close/>
                </a:path>
              </a:pathLst>
            </a:custGeom>
            <a:solidFill>
              <a:srgbClr val="E36C0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8" name="Google Shape;808;p15"/>
            <p:cNvSpPr/>
            <p:nvPr/>
          </p:nvSpPr>
          <p:spPr>
            <a:xfrm>
              <a:off x="702563" y="5882639"/>
              <a:ext cx="7876540" cy="220979"/>
            </a:xfrm>
            <a:custGeom>
              <a:rect b="b" l="l" r="r" t="t"/>
              <a:pathLst>
                <a:path extrusionOk="0" h="220979" w="7876540">
                  <a:moveTo>
                    <a:pt x="0" y="6680"/>
                  </a:moveTo>
                  <a:lnTo>
                    <a:pt x="0" y="2997"/>
                  </a:lnTo>
                  <a:lnTo>
                    <a:pt x="2997" y="0"/>
                  </a:lnTo>
                  <a:lnTo>
                    <a:pt x="6680" y="0"/>
                  </a:lnTo>
                  <a:lnTo>
                    <a:pt x="7869301" y="0"/>
                  </a:lnTo>
                  <a:lnTo>
                    <a:pt x="7872983" y="0"/>
                  </a:lnTo>
                  <a:lnTo>
                    <a:pt x="7876032" y="2997"/>
                  </a:lnTo>
                  <a:lnTo>
                    <a:pt x="7876032" y="6680"/>
                  </a:lnTo>
                  <a:lnTo>
                    <a:pt x="7876032" y="214299"/>
                  </a:lnTo>
                  <a:lnTo>
                    <a:pt x="7876032" y="217982"/>
                  </a:lnTo>
                  <a:lnTo>
                    <a:pt x="7872983" y="220980"/>
                  </a:lnTo>
                  <a:lnTo>
                    <a:pt x="7869301" y="220980"/>
                  </a:lnTo>
                  <a:lnTo>
                    <a:pt x="6680" y="220980"/>
                  </a:lnTo>
                  <a:lnTo>
                    <a:pt x="2997" y="220980"/>
                  </a:lnTo>
                  <a:lnTo>
                    <a:pt x="0" y="217982"/>
                  </a:lnTo>
                  <a:lnTo>
                    <a:pt x="0" y="214299"/>
                  </a:lnTo>
                  <a:lnTo>
                    <a:pt x="0" y="6680"/>
                  </a:lnTo>
                  <a:close/>
                </a:path>
              </a:pathLst>
            </a:custGeom>
            <a:noFill/>
            <a:ln cap="flat" cmpd="sng" w="9525">
              <a:solidFill>
                <a:srgbClr val="F6924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9" name="Google Shape;809;p15"/>
            <p:cNvSpPr/>
            <p:nvPr/>
          </p:nvSpPr>
          <p:spPr>
            <a:xfrm>
              <a:off x="664455" y="5396267"/>
              <a:ext cx="7947677" cy="294603"/>
            </a:xfrm>
            <a:prstGeom prst="rect">
              <a:avLst/>
            </a:prstGeom>
            <a:blipFill rotWithShape="1">
              <a:blip r:embed="rId10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0" name="Google Shape;810;p15"/>
            <p:cNvSpPr/>
            <p:nvPr/>
          </p:nvSpPr>
          <p:spPr>
            <a:xfrm>
              <a:off x="3936491" y="5399531"/>
              <a:ext cx="1402080" cy="326110"/>
            </a:xfrm>
            <a:prstGeom prst="rect">
              <a:avLst/>
            </a:prstGeom>
            <a:blipFill rotWithShape="1">
              <a:blip r:embed="rId11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1" name="Google Shape;811;p15"/>
            <p:cNvSpPr/>
            <p:nvPr/>
          </p:nvSpPr>
          <p:spPr>
            <a:xfrm>
              <a:off x="702563" y="5411723"/>
              <a:ext cx="7876540" cy="222885"/>
            </a:xfrm>
            <a:custGeom>
              <a:rect b="b" l="l" r="r" t="t"/>
              <a:pathLst>
                <a:path extrusionOk="0" h="222885" w="7876540">
                  <a:moveTo>
                    <a:pt x="7872983" y="0"/>
                  </a:moveTo>
                  <a:lnTo>
                    <a:pt x="3009" y="0"/>
                  </a:lnTo>
                  <a:lnTo>
                    <a:pt x="0" y="3047"/>
                  </a:lnTo>
                  <a:lnTo>
                    <a:pt x="0" y="219494"/>
                  </a:lnTo>
                  <a:lnTo>
                    <a:pt x="3009" y="222503"/>
                  </a:lnTo>
                  <a:lnTo>
                    <a:pt x="7872983" y="222503"/>
                  </a:lnTo>
                  <a:lnTo>
                    <a:pt x="7876032" y="219494"/>
                  </a:lnTo>
                  <a:lnTo>
                    <a:pt x="7876032" y="3047"/>
                  </a:lnTo>
                  <a:close/>
                </a:path>
              </a:pathLst>
            </a:custGeom>
            <a:solidFill>
              <a:srgbClr val="4F6128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2" name="Google Shape;812;p15"/>
            <p:cNvSpPr/>
            <p:nvPr/>
          </p:nvSpPr>
          <p:spPr>
            <a:xfrm>
              <a:off x="702563" y="5411723"/>
              <a:ext cx="7876540" cy="222885"/>
            </a:xfrm>
            <a:custGeom>
              <a:rect b="b" l="l" r="r" t="t"/>
              <a:pathLst>
                <a:path extrusionOk="0" h="222885" w="7876540">
                  <a:moveTo>
                    <a:pt x="0" y="6731"/>
                  </a:moveTo>
                  <a:lnTo>
                    <a:pt x="0" y="3047"/>
                  </a:lnTo>
                  <a:lnTo>
                    <a:pt x="3009" y="0"/>
                  </a:lnTo>
                  <a:lnTo>
                    <a:pt x="6731" y="0"/>
                  </a:lnTo>
                  <a:lnTo>
                    <a:pt x="7869301" y="0"/>
                  </a:lnTo>
                  <a:lnTo>
                    <a:pt x="7872983" y="0"/>
                  </a:lnTo>
                  <a:lnTo>
                    <a:pt x="7876032" y="3047"/>
                  </a:lnTo>
                  <a:lnTo>
                    <a:pt x="7876032" y="6731"/>
                  </a:lnTo>
                  <a:lnTo>
                    <a:pt x="7876032" y="215772"/>
                  </a:lnTo>
                  <a:lnTo>
                    <a:pt x="7876032" y="219494"/>
                  </a:lnTo>
                  <a:lnTo>
                    <a:pt x="7872983" y="222503"/>
                  </a:lnTo>
                  <a:lnTo>
                    <a:pt x="7869301" y="222503"/>
                  </a:lnTo>
                  <a:lnTo>
                    <a:pt x="6731" y="222503"/>
                  </a:lnTo>
                  <a:lnTo>
                    <a:pt x="3009" y="222503"/>
                  </a:lnTo>
                  <a:lnTo>
                    <a:pt x="0" y="219494"/>
                  </a:lnTo>
                  <a:lnTo>
                    <a:pt x="0" y="215772"/>
                  </a:lnTo>
                  <a:lnTo>
                    <a:pt x="0" y="6731"/>
                  </a:lnTo>
                  <a:close/>
                </a:path>
              </a:pathLst>
            </a:custGeom>
            <a:noFill/>
            <a:ln cap="flat" cmpd="sng" w="9525">
              <a:solidFill>
                <a:srgbClr val="497DB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3" name="Google Shape;813;p15"/>
            <p:cNvSpPr/>
            <p:nvPr/>
          </p:nvSpPr>
          <p:spPr>
            <a:xfrm>
              <a:off x="655319" y="2706623"/>
              <a:ext cx="6737604" cy="2717291"/>
            </a:xfrm>
            <a:prstGeom prst="rect">
              <a:avLst/>
            </a:prstGeom>
            <a:blipFill rotWithShape="1">
              <a:blip r:embed="rId1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4" name="Google Shape;814;p15"/>
            <p:cNvSpPr/>
            <p:nvPr/>
          </p:nvSpPr>
          <p:spPr>
            <a:xfrm>
              <a:off x="702563" y="2731007"/>
              <a:ext cx="6647687" cy="2627376"/>
            </a:xfrm>
            <a:prstGeom prst="rect">
              <a:avLst/>
            </a:prstGeom>
            <a:blipFill rotWithShape="1">
              <a:blip r:embed="rId1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5" name="Google Shape;815;p15"/>
            <p:cNvSpPr/>
            <p:nvPr/>
          </p:nvSpPr>
          <p:spPr>
            <a:xfrm>
              <a:off x="702563" y="2731007"/>
              <a:ext cx="6647815" cy="2627630"/>
            </a:xfrm>
            <a:custGeom>
              <a:rect b="b" l="l" r="r" t="t"/>
              <a:pathLst>
                <a:path extrusionOk="0" h="2627629" w="6647815">
                  <a:moveTo>
                    <a:pt x="0" y="54990"/>
                  </a:moveTo>
                  <a:lnTo>
                    <a:pt x="4322" y="33593"/>
                  </a:lnTo>
                  <a:lnTo>
                    <a:pt x="16108" y="16113"/>
                  </a:lnTo>
                  <a:lnTo>
                    <a:pt x="33588" y="4323"/>
                  </a:lnTo>
                  <a:lnTo>
                    <a:pt x="54990" y="0"/>
                  </a:lnTo>
                  <a:lnTo>
                    <a:pt x="6592696" y="0"/>
                  </a:lnTo>
                  <a:lnTo>
                    <a:pt x="6614094" y="4323"/>
                  </a:lnTo>
                  <a:lnTo>
                    <a:pt x="6631574" y="16113"/>
                  </a:lnTo>
                  <a:lnTo>
                    <a:pt x="6643364" y="33593"/>
                  </a:lnTo>
                  <a:lnTo>
                    <a:pt x="6647687" y="54990"/>
                  </a:lnTo>
                  <a:lnTo>
                    <a:pt x="6647687" y="2572385"/>
                  </a:lnTo>
                  <a:lnTo>
                    <a:pt x="6643364" y="2593782"/>
                  </a:lnTo>
                  <a:lnTo>
                    <a:pt x="6631574" y="2611262"/>
                  </a:lnTo>
                  <a:lnTo>
                    <a:pt x="6614094" y="2623052"/>
                  </a:lnTo>
                  <a:lnTo>
                    <a:pt x="6592696" y="2627376"/>
                  </a:lnTo>
                  <a:lnTo>
                    <a:pt x="54990" y="2627376"/>
                  </a:lnTo>
                  <a:lnTo>
                    <a:pt x="33588" y="2623052"/>
                  </a:lnTo>
                  <a:lnTo>
                    <a:pt x="16108" y="2611262"/>
                  </a:lnTo>
                  <a:lnTo>
                    <a:pt x="4322" y="2593782"/>
                  </a:lnTo>
                  <a:lnTo>
                    <a:pt x="0" y="2572385"/>
                  </a:lnTo>
                  <a:lnTo>
                    <a:pt x="0" y="54990"/>
                  </a:lnTo>
                  <a:close/>
                </a:path>
              </a:pathLst>
            </a:custGeom>
            <a:noFill/>
            <a:ln cap="flat" cmpd="sng" w="9525">
              <a:solidFill>
                <a:srgbClr val="BD4A4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16" name="Google Shape;816;p15"/>
          <p:cNvSpPr txBox="1"/>
          <p:nvPr/>
        </p:nvSpPr>
        <p:spPr>
          <a:xfrm rot="-5400000">
            <a:off x="426833" y="3973933"/>
            <a:ext cx="929005" cy="1447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088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Application Server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17" name="Google Shape;817;p15"/>
          <p:cNvGrpSpPr/>
          <p:nvPr/>
        </p:nvGrpSpPr>
        <p:grpSpPr>
          <a:xfrm>
            <a:off x="1011936" y="2770632"/>
            <a:ext cx="6280785" cy="2091055"/>
            <a:chOff x="1011936" y="2770632"/>
            <a:chExt cx="6280785" cy="2091055"/>
          </a:xfrm>
        </p:grpSpPr>
        <p:sp>
          <p:nvSpPr>
            <p:cNvPr id="818" name="Google Shape;818;p15"/>
            <p:cNvSpPr/>
            <p:nvPr/>
          </p:nvSpPr>
          <p:spPr>
            <a:xfrm>
              <a:off x="1011936" y="2770632"/>
              <a:ext cx="6280785" cy="2091055"/>
            </a:xfrm>
            <a:custGeom>
              <a:rect b="b" l="l" r="r" t="t"/>
              <a:pathLst>
                <a:path extrusionOk="0" h="2091054" w="6280784">
                  <a:moveTo>
                    <a:pt x="6261989" y="0"/>
                  </a:moveTo>
                  <a:lnTo>
                    <a:pt x="18414" y="0"/>
                  </a:lnTo>
                  <a:lnTo>
                    <a:pt x="11246" y="1448"/>
                  </a:lnTo>
                  <a:lnTo>
                    <a:pt x="5392" y="5397"/>
                  </a:lnTo>
                  <a:lnTo>
                    <a:pt x="1446" y="11251"/>
                  </a:lnTo>
                  <a:lnTo>
                    <a:pt x="0" y="18414"/>
                  </a:lnTo>
                  <a:lnTo>
                    <a:pt x="0" y="2072512"/>
                  </a:lnTo>
                  <a:lnTo>
                    <a:pt x="1446" y="2079676"/>
                  </a:lnTo>
                  <a:lnTo>
                    <a:pt x="5392" y="2085530"/>
                  </a:lnTo>
                  <a:lnTo>
                    <a:pt x="11246" y="2089479"/>
                  </a:lnTo>
                  <a:lnTo>
                    <a:pt x="18414" y="2090927"/>
                  </a:lnTo>
                  <a:lnTo>
                    <a:pt x="6261989" y="2090927"/>
                  </a:lnTo>
                  <a:lnTo>
                    <a:pt x="6269152" y="2089479"/>
                  </a:lnTo>
                  <a:lnTo>
                    <a:pt x="6275006" y="2085530"/>
                  </a:lnTo>
                  <a:lnTo>
                    <a:pt x="6278955" y="2079676"/>
                  </a:lnTo>
                  <a:lnTo>
                    <a:pt x="6280404" y="2072512"/>
                  </a:lnTo>
                  <a:lnTo>
                    <a:pt x="6280404" y="18414"/>
                  </a:lnTo>
                  <a:lnTo>
                    <a:pt x="6278955" y="11251"/>
                  </a:lnTo>
                  <a:lnTo>
                    <a:pt x="6275006" y="5397"/>
                  </a:lnTo>
                  <a:lnTo>
                    <a:pt x="6269152" y="1448"/>
                  </a:lnTo>
                  <a:lnTo>
                    <a:pt x="6261989" y="0"/>
                  </a:lnTo>
                  <a:close/>
                </a:path>
              </a:pathLst>
            </a:custGeom>
            <a:solidFill>
              <a:srgbClr val="D9959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9" name="Google Shape;819;p15"/>
            <p:cNvSpPr/>
            <p:nvPr/>
          </p:nvSpPr>
          <p:spPr>
            <a:xfrm>
              <a:off x="1805940" y="2910840"/>
              <a:ext cx="1531620" cy="205740"/>
            </a:xfrm>
            <a:custGeom>
              <a:rect b="b" l="l" r="r" t="t"/>
              <a:pathLst>
                <a:path extrusionOk="0" h="205739" w="1531620">
                  <a:moveTo>
                    <a:pt x="1531619" y="0"/>
                  </a:moveTo>
                  <a:lnTo>
                    <a:pt x="0" y="0"/>
                  </a:lnTo>
                  <a:lnTo>
                    <a:pt x="0" y="205739"/>
                  </a:lnTo>
                  <a:lnTo>
                    <a:pt x="1531619" y="205739"/>
                  </a:lnTo>
                  <a:lnTo>
                    <a:pt x="1531619" y="0"/>
                  </a:lnTo>
                  <a:close/>
                </a:path>
              </a:pathLst>
            </a:custGeom>
            <a:solidFill>
              <a:srgbClr val="E7BB2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20" name="Google Shape;820;p15"/>
          <p:cNvSpPr txBox="1"/>
          <p:nvPr/>
        </p:nvSpPr>
        <p:spPr>
          <a:xfrm>
            <a:off x="2200401" y="2923158"/>
            <a:ext cx="744220" cy="1682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Spring Security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1" name="Google Shape;821;p15"/>
          <p:cNvSpPr/>
          <p:nvPr/>
        </p:nvSpPr>
        <p:spPr>
          <a:xfrm>
            <a:off x="1116330" y="2841498"/>
            <a:ext cx="5440680" cy="381000"/>
          </a:xfrm>
          <a:custGeom>
            <a:rect b="b" l="l" r="r" t="t"/>
            <a:pathLst>
              <a:path extrusionOk="0" h="381000" w="5440680">
                <a:moveTo>
                  <a:pt x="0" y="40766"/>
                </a:moveTo>
                <a:lnTo>
                  <a:pt x="3199" y="24913"/>
                </a:lnTo>
                <a:lnTo>
                  <a:pt x="11923" y="11953"/>
                </a:lnTo>
                <a:lnTo>
                  <a:pt x="24865" y="3208"/>
                </a:lnTo>
                <a:lnTo>
                  <a:pt x="40716" y="0"/>
                </a:lnTo>
                <a:lnTo>
                  <a:pt x="5399913" y="0"/>
                </a:lnTo>
                <a:lnTo>
                  <a:pt x="5415766" y="3208"/>
                </a:lnTo>
                <a:lnTo>
                  <a:pt x="5428726" y="11953"/>
                </a:lnTo>
                <a:lnTo>
                  <a:pt x="5437471" y="24913"/>
                </a:lnTo>
                <a:lnTo>
                  <a:pt x="5440680" y="40766"/>
                </a:lnTo>
                <a:lnTo>
                  <a:pt x="5440680" y="340232"/>
                </a:lnTo>
                <a:lnTo>
                  <a:pt x="5437471" y="356086"/>
                </a:lnTo>
                <a:lnTo>
                  <a:pt x="5428726" y="369046"/>
                </a:lnTo>
                <a:lnTo>
                  <a:pt x="5415766" y="377791"/>
                </a:lnTo>
                <a:lnTo>
                  <a:pt x="5399913" y="381000"/>
                </a:lnTo>
                <a:lnTo>
                  <a:pt x="40716" y="381000"/>
                </a:lnTo>
                <a:lnTo>
                  <a:pt x="24865" y="377791"/>
                </a:lnTo>
                <a:lnTo>
                  <a:pt x="11923" y="369046"/>
                </a:lnTo>
                <a:lnTo>
                  <a:pt x="3199" y="356086"/>
                </a:lnTo>
                <a:lnTo>
                  <a:pt x="0" y="340232"/>
                </a:lnTo>
                <a:lnTo>
                  <a:pt x="0" y="40766"/>
                </a:lnTo>
                <a:close/>
              </a:path>
            </a:pathLst>
          </a:custGeom>
          <a:noFill/>
          <a:ln cap="flat" cmpd="sng" w="25400">
            <a:solidFill>
              <a:srgbClr val="E6DF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2" name="Google Shape;822;p15"/>
          <p:cNvSpPr txBox="1"/>
          <p:nvPr/>
        </p:nvSpPr>
        <p:spPr>
          <a:xfrm>
            <a:off x="1206804" y="2868930"/>
            <a:ext cx="162560" cy="1682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AA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3" name="Google Shape;823;p15"/>
          <p:cNvSpPr txBox="1"/>
          <p:nvPr/>
        </p:nvSpPr>
        <p:spPr>
          <a:xfrm>
            <a:off x="1206804" y="3012186"/>
            <a:ext cx="286385" cy="1682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Layer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4" name="Google Shape;824;p15"/>
          <p:cNvSpPr/>
          <p:nvPr/>
        </p:nvSpPr>
        <p:spPr>
          <a:xfrm>
            <a:off x="4957571" y="2910839"/>
            <a:ext cx="1525905" cy="207645"/>
          </a:xfrm>
          <a:custGeom>
            <a:rect b="b" l="l" r="r" t="t"/>
            <a:pathLst>
              <a:path extrusionOk="0" h="207644" w="1525904">
                <a:moveTo>
                  <a:pt x="1525524" y="0"/>
                </a:moveTo>
                <a:lnTo>
                  <a:pt x="0" y="0"/>
                </a:lnTo>
                <a:lnTo>
                  <a:pt x="0" y="207263"/>
                </a:lnTo>
                <a:lnTo>
                  <a:pt x="1525524" y="207263"/>
                </a:lnTo>
                <a:lnTo>
                  <a:pt x="1525524" y="0"/>
                </a:lnTo>
                <a:close/>
              </a:path>
            </a:pathLst>
          </a:custGeom>
          <a:solidFill>
            <a:srgbClr val="E7BB2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5" name="Google Shape;825;p15"/>
          <p:cNvSpPr txBox="1"/>
          <p:nvPr/>
        </p:nvSpPr>
        <p:spPr>
          <a:xfrm>
            <a:off x="1014983" y="5116067"/>
            <a:ext cx="6277610" cy="20574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anchorCtr="0" anchor="t" bIns="0" lIns="0" spcFirstLastPara="1" rIns="0" wrap="square" tIns="29200">
            <a:noAutofit/>
          </a:bodyPr>
          <a:lstStyle/>
          <a:p>
            <a:pPr indent="0" lvl="0" marL="254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Hibernate (JPA 2.0)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6" name="Google Shape;826;p15"/>
          <p:cNvSpPr txBox="1"/>
          <p:nvPr/>
        </p:nvSpPr>
        <p:spPr>
          <a:xfrm>
            <a:off x="1014983" y="4898135"/>
            <a:ext cx="6277610" cy="198120"/>
          </a:xfrm>
          <a:prstGeom prst="rect">
            <a:avLst/>
          </a:prstGeom>
          <a:solidFill>
            <a:srgbClr val="622422"/>
          </a:solidFill>
          <a:ln>
            <a:noFill/>
          </a:ln>
        </p:spPr>
        <p:txBody>
          <a:bodyPr anchorCtr="0" anchor="t" bIns="0" lIns="0" spcFirstLastPara="1" rIns="0" wrap="square" tIns="241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Spring Boot (Spring Framework)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7" name="Google Shape;827;p15"/>
          <p:cNvSpPr/>
          <p:nvPr/>
        </p:nvSpPr>
        <p:spPr>
          <a:xfrm>
            <a:off x="1104138" y="4400550"/>
            <a:ext cx="5453380" cy="414655"/>
          </a:xfrm>
          <a:custGeom>
            <a:rect b="b" l="l" r="r" t="t"/>
            <a:pathLst>
              <a:path extrusionOk="0" h="414654" w="5453380">
                <a:moveTo>
                  <a:pt x="0" y="27812"/>
                </a:moveTo>
                <a:lnTo>
                  <a:pt x="2182" y="16984"/>
                </a:lnTo>
                <a:lnTo>
                  <a:pt x="8134" y="8143"/>
                </a:lnTo>
                <a:lnTo>
                  <a:pt x="16962" y="2184"/>
                </a:lnTo>
                <a:lnTo>
                  <a:pt x="27774" y="0"/>
                </a:lnTo>
                <a:lnTo>
                  <a:pt x="5425059" y="0"/>
                </a:lnTo>
                <a:lnTo>
                  <a:pt x="5435887" y="2184"/>
                </a:lnTo>
                <a:lnTo>
                  <a:pt x="5444728" y="8143"/>
                </a:lnTo>
                <a:lnTo>
                  <a:pt x="5450687" y="16984"/>
                </a:lnTo>
                <a:lnTo>
                  <a:pt x="5452871" y="27812"/>
                </a:lnTo>
                <a:lnTo>
                  <a:pt x="5452871" y="386714"/>
                </a:lnTo>
                <a:lnTo>
                  <a:pt x="5450687" y="397543"/>
                </a:lnTo>
                <a:lnTo>
                  <a:pt x="5444728" y="406384"/>
                </a:lnTo>
                <a:lnTo>
                  <a:pt x="5435887" y="412343"/>
                </a:lnTo>
                <a:lnTo>
                  <a:pt x="5425059" y="414527"/>
                </a:lnTo>
                <a:lnTo>
                  <a:pt x="27774" y="414527"/>
                </a:lnTo>
                <a:lnTo>
                  <a:pt x="16962" y="412343"/>
                </a:lnTo>
                <a:lnTo>
                  <a:pt x="8134" y="406384"/>
                </a:lnTo>
                <a:lnTo>
                  <a:pt x="2182" y="397543"/>
                </a:lnTo>
                <a:lnTo>
                  <a:pt x="0" y="386714"/>
                </a:lnTo>
                <a:lnTo>
                  <a:pt x="0" y="27812"/>
                </a:lnTo>
                <a:close/>
              </a:path>
            </a:pathLst>
          </a:custGeom>
          <a:noFill/>
          <a:ln cap="flat" cmpd="sng" w="25400">
            <a:solidFill>
              <a:srgbClr val="E6DF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8" name="Google Shape;828;p15"/>
          <p:cNvSpPr txBox="1"/>
          <p:nvPr/>
        </p:nvSpPr>
        <p:spPr>
          <a:xfrm>
            <a:off x="1190650" y="4444110"/>
            <a:ext cx="339090" cy="3117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775">
            <a:noAutofit/>
          </a:bodyPr>
          <a:lstStyle/>
          <a:p>
            <a:pPr indent="0" lvl="0" marL="12700" marR="5080" rtl="0" algn="l">
              <a:lnSpc>
                <a:spcPct val="104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Model  Layer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29" name="Google Shape;829;p15"/>
          <p:cNvGrpSpPr/>
          <p:nvPr/>
        </p:nvGrpSpPr>
        <p:grpSpPr>
          <a:xfrm>
            <a:off x="1103375" y="4169664"/>
            <a:ext cx="5453380" cy="565530"/>
            <a:chOff x="1103375" y="4169664"/>
            <a:chExt cx="5453380" cy="565530"/>
          </a:xfrm>
        </p:grpSpPr>
        <p:sp>
          <p:nvSpPr>
            <p:cNvPr id="830" name="Google Shape;830;p15"/>
            <p:cNvSpPr/>
            <p:nvPr/>
          </p:nvSpPr>
          <p:spPr>
            <a:xfrm>
              <a:off x="1805940" y="4488179"/>
              <a:ext cx="4677410" cy="247015"/>
            </a:xfrm>
            <a:custGeom>
              <a:rect b="b" l="l" r="r" t="t"/>
              <a:pathLst>
                <a:path extrusionOk="0" h="247014" w="4677410">
                  <a:moveTo>
                    <a:pt x="1531607" y="0"/>
                  </a:moveTo>
                  <a:lnTo>
                    <a:pt x="0" y="0"/>
                  </a:lnTo>
                  <a:lnTo>
                    <a:pt x="0" y="246888"/>
                  </a:lnTo>
                  <a:lnTo>
                    <a:pt x="1531607" y="246888"/>
                  </a:lnTo>
                  <a:lnTo>
                    <a:pt x="1531607" y="0"/>
                  </a:lnTo>
                  <a:close/>
                </a:path>
                <a:path extrusionOk="0" h="247014" w="4677410">
                  <a:moveTo>
                    <a:pt x="3107436" y="0"/>
                  </a:moveTo>
                  <a:lnTo>
                    <a:pt x="1568196" y="0"/>
                  </a:lnTo>
                  <a:lnTo>
                    <a:pt x="1568196" y="246888"/>
                  </a:lnTo>
                  <a:lnTo>
                    <a:pt x="3107436" y="246888"/>
                  </a:lnTo>
                  <a:lnTo>
                    <a:pt x="3107436" y="0"/>
                  </a:lnTo>
                  <a:close/>
                </a:path>
                <a:path extrusionOk="0" h="247014" w="4677410">
                  <a:moveTo>
                    <a:pt x="4677156" y="0"/>
                  </a:moveTo>
                  <a:lnTo>
                    <a:pt x="3151632" y="0"/>
                  </a:lnTo>
                  <a:lnTo>
                    <a:pt x="3151632" y="246888"/>
                  </a:lnTo>
                  <a:lnTo>
                    <a:pt x="4677156" y="246888"/>
                  </a:lnTo>
                  <a:lnTo>
                    <a:pt x="4677156" y="0"/>
                  </a:lnTo>
                  <a:close/>
                </a:path>
              </a:pathLst>
            </a:custGeom>
            <a:solidFill>
              <a:srgbClr val="9BBA58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1" name="Google Shape;831;p15"/>
            <p:cNvSpPr/>
            <p:nvPr/>
          </p:nvSpPr>
          <p:spPr>
            <a:xfrm>
              <a:off x="1103375" y="4169664"/>
              <a:ext cx="5453380" cy="167640"/>
            </a:xfrm>
            <a:custGeom>
              <a:rect b="b" l="l" r="r" t="t"/>
              <a:pathLst>
                <a:path extrusionOk="0" h="167639" w="5453380">
                  <a:moveTo>
                    <a:pt x="5452872" y="0"/>
                  </a:moveTo>
                  <a:lnTo>
                    <a:pt x="0" y="0"/>
                  </a:lnTo>
                  <a:lnTo>
                    <a:pt x="0" y="167639"/>
                  </a:lnTo>
                  <a:lnTo>
                    <a:pt x="5452872" y="167639"/>
                  </a:lnTo>
                  <a:lnTo>
                    <a:pt x="5452872" y="0"/>
                  </a:lnTo>
                  <a:close/>
                </a:path>
              </a:pathLst>
            </a:custGeom>
            <a:solidFill>
              <a:srgbClr val="62242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32" name="Google Shape;832;p15"/>
          <p:cNvSpPr txBox="1"/>
          <p:nvPr/>
        </p:nvSpPr>
        <p:spPr>
          <a:xfrm>
            <a:off x="1805939" y="4164025"/>
            <a:ext cx="4677410" cy="5245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noAutofit/>
          </a:bodyPr>
          <a:lstStyle/>
          <a:p>
            <a:pPr indent="0" lvl="0" marL="0" marR="62039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Spring Data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56870" marR="0" rtl="0" algn="l">
              <a:lnSpc>
                <a:spcPct val="100000"/>
              </a:lnSpc>
              <a:spcBef>
                <a:spcPts val="635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Common Models	Custom Modules	Cache Objects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3" name="Google Shape;833;p15"/>
          <p:cNvSpPr/>
          <p:nvPr/>
        </p:nvSpPr>
        <p:spPr>
          <a:xfrm>
            <a:off x="1104138" y="3291078"/>
            <a:ext cx="5453380" cy="375285"/>
          </a:xfrm>
          <a:custGeom>
            <a:rect b="b" l="l" r="r" t="t"/>
            <a:pathLst>
              <a:path extrusionOk="0" h="375285" w="5453380">
                <a:moveTo>
                  <a:pt x="0" y="39243"/>
                </a:moveTo>
                <a:lnTo>
                  <a:pt x="3082" y="23949"/>
                </a:lnTo>
                <a:lnTo>
                  <a:pt x="11490" y="11477"/>
                </a:lnTo>
                <a:lnTo>
                  <a:pt x="23960" y="3077"/>
                </a:lnTo>
                <a:lnTo>
                  <a:pt x="39230" y="0"/>
                </a:lnTo>
                <a:lnTo>
                  <a:pt x="5413629" y="0"/>
                </a:lnTo>
                <a:lnTo>
                  <a:pt x="5428922" y="3077"/>
                </a:lnTo>
                <a:lnTo>
                  <a:pt x="5441394" y="11477"/>
                </a:lnTo>
                <a:lnTo>
                  <a:pt x="5449794" y="23949"/>
                </a:lnTo>
                <a:lnTo>
                  <a:pt x="5452871" y="39243"/>
                </a:lnTo>
                <a:lnTo>
                  <a:pt x="5452871" y="335661"/>
                </a:lnTo>
                <a:lnTo>
                  <a:pt x="5449794" y="350954"/>
                </a:lnTo>
                <a:lnTo>
                  <a:pt x="5441394" y="363426"/>
                </a:lnTo>
                <a:lnTo>
                  <a:pt x="5428922" y="371826"/>
                </a:lnTo>
                <a:lnTo>
                  <a:pt x="5413629" y="374904"/>
                </a:lnTo>
                <a:lnTo>
                  <a:pt x="39230" y="374904"/>
                </a:lnTo>
                <a:lnTo>
                  <a:pt x="23960" y="371826"/>
                </a:lnTo>
                <a:lnTo>
                  <a:pt x="11490" y="363426"/>
                </a:lnTo>
                <a:lnTo>
                  <a:pt x="3082" y="350954"/>
                </a:lnTo>
                <a:lnTo>
                  <a:pt x="0" y="335661"/>
                </a:lnTo>
                <a:lnTo>
                  <a:pt x="0" y="39243"/>
                </a:lnTo>
                <a:close/>
              </a:path>
            </a:pathLst>
          </a:custGeom>
          <a:noFill/>
          <a:ln cap="flat" cmpd="sng" w="25375">
            <a:solidFill>
              <a:srgbClr val="E6DF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4" name="Google Shape;834;p15"/>
          <p:cNvSpPr txBox="1"/>
          <p:nvPr/>
        </p:nvSpPr>
        <p:spPr>
          <a:xfrm>
            <a:off x="1194003" y="3315716"/>
            <a:ext cx="286385" cy="3117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775">
            <a:noAutofit/>
          </a:bodyPr>
          <a:lstStyle/>
          <a:p>
            <a:pPr indent="0" lvl="0" marL="12700" marR="5080" rtl="0" algn="l">
              <a:lnSpc>
                <a:spcPct val="104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Web  Layer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5" name="Google Shape;835;p15"/>
          <p:cNvSpPr/>
          <p:nvPr/>
        </p:nvSpPr>
        <p:spPr>
          <a:xfrm>
            <a:off x="1805939" y="3371088"/>
            <a:ext cx="1531620" cy="201295"/>
          </a:xfrm>
          <a:custGeom>
            <a:rect b="b" l="l" r="r" t="t"/>
            <a:pathLst>
              <a:path extrusionOk="0" h="201295" w="1531620">
                <a:moveTo>
                  <a:pt x="1531619" y="0"/>
                </a:moveTo>
                <a:lnTo>
                  <a:pt x="0" y="0"/>
                </a:lnTo>
                <a:lnTo>
                  <a:pt x="0" y="201167"/>
                </a:lnTo>
                <a:lnTo>
                  <a:pt x="1531619" y="201167"/>
                </a:lnTo>
                <a:lnTo>
                  <a:pt x="1531619" y="0"/>
                </a:lnTo>
                <a:close/>
              </a:path>
            </a:pathLst>
          </a:custGeom>
          <a:solidFill>
            <a:srgbClr val="9BBA5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6" name="Google Shape;836;p15"/>
          <p:cNvSpPr txBox="1"/>
          <p:nvPr/>
        </p:nvSpPr>
        <p:spPr>
          <a:xfrm>
            <a:off x="1805939" y="3311144"/>
            <a:ext cx="1531620" cy="3067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RESTful / HATEOAS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7305" marR="0" rtl="0" algn="ctr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Renders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7" name="Google Shape;837;p15"/>
          <p:cNvSpPr/>
          <p:nvPr/>
        </p:nvSpPr>
        <p:spPr>
          <a:xfrm>
            <a:off x="3378708" y="3368040"/>
            <a:ext cx="1534795" cy="204470"/>
          </a:xfrm>
          <a:custGeom>
            <a:rect b="b" l="l" r="r" t="t"/>
            <a:pathLst>
              <a:path extrusionOk="0" h="204470" w="1534795">
                <a:moveTo>
                  <a:pt x="1534667" y="0"/>
                </a:moveTo>
                <a:lnTo>
                  <a:pt x="0" y="0"/>
                </a:lnTo>
                <a:lnTo>
                  <a:pt x="0" y="204215"/>
                </a:lnTo>
                <a:lnTo>
                  <a:pt x="1534667" y="204215"/>
                </a:lnTo>
                <a:lnTo>
                  <a:pt x="1534667" y="0"/>
                </a:lnTo>
                <a:close/>
              </a:path>
            </a:pathLst>
          </a:custGeom>
          <a:solidFill>
            <a:srgbClr val="9BBA5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8" name="Google Shape;838;p15"/>
          <p:cNvSpPr txBox="1"/>
          <p:nvPr/>
        </p:nvSpPr>
        <p:spPr>
          <a:xfrm>
            <a:off x="3378708" y="3309620"/>
            <a:ext cx="1534795" cy="3067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8890" lvl="0" marL="391160" marR="383540" rtl="0" algn="l">
              <a:lnSpc>
                <a:spcPct val="102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thymeleaf view  (html template)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9" name="Google Shape;839;p15"/>
          <p:cNvSpPr txBox="1"/>
          <p:nvPr/>
        </p:nvSpPr>
        <p:spPr>
          <a:xfrm>
            <a:off x="4954523" y="3364991"/>
            <a:ext cx="1529080" cy="207645"/>
          </a:xfrm>
          <a:prstGeom prst="rect">
            <a:avLst/>
          </a:prstGeom>
          <a:solidFill>
            <a:srgbClr val="9BBA58"/>
          </a:solidFill>
          <a:ln>
            <a:noFill/>
          </a:ln>
        </p:spPr>
        <p:txBody>
          <a:bodyPr anchorCtr="0" anchor="t" bIns="0" lIns="0" spcFirstLastPara="1" rIns="0" wrap="square" tIns="25400">
            <a:noAutofit/>
          </a:bodyPr>
          <a:lstStyle/>
          <a:p>
            <a:pPr indent="0" lvl="0" marL="48640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Controllers</a:t>
            </a:r>
            <a:endParaRPr sz="9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0" name="Google Shape;840;p15"/>
          <p:cNvSpPr/>
          <p:nvPr/>
        </p:nvSpPr>
        <p:spPr>
          <a:xfrm>
            <a:off x="1101089" y="3737609"/>
            <a:ext cx="2281555" cy="373380"/>
          </a:xfrm>
          <a:custGeom>
            <a:rect b="b" l="l" r="r" t="t"/>
            <a:pathLst>
              <a:path extrusionOk="0" h="373379" w="2281554">
                <a:moveTo>
                  <a:pt x="0" y="39115"/>
                </a:moveTo>
                <a:lnTo>
                  <a:pt x="3069" y="23895"/>
                </a:lnTo>
                <a:lnTo>
                  <a:pt x="11442" y="11461"/>
                </a:lnTo>
                <a:lnTo>
                  <a:pt x="23863" y="3075"/>
                </a:lnTo>
                <a:lnTo>
                  <a:pt x="39077" y="0"/>
                </a:lnTo>
                <a:lnTo>
                  <a:pt x="2242312" y="0"/>
                </a:lnTo>
                <a:lnTo>
                  <a:pt x="2257532" y="3075"/>
                </a:lnTo>
                <a:lnTo>
                  <a:pt x="2269966" y="11461"/>
                </a:lnTo>
                <a:lnTo>
                  <a:pt x="2278352" y="23895"/>
                </a:lnTo>
                <a:lnTo>
                  <a:pt x="2281428" y="39115"/>
                </a:lnTo>
                <a:lnTo>
                  <a:pt x="2281428" y="334263"/>
                </a:lnTo>
                <a:lnTo>
                  <a:pt x="2278352" y="349484"/>
                </a:lnTo>
                <a:lnTo>
                  <a:pt x="2269966" y="361918"/>
                </a:lnTo>
                <a:lnTo>
                  <a:pt x="2257532" y="370304"/>
                </a:lnTo>
                <a:lnTo>
                  <a:pt x="2242312" y="373379"/>
                </a:lnTo>
                <a:lnTo>
                  <a:pt x="39077" y="373379"/>
                </a:lnTo>
                <a:lnTo>
                  <a:pt x="23863" y="370304"/>
                </a:lnTo>
                <a:lnTo>
                  <a:pt x="11442" y="361918"/>
                </a:lnTo>
                <a:lnTo>
                  <a:pt x="3069" y="349484"/>
                </a:lnTo>
                <a:lnTo>
                  <a:pt x="0" y="334263"/>
                </a:lnTo>
                <a:lnTo>
                  <a:pt x="0" y="39115"/>
                </a:lnTo>
                <a:close/>
              </a:path>
            </a:pathLst>
          </a:custGeom>
          <a:noFill/>
          <a:ln cap="flat" cmpd="sng" w="25375">
            <a:solidFill>
              <a:srgbClr val="E6DF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1" name="Google Shape;841;p15"/>
          <p:cNvSpPr txBox="1"/>
          <p:nvPr/>
        </p:nvSpPr>
        <p:spPr>
          <a:xfrm>
            <a:off x="1190955" y="3778758"/>
            <a:ext cx="498475" cy="2781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noAutofit/>
          </a:bodyPr>
          <a:lstStyle/>
          <a:p>
            <a:pPr indent="0" lvl="0" marL="12700" marR="5080" rtl="0" algn="l">
              <a:lnSpc>
                <a:spcPct val="1036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Integration  Layer</a:t>
            </a:r>
            <a:endParaRPr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2" name="Google Shape;842;p15"/>
          <p:cNvSpPr txBox="1"/>
          <p:nvPr/>
        </p:nvSpPr>
        <p:spPr>
          <a:xfrm>
            <a:off x="1807464" y="3825240"/>
            <a:ext cx="1530350" cy="233679"/>
          </a:xfrm>
          <a:prstGeom prst="rect">
            <a:avLst/>
          </a:prstGeom>
          <a:solidFill>
            <a:srgbClr val="9BBA58"/>
          </a:solidFill>
          <a:ln>
            <a:noFill/>
          </a:ln>
        </p:spPr>
        <p:txBody>
          <a:bodyPr anchorCtr="0" anchor="t" bIns="0" lIns="0" spcFirstLastPara="1" rIns="0" wrap="square" tIns="42525">
            <a:noAutofit/>
          </a:bodyPr>
          <a:lstStyle/>
          <a:p>
            <a:pPr indent="0" lvl="0" marL="3352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Spring Integration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3" name="Google Shape;843;p15"/>
          <p:cNvSpPr/>
          <p:nvPr/>
        </p:nvSpPr>
        <p:spPr>
          <a:xfrm>
            <a:off x="3448050" y="3737609"/>
            <a:ext cx="2147570" cy="373380"/>
          </a:xfrm>
          <a:custGeom>
            <a:rect b="b" l="l" r="r" t="t"/>
            <a:pathLst>
              <a:path extrusionOk="0" h="373379" w="2147570">
                <a:moveTo>
                  <a:pt x="0" y="39115"/>
                </a:moveTo>
                <a:lnTo>
                  <a:pt x="3075" y="23895"/>
                </a:lnTo>
                <a:lnTo>
                  <a:pt x="11461" y="11461"/>
                </a:lnTo>
                <a:lnTo>
                  <a:pt x="23895" y="3075"/>
                </a:lnTo>
                <a:lnTo>
                  <a:pt x="39115" y="0"/>
                </a:lnTo>
                <a:lnTo>
                  <a:pt x="2108200" y="0"/>
                </a:lnTo>
                <a:lnTo>
                  <a:pt x="2123420" y="3075"/>
                </a:lnTo>
                <a:lnTo>
                  <a:pt x="2135854" y="11461"/>
                </a:lnTo>
                <a:lnTo>
                  <a:pt x="2144240" y="23895"/>
                </a:lnTo>
                <a:lnTo>
                  <a:pt x="2147316" y="39115"/>
                </a:lnTo>
                <a:lnTo>
                  <a:pt x="2147316" y="334263"/>
                </a:lnTo>
                <a:lnTo>
                  <a:pt x="2144240" y="349484"/>
                </a:lnTo>
                <a:lnTo>
                  <a:pt x="2135854" y="361918"/>
                </a:lnTo>
                <a:lnTo>
                  <a:pt x="2123420" y="370304"/>
                </a:lnTo>
                <a:lnTo>
                  <a:pt x="2108200" y="373379"/>
                </a:lnTo>
                <a:lnTo>
                  <a:pt x="39115" y="373379"/>
                </a:lnTo>
                <a:lnTo>
                  <a:pt x="23895" y="370304"/>
                </a:lnTo>
                <a:lnTo>
                  <a:pt x="11461" y="361918"/>
                </a:lnTo>
                <a:lnTo>
                  <a:pt x="3075" y="349484"/>
                </a:lnTo>
                <a:lnTo>
                  <a:pt x="0" y="334263"/>
                </a:lnTo>
                <a:lnTo>
                  <a:pt x="0" y="39115"/>
                </a:lnTo>
                <a:close/>
              </a:path>
            </a:pathLst>
          </a:custGeom>
          <a:noFill/>
          <a:ln cap="flat" cmpd="sng" w="25400">
            <a:solidFill>
              <a:srgbClr val="E6DF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4" name="Google Shape;844;p15"/>
          <p:cNvSpPr txBox="1"/>
          <p:nvPr/>
        </p:nvSpPr>
        <p:spPr>
          <a:xfrm>
            <a:off x="3538473" y="3778758"/>
            <a:ext cx="411480" cy="2781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noAutofit/>
          </a:bodyPr>
          <a:lstStyle/>
          <a:p>
            <a:pPr indent="0" lvl="0" marL="12700" marR="5080" rtl="0" algn="l">
              <a:lnSpc>
                <a:spcPct val="1036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Schedule  Support</a:t>
            </a:r>
            <a:endParaRPr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5" name="Google Shape;845;p15"/>
          <p:cNvSpPr txBox="1"/>
          <p:nvPr/>
        </p:nvSpPr>
        <p:spPr>
          <a:xfrm>
            <a:off x="4047744" y="3825240"/>
            <a:ext cx="1470660" cy="233679"/>
          </a:xfrm>
          <a:prstGeom prst="rect">
            <a:avLst/>
          </a:prstGeom>
          <a:solidFill>
            <a:srgbClr val="9BBA58"/>
          </a:solidFill>
          <a:ln>
            <a:noFill/>
          </a:ln>
        </p:spPr>
        <p:txBody>
          <a:bodyPr anchorCtr="0" anchor="t" bIns="0" lIns="0" spcFirstLastPara="1" rIns="0" wrap="square" tIns="42525">
            <a:noAutofit/>
          </a:bodyPr>
          <a:lstStyle/>
          <a:p>
            <a:pPr indent="0" lvl="0" marL="63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Quartz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6" name="Google Shape;846;p15"/>
          <p:cNvSpPr/>
          <p:nvPr/>
        </p:nvSpPr>
        <p:spPr>
          <a:xfrm>
            <a:off x="5646420" y="3745991"/>
            <a:ext cx="909955" cy="373380"/>
          </a:xfrm>
          <a:custGeom>
            <a:rect b="b" l="l" r="r" t="t"/>
            <a:pathLst>
              <a:path extrusionOk="0" h="373379" w="909954">
                <a:moveTo>
                  <a:pt x="909827" y="0"/>
                </a:moveTo>
                <a:lnTo>
                  <a:pt x="0" y="0"/>
                </a:lnTo>
                <a:lnTo>
                  <a:pt x="0" y="373379"/>
                </a:lnTo>
                <a:lnTo>
                  <a:pt x="909827" y="373379"/>
                </a:lnTo>
                <a:lnTo>
                  <a:pt x="909827" y="0"/>
                </a:lnTo>
                <a:close/>
              </a:path>
            </a:pathLst>
          </a:custGeom>
          <a:solidFill>
            <a:srgbClr val="BEBEBE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7" name="Google Shape;847;p15"/>
          <p:cNvSpPr txBox="1"/>
          <p:nvPr/>
        </p:nvSpPr>
        <p:spPr>
          <a:xfrm>
            <a:off x="5909309" y="3772916"/>
            <a:ext cx="386715" cy="3067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45720" lvl="0" marL="12700" marR="5080" rtl="0" algn="l">
              <a:lnSpc>
                <a:spcPct val="102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Event  Souring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48" name="Google Shape;848;p15"/>
          <p:cNvGrpSpPr/>
          <p:nvPr/>
        </p:nvGrpSpPr>
        <p:grpSpPr>
          <a:xfrm>
            <a:off x="7344156" y="1117091"/>
            <a:ext cx="355065" cy="4306824"/>
            <a:chOff x="7344156" y="1117091"/>
            <a:chExt cx="355065" cy="4306824"/>
          </a:xfrm>
        </p:grpSpPr>
        <p:sp>
          <p:nvSpPr>
            <p:cNvPr id="849" name="Google Shape;849;p15"/>
            <p:cNvSpPr/>
            <p:nvPr/>
          </p:nvSpPr>
          <p:spPr>
            <a:xfrm>
              <a:off x="7344156" y="1117091"/>
              <a:ext cx="349034" cy="4306824"/>
            </a:xfrm>
            <a:prstGeom prst="rect">
              <a:avLst/>
            </a:prstGeom>
            <a:blipFill rotWithShape="1">
              <a:blip r:embed="rId1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0" name="Google Shape;850;p15"/>
            <p:cNvSpPr/>
            <p:nvPr/>
          </p:nvSpPr>
          <p:spPr>
            <a:xfrm>
              <a:off x="7373112" y="2883408"/>
              <a:ext cx="326110" cy="772668"/>
            </a:xfrm>
            <a:prstGeom prst="rect">
              <a:avLst/>
            </a:prstGeom>
            <a:blipFill rotWithShape="1">
              <a:blip r:embed="rId1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1" name="Google Shape;851;p15"/>
            <p:cNvSpPr/>
            <p:nvPr/>
          </p:nvSpPr>
          <p:spPr>
            <a:xfrm>
              <a:off x="7391400" y="1141475"/>
              <a:ext cx="259079" cy="4216908"/>
            </a:xfrm>
            <a:prstGeom prst="rect">
              <a:avLst/>
            </a:prstGeom>
            <a:blipFill rotWithShape="1">
              <a:blip r:embed="rId1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52" name="Google Shape;852;p15"/>
          <p:cNvSpPr/>
          <p:nvPr/>
        </p:nvSpPr>
        <p:spPr>
          <a:xfrm>
            <a:off x="7391400" y="1141475"/>
            <a:ext cx="259079" cy="4217035"/>
          </a:xfrm>
          <a:custGeom>
            <a:rect b="b" l="l" r="r" t="t"/>
            <a:pathLst>
              <a:path extrusionOk="0" h="4217035" w="259079">
                <a:moveTo>
                  <a:pt x="0" y="43179"/>
                </a:moveTo>
                <a:lnTo>
                  <a:pt x="3389" y="26360"/>
                </a:lnTo>
                <a:lnTo>
                  <a:pt x="12636" y="12636"/>
                </a:lnTo>
                <a:lnTo>
                  <a:pt x="26360" y="3389"/>
                </a:lnTo>
                <a:lnTo>
                  <a:pt x="43179" y="0"/>
                </a:lnTo>
                <a:lnTo>
                  <a:pt x="215900" y="0"/>
                </a:lnTo>
                <a:lnTo>
                  <a:pt x="232719" y="3389"/>
                </a:lnTo>
                <a:lnTo>
                  <a:pt x="246443" y="12636"/>
                </a:lnTo>
                <a:lnTo>
                  <a:pt x="255690" y="26360"/>
                </a:lnTo>
                <a:lnTo>
                  <a:pt x="259079" y="43179"/>
                </a:lnTo>
                <a:lnTo>
                  <a:pt x="259079" y="4173728"/>
                </a:lnTo>
                <a:lnTo>
                  <a:pt x="255690" y="4190547"/>
                </a:lnTo>
                <a:lnTo>
                  <a:pt x="246443" y="4204271"/>
                </a:lnTo>
                <a:lnTo>
                  <a:pt x="232719" y="4213518"/>
                </a:lnTo>
                <a:lnTo>
                  <a:pt x="215900" y="4216908"/>
                </a:lnTo>
                <a:lnTo>
                  <a:pt x="43179" y="4216908"/>
                </a:lnTo>
                <a:lnTo>
                  <a:pt x="26360" y="4213518"/>
                </a:lnTo>
                <a:lnTo>
                  <a:pt x="12636" y="4204271"/>
                </a:lnTo>
                <a:lnTo>
                  <a:pt x="3389" y="4190547"/>
                </a:lnTo>
                <a:lnTo>
                  <a:pt x="0" y="4173728"/>
                </a:lnTo>
                <a:lnTo>
                  <a:pt x="0" y="43179"/>
                </a:lnTo>
                <a:close/>
              </a:path>
            </a:pathLst>
          </a:custGeom>
          <a:noFill/>
          <a:ln cap="flat" cmpd="sng" w="9525">
            <a:solidFill>
              <a:srgbClr val="7C5F9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3" name="Google Shape;853;p15"/>
          <p:cNvSpPr txBox="1"/>
          <p:nvPr/>
        </p:nvSpPr>
        <p:spPr>
          <a:xfrm rot="-5400000">
            <a:off x="7243001" y="3178550"/>
            <a:ext cx="577850" cy="1428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Event Store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4" name="Google Shape;854;p15"/>
          <p:cNvSpPr/>
          <p:nvPr/>
        </p:nvSpPr>
        <p:spPr>
          <a:xfrm>
            <a:off x="6595109" y="2836926"/>
            <a:ext cx="664845" cy="1978660"/>
          </a:xfrm>
          <a:custGeom>
            <a:rect b="b" l="l" r="r" t="t"/>
            <a:pathLst>
              <a:path extrusionOk="0" h="1978660" w="664845">
                <a:moveTo>
                  <a:pt x="0" y="70993"/>
                </a:moveTo>
                <a:lnTo>
                  <a:pt x="5574" y="43344"/>
                </a:lnTo>
                <a:lnTo>
                  <a:pt x="20780" y="20780"/>
                </a:lnTo>
                <a:lnTo>
                  <a:pt x="43344" y="5574"/>
                </a:lnTo>
                <a:lnTo>
                  <a:pt x="70993" y="0"/>
                </a:lnTo>
                <a:lnTo>
                  <a:pt x="593471" y="0"/>
                </a:lnTo>
                <a:lnTo>
                  <a:pt x="621119" y="5574"/>
                </a:lnTo>
                <a:lnTo>
                  <a:pt x="643683" y="20780"/>
                </a:lnTo>
                <a:lnTo>
                  <a:pt x="658889" y="43344"/>
                </a:lnTo>
                <a:lnTo>
                  <a:pt x="664464" y="70993"/>
                </a:lnTo>
                <a:lnTo>
                  <a:pt x="664464" y="1907159"/>
                </a:lnTo>
                <a:lnTo>
                  <a:pt x="658889" y="1934807"/>
                </a:lnTo>
                <a:lnTo>
                  <a:pt x="643683" y="1957371"/>
                </a:lnTo>
                <a:lnTo>
                  <a:pt x="621119" y="1972577"/>
                </a:lnTo>
                <a:lnTo>
                  <a:pt x="593471" y="1978152"/>
                </a:lnTo>
                <a:lnTo>
                  <a:pt x="70993" y="1978152"/>
                </a:lnTo>
                <a:lnTo>
                  <a:pt x="43344" y="1972577"/>
                </a:lnTo>
                <a:lnTo>
                  <a:pt x="20780" y="1957371"/>
                </a:lnTo>
                <a:lnTo>
                  <a:pt x="5574" y="1934807"/>
                </a:lnTo>
                <a:lnTo>
                  <a:pt x="0" y="1907159"/>
                </a:lnTo>
                <a:lnTo>
                  <a:pt x="0" y="70993"/>
                </a:lnTo>
                <a:close/>
              </a:path>
            </a:pathLst>
          </a:custGeom>
          <a:noFill/>
          <a:ln cap="flat" cmpd="sng" w="25400">
            <a:solidFill>
              <a:srgbClr val="E6DF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5" name="Google Shape;855;p15"/>
          <p:cNvSpPr txBox="1"/>
          <p:nvPr/>
        </p:nvSpPr>
        <p:spPr>
          <a:xfrm>
            <a:off x="6784593" y="2882899"/>
            <a:ext cx="286385" cy="3117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775">
            <a:noAutofit/>
          </a:bodyPr>
          <a:lstStyle/>
          <a:p>
            <a:pPr indent="27305" lvl="0" marL="12700" marR="5080" rtl="0" algn="l">
              <a:lnSpc>
                <a:spcPct val="104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Test  Layer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6" name="Google Shape;856;p15"/>
          <p:cNvSpPr/>
          <p:nvPr/>
        </p:nvSpPr>
        <p:spPr>
          <a:xfrm>
            <a:off x="6637019" y="3607308"/>
            <a:ext cx="579120" cy="326390"/>
          </a:xfrm>
          <a:custGeom>
            <a:rect b="b" l="l" r="r" t="t"/>
            <a:pathLst>
              <a:path extrusionOk="0" h="326389" w="579120">
                <a:moveTo>
                  <a:pt x="579120" y="0"/>
                </a:moveTo>
                <a:lnTo>
                  <a:pt x="0" y="0"/>
                </a:lnTo>
                <a:lnTo>
                  <a:pt x="0" y="326136"/>
                </a:lnTo>
                <a:lnTo>
                  <a:pt x="579120" y="326136"/>
                </a:lnTo>
                <a:lnTo>
                  <a:pt x="579120" y="0"/>
                </a:lnTo>
                <a:close/>
              </a:path>
            </a:pathLst>
          </a:custGeom>
          <a:solidFill>
            <a:srgbClr val="9BBA5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7" name="Google Shape;857;p15"/>
          <p:cNvSpPr txBox="1"/>
          <p:nvPr/>
        </p:nvSpPr>
        <p:spPr>
          <a:xfrm>
            <a:off x="6763639" y="3689095"/>
            <a:ext cx="328295" cy="1517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Makito</a:t>
            </a:r>
            <a:endParaRPr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8" name="Google Shape;858;p15"/>
          <p:cNvSpPr/>
          <p:nvPr/>
        </p:nvSpPr>
        <p:spPr>
          <a:xfrm>
            <a:off x="6640068" y="3230879"/>
            <a:ext cx="577850" cy="325120"/>
          </a:xfrm>
          <a:custGeom>
            <a:rect b="b" l="l" r="r" t="t"/>
            <a:pathLst>
              <a:path extrusionOk="0" h="325120" w="577850">
                <a:moveTo>
                  <a:pt x="577596" y="0"/>
                </a:moveTo>
                <a:lnTo>
                  <a:pt x="0" y="0"/>
                </a:lnTo>
                <a:lnTo>
                  <a:pt x="0" y="324612"/>
                </a:lnTo>
                <a:lnTo>
                  <a:pt x="577596" y="324612"/>
                </a:lnTo>
                <a:lnTo>
                  <a:pt x="577596" y="0"/>
                </a:lnTo>
                <a:close/>
              </a:path>
            </a:pathLst>
          </a:custGeom>
          <a:solidFill>
            <a:srgbClr val="9BBA5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9" name="Google Shape;859;p15"/>
          <p:cNvSpPr txBox="1"/>
          <p:nvPr/>
        </p:nvSpPr>
        <p:spPr>
          <a:xfrm>
            <a:off x="6640068" y="3311397"/>
            <a:ext cx="577850" cy="1517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noAutofit/>
          </a:bodyPr>
          <a:lstStyle/>
          <a:p>
            <a:pPr indent="0" lvl="0" marL="1809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JUnit</a:t>
            </a:r>
            <a:endParaRPr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0" name="Google Shape;860;p15"/>
          <p:cNvSpPr/>
          <p:nvPr/>
        </p:nvSpPr>
        <p:spPr>
          <a:xfrm>
            <a:off x="6637019" y="3998976"/>
            <a:ext cx="579120" cy="326390"/>
          </a:xfrm>
          <a:custGeom>
            <a:rect b="b" l="l" r="r" t="t"/>
            <a:pathLst>
              <a:path extrusionOk="0" h="326389" w="579120">
                <a:moveTo>
                  <a:pt x="579120" y="0"/>
                </a:moveTo>
                <a:lnTo>
                  <a:pt x="0" y="0"/>
                </a:lnTo>
                <a:lnTo>
                  <a:pt x="0" y="326136"/>
                </a:lnTo>
                <a:lnTo>
                  <a:pt x="579120" y="326136"/>
                </a:lnTo>
                <a:lnTo>
                  <a:pt x="579120" y="0"/>
                </a:lnTo>
                <a:close/>
              </a:path>
            </a:pathLst>
          </a:custGeom>
          <a:solidFill>
            <a:srgbClr val="9BBA5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1" name="Google Shape;861;p15"/>
          <p:cNvSpPr txBox="1"/>
          <p:nvPr/>
        </p:nvSpPr>
        <p:spPr>
          <a:xfrm>
            <a:off x="6780403" y="4017086"/>
            <a:ext cx="294640" cy="2787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Spring</a:t>
            </a:r>
            <a:endParaRPr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56514" marR="0" rtl="0" algn="l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Test</a:t>
            </a:r>
            <a:endParaRPr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2" name="Google Shape;862;p15"/>
          <p:cNvSpPr/>
          <p:nvPr/>
        </p:nvSpPr>
        <p:spPr>
          <a:xfrm>
            <a:off x="6637019" y="4390644"/>
            <a:ext cx="577850" cy="338455"/>
          </a:xfrm>
          <a:custGeom>
            <a:rect b="b" l="l" r="r" t="t"/>
            <a:pathLst>
              <a:path extrusionOk="0" h="338454" w="577850">
                <a:moveTo>
                  <a:pt x="577596" y="0"/>
                </a:moveTo>
                <a:lnTo>
                  <a:pt x="0" y="0"/>
                </a:lnTo>
                <a:lnTo>
                  <a:pt x="0" y="338327"/>
                </a:lnTo>
                <a:lnTo>
                  <a:pt x="577596" y="338327"/>
                </a:lnTo>
                <a:lnTo>
                  <a:pt x="577596" y="0"/>
                </a:lnTo>
                <a:close/>
              </a:path>
            </a:pathLst>
          </a:custGeom>
          <a:solidFill>
            <a:srgbClr val="9BBA5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3" name="Google Shape;863;p15"/>
          <p:cNvSpPr txBox="1"/>
          <p:nvPr/>
        </p:nvSpPr>
        <p:spPr>
          <a:xfrm>
            <a:off x="6637019" y="4351782"/>
            <a:ext cx="577850" cy="4051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noAutofit/>
          </a:bodyPr>
          <a:lstStyle/>
          <a:p>
            <a:pPr indent="43814" lvl="0" marL="155575" marR="145415" rtl="0" algn="just">
              <a:lnSpc>
                <a:spcPct val="1036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Test  Case  Tester</a:t>
            </a:r>
            <a:endParaRPr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64" name="Google Shape;864;p15"/>
          <p:cNvGrpSpPr/>
          <p:nvPr/>
        </p:nvGrpSpPr>
        <p:grpSpPr>
          <a:xfrm>
            <a:off x="7667243" y="1118603"/>
            <a:ext cx="463283" cy="1100340"/>
            <a:chOff x="7667243" y="1118603"/>
            <a:chExt cx="463283" cy="1100340"/>
          </a:xfrm>
        </p:grpSpPr>
        <p:sp>
          <p:nvSpPr>
            <p:cNvPr id="865" name="Google Shape;865;p15"/>
            <p:cNvSpPr/>
            <p:nvPr/>
          </p:nvSpPr>
          <p:spPr>
            <a:xfrm>
              <a:off x="7667243" y="1118603"/>
              <a:ext cx="463283" cy="1100340"/>
            </a:xfrm>
            <a:prstGeom prst="rect">
              <a:avLst/>
            </a:prstGeom>
            <a:blipFill rotWithShape="1">
              <a:blip r:embed="rId17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6" name="Google Shape;866;p15"/>
            <p:cNvSpPr/>
            <p:nvPr/>
          </p:nvSpPr>
          <p:spPr>
            <a:xfrm>
              <a:off x="7754111" y="1476743"/>
              <a:ext cx="326110" cy="387108"/>
            </a:xfrm>
            <a:prstGeom prst="rect">
              <a:avLst/>
            </a:prstGeom>
            <a:blipFill rotWithShape="1">
              <a:blip r:embed="rId18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7" name="Google Shape;867;p15"/>
            <p:cNvSpPr/>
            <p:nvPr/>
          </p:nvSpPr>
          <p:spPr>
            <a:xfrm>
              <a:off x="7709915" y="1141476"/>
              <a:ext cx="382905" cy="1019810"/>
            </a:xfrm>
            <a:custGeom>
              <a:rect b="b" l="l" r="r" t="t"/>
              <a:pathLst>
                <a:path extrusionOk="0" h="1019810" w="382904">
                  <a:moveTo>
                    <a:pt x="382524" y="0"/>
                  </a:moveTo>
                  <a:lnTo>
                    <a:pt x="0" y="0"/>
                  </a:lnTo>
                  <a:lnTo>
                    <a:pt x="0" y="1019556"/>
                  </a:lnTo>
                  <a:lnTo>
                    <a:pt x="382524" y="1019556"/>
                  </a:lnTo>
                  <a:lnTo>
                    <a:pt x="382524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68" name="Google Shape;868;p15"/>
          <p:cNvSpPr txBox="1"/>
          <p:nvPr/>
        </p:nvSpPr>
        <p:spPr>
          <a:xfrm rot="-5400000">
            <a:off x="7817041" y="1580964"/>
            <a:ext cx="191770" cy="1428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Log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69" name="Google Shape;869;p15"/>
          <p:cNvGrpSpPr/>
          <p:nvPr/>
        </p:nvGrpSpPr>
        <p:grpSpPr>
          <a:xfrm>
            <a:off x="7664195" y="2180831"/>
            <a:ext cx="461772" cy="1100340"/>
            <a:chOff x="7664195" y="2180831"/>
            <a:chExt cx="461772" cy="1100340"/>
          </a:xfrm>
        </p:grpSpPr>
        <p:sp>
          <p:nvSpPr>
            <p:cNvPr id="870" name="Google Shape;870;p15"/>
            <p:cNvSpPr/>
            <p:nvPr/>
          </p:nvSpPr>
          <p:spPr>
            <a:xfrm>
              <a:off x="7664195" y="2180831"/>
              <a:ext cx="461772" cy="1100340"/>
            </a:xfrm>
            <a:prstGeom prst="rect">
              <a:avLst/>
            </a:prstGeom>
            <a:blipFill rotWithShape="1">
              <a:blip r:embed="rId17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1" name="Google Shape;871;p15"/>
            <p:cNvSpPr/>
            <p:nvPr/>
          </p:nvSpPr>
          <p:spPr>
            <a:xfrm>
              <a:off x="7751063" y="2478036"/>
              <a:ext cx="326110" cy="509003"/>
            </a:xfrm>
            <a:prstGeom prst="rect">
              <a:avLst/>
            </a:prstGeom>
            <a:blipFill rotWithShape="1">
              <a:blip r:embed="rId19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2" name="Google Shape;872;p15"/>
            <p:cNvSpPr/>
            <p:nvPr/>
          </p:nvSpPr>
          <p:spPr>
            <a:xfrm>
              <a:off x="7706867" y="2203703"/>
              <a:ext cx="381000" cy="1019810"/>
            </a:xfrm>
            <a:custGeom>
              <a:rect b="b" l="l" r="r" t="t"/>
              <a:pathLst>
                <a:path extrusionOk="0" h="1019810" w="381000">
                  <a:moveTo>
                    <a:pt x="381000" y="0"/>
                  </a:moveTo>
                  <a:lnTo>
                    <a:pt x="0" y="0"/>
                  </a:lnTo>
                  <a:lnTo>
                    <a:pt x="0" y="1019556"/>
                  </a:lnTo>
                  <a:lnTo>
                    <a:pt x="381000" y="1019556"/>
                  </a:lnTo>
                  <a:lnTo>
                    <a:pt x="381000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73" name="Google Shape;873;p15"/>
          <p:cNvSpPr txBox="1"/>
          <p:nvPr/>
        </p:nvSpPr>
        <p:spPr>
          <a:xfrm rot="-5400000">
            <a:off x="7751191" y="2643724"/>
            <a:ext cx="314325" cy="1428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Cache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74" name="Google Shape;874;p15"/>
          <p:cNvGrpSpPr/>
          <p:nvPr/>
        </p:nvGrpSpPr>
        <p:grpSpPr>
          <a:xfrm>
            <a:off x="7664195" y="3249167"/>
            <a:ext cx="461772" cy="1101852"/>
            <a:chOff x="7664195" y="3249167"/>
            <a:chExt cx="461772" cy="1101852"/>
          </a:xfrm>
        </p:grpSpPr>
        <p:sp>
          <p:nvSpPr>
            <p:cNvPr id="875" name="Google Shape;875;p15"/>
            <p:cNvSpPr/>
            <p:nvPr/>
          </p:nvSpPr>
          <p:spPr>
            <a:xfrm>
              <a:off x="7664195" y="3249167"/>
              <a:ext cx="461772" cy="1101852"/>
            </a:xfrm>
            <a:prstGeom prst="rect">
              <a:avLst/>
            </a:prstGeom>
            <a:blipFill rotWithShape="1">
              <a:blip r:embed="rId20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6" name="Google Shape;876;p15"/>
            <p:cNvSpPr/>
            <p:nvPr/>
          </p:nvSpPr>
          <p:spPr>
            <a:xfrm>
              <a:off x="7751063" y="3643845"/>
              <a:ext cx="326110" cy="312458"/>
            </a:xfrm>
            <a:prstGeom prst="rect">
              <a:avLst/>
            </a:prstGeom>
            <a:blipFill rotWithShape="1">
              <a:blip r:embed="rId21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7" name="Google Shape;877;p15"/>
            <p:cNvSpPr/>
            <p:nvPr/>
          </p:nvSpPr>
          <p:spPr>
            <a:xfrm>
              <a:off x="7706867" y="3272027"/>
              <a:ext cx="381000" cy="1021080"/>
            </a:xfrm>
            <a:custGeom>
              <a:rect b="b" l="l" r="r" t="t"/>
              <a:pathLst>
                <a:path extrusionOk="0" h="1021079" w="381000">
                  <a:moveTo>
                    <a:pt x="381000" y="0"/>
                  </a:moveTo>
                  <a:lnTo>
                    <a:pt x="0" y="0"/>
                  </a:lnTo>
                  <a:lnTo>
                    <a:pt x="0" y="1021080"/>
                  </a:lnTo>
                  <a:lnTo>
                    <a:pt x="381000" y="1021080"/>
                  </a:lnTo>
                  <a:lnTo>
                    <a:pt x="381000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78" name="Google Shape;878;p15"/>
          <p:cNvSpPr txBox="1"/>
          <p:nvPr/>
        </p:nvSpPr>
        <p:spPr>
          <a:xfrm rot="-5400000">
            <a:off x="7849869" y="3712193"/>
            <a:ext cx="117475" cy="1428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CI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79" name="Google Shape;879;p15"/>
          <p:cNvGrpSpPr/>
          <p:nvPr/>
        </p:nvGrpSpPr>
        <p:grpSpPr>
          <a:xfrm>
            <a:off x="7667243" y="4315967"/>
            <a:ext cx="463283" cy="1101852"/>
            <a:chOff x="7667243" y="4315967"/>
            <a:chExt cx="463283" cy="1101852"/>
          </a:xfrm>
        </p:grpSpPr>
        <p:sp>
          <p:nvSpPr>
            <p:cNvPr id="880" name="Google Shape;880;p15"/>
            <p:cNvSpPr/>
            <p:nvPr/>
          </p:nvSpPr>
          <p:spPr>
            <a:xfrm>
              <a:off x="7667243" y="4315967"/>
              <a:ext cx="463283" cy="1101852"/>
            </a:xfrm>
            <a:prstGeom prst="rect">
              <a:avLst/>
            </a:prstGeom>
            <a:blipFill rotWithShape="1">
              <a:blip r:embed="rId2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1" name="Google Shape;881;p15"/>
            <p:cNvSpPr/>
            <p:nvPr/>
          </p:nvSpPr>
          <p:spPr>
            <a:xfrm>
              <a:off x="7754111" y="4664951"/>
              <a:ext cx="326110" cy="405396"/>
            </a:xfrm>
            <a:prstGeom prst="rect">
              <a:avLst/>
            </a:prstGeom>
            <a:blipFill rotWithShape="1">
              <a:blip r:embed="rId2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2" name="Google Shape;882;p15"/>
            <p:cNvSpPr/>
            <p:nvPr/>
          </p:nvSpPr>
          <p:spPr>
            <a:xfrm>
              <a:off x="7709915" y="4338827"/>
              <a:ext cx="382905" cy="1021080"/>
            </a:xfrm>
            <a:custGeom>
              <a:rect b="b" l="l" r="r" t="t"/>
              <a:pathLst>
                <a:path extrusionOk="0" h="1021079" w="382904">
                  <a:moveTo>
                    <a:pt x="382524" y="0"/>
                  </a:moveTo>
                  <a:lnTo>
                    <a:pt x="0" y="0"/>
                  </a:lnTo>
                  <a:lnTo>
                    <a:pt x="0" y="1021080"/>
                  </a:lnTo>
                  <a:lnTo>
                    <a:pt x="382524" y="1021080"/>
                  </a:lnTo>
                  <a:lnTo>
                    <a:pt x="382524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83" name="Google Shape;883;p15"/>
          <p:cNvSpPr txBox="1"/>
          <p:nvPr/>
        </p:nvSpPr>
        <p:spPr>
          <a:xfrm rot="-5400000">
            <a:off x="7808151" y="4780441"/>
            <a:ext cx="209550" cy="1428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SSO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84" name="Google Shape;884;p15"/>
          <p:cNvGrpSpPr/>
          <p:nvPr/>
        </p:nvGrpSpPr>
        <p:grpSpPr>
          <a:xfrm>
            <a:off x="8112252" y="1117091"/>
            <a:ext cx="483145" cy="1100327"/>
            <a:chOff x="8112252" y="1117091"/>
            <a:chExt cx="483145" cy="1100327"/>
          </a:xfrm>
        </p:grpSpPr>
        <p:sp>
          <p:nvSpPr>
            <p:cNvPr id="885" name="Google Shape;885;p15"/>
            <p:cNvSpPr/>
            <p:nvPr/>
          </p:nvSpPr>
          <p:spPr>
            <a:xfrm>
              <a:off x="8112252" y="1117091"/>
              <a:ext cx="461772" cy="1100327"/>
            </a:xfrm>
            <a:prstGeom prst="rect">
              <a:avLst/>
            </a:prstGeom>
            <a:blipFill rotWithShape="1">
              <a:blip r:embed="rId17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6" name="Google Shape;886;p15"/>
            <p:cNvSpPr/>
            <p:nvPr/>
          </p:nvSpPr>
          <p:spPr>
            <a:xfrm>
              <a:off x="8129016" y="1274051"/>
              <a:ext cx="466382" cy="787920"/>
            </a:xfrm>
            <a:prstGeom prst="rect">
              <a:avLst/>
            </a:prstGeom>
            <a:blipFill rotWithShape="1">
              <a:blip r:embed="rId2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7" name="Google Shape;887;p15"/>
            <p:cNvSpPr/>
            <p:nvPr/>
          </p:nvSpPr>
          <p:spPr>
            <a:xfrm>
              <a:off x="8154924" y="1139951"/>
              <a:ext cx="381000" cy="1019810"/>
            </a:xfrm>
            <a:custGeom>
              <a:rect b="b" l="l" r="r" t="t"/>
              <a:pathLst>
                <a:path extrusionOk="0" h="1019810" w="381000">
                  <a:moveTo>
                    <a:pt x="381000" y="0"/>
                  </a:moveTo>
                  <a:lnTo>
                    <a:pt x="0" y="0"/>
                  </a:lnTo>
                  <a:lnTo>
                    <a:pt x="0" y="1019556"/>
                  </a:lnTo>
                  <a:lnTo>
                    <a:pt x="381000" y="1019556"/>
                  </a:lnTo>
                  <a:lnTo>
                    <a:pt x="381000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88" name="Google Shape;888;p15"/>
          <p:cNvSpPr txBox="1"/>
          <p:nvPr/>
        </p:nvSpPr>
        <p:spPr>
          <a:xfrm rot="-5400000">
            <a:off x="8061134" y="1508565"/>
            <a:ext cx="591820" cy="2838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Realtime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Notification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89" name="Google Shape;889;p15"/>
          <p:cNvGrpSpPr/>
          <p:nvPr/>
        </p:nvGrpSpPr>
        <p:grpSpPr>
          <a:xfrm>
            <a:off x="8107680" y="2179307"/>
            <a:ext cx="483146" cy="1100340"/>
            <a:chOff x="8107680" y="2179307"/>
            <a:chExt cx="483146" cy="1100340"/>
          </a:xfrm>
        </p:grpSpPr>
        <p:sp>
          <p:nvSpPr>
            <p:cNvPr id="890" name="Google Shape;890;p15"/>
            <p:cNvSpPr/>
            <p:nvPr/>
          </p:nvSpPr>
          <p:spPr>
            <a:xfrm>
              <a:off x="8107680" y="2179307"/>
              <a:ext cx="463283" cy="1100340"/>
            </a:xfrm>
            <a:prstGeom prst="rect">
              <a:avLst/>
            </a:prstGeom>
            <a:blipFill rotWithShape="1">
              <a:blip r:embed="rId17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1" name="Google Shape;891;p15"/>
            <p:cNvSpPr/>
            <p:nvPr/>
          </p:nvSpPr>
          <p:spPr>
            <a:xfrm>
              <a:off x="8124444" y="2409431"/>
              <a:ext cx="466382" cy="643140"/>
            </a:xfrm>
            <a:prstGeom prst="rect">
              <a:avLst/>
            </a:prstGeom>
            <a:blipFill rotWithShape="1">
              <a:blip r:embed="rId2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2" name="Google Shape;892;p15"/>
            <p:cNvSpPr/>
            <p:nvPr/>
          </p:nvSpPr>
          <p:spPr>
            <a:xfrm>
              <a:off x="8150352" y="2202179"/>
              <a:ext cx="382905" cy="1019810"/>
            </a:xfrm>
            <a:custGeom>
              <a:rect b="b" l="l" r="r" t="t"/>
              <a:pathLst>
                <a:path extrusionOk="0" h="1019810" w="382904">
                  <a:moveTo>
                    <a:pt x="382524" y="0"/>
                  </a:moveTo>
                  <a:lnTo>
                    <a:pt x="0" y="0"/>
                  </a:lnTo>
                  <a:lnTo>
                    <a:pt x="0" y="1019556"/>
                  </a:lnTo>
                  <a:lnTo>
                    <a:pt x="382524" y="1019556"/>
                  </a:lnTo>
                  <a:lnTo>
                    <a:pt x="382524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93" name="Google Shape;893;p15"/>
          <p:cNvSpPr txBox="1"/>
          <p:nvPr/>
        </p:nvSpPr>
        <p:spPr>
          <a:xfrm rot="-5400000">
            <a:off x="8128699" y="2571616"/>
            <a:ext cx="447675" cy="2832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635" marR="0" rtl="0" algn="ctr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Error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Handling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94" name="Google Shape;894;p15"/>
          <p:cNvGrpSpPr/>
          <p:nvPr/>
        </p:nvGrpSpPr>
        <p:grpSpPr>
          <a:xfrm>
            <a:off x="8107680" y="3247644"/>
            <a:ext cx="483146" cy="1101852"/>
            <a:chOff x="8107680" y="3247644"/>
            <a:chExt cx="483146" cy="1101852"/>
          </a:xfrm>
        </p:grpSpPr>
        <p:sp>
          <p:nvSpPr>
            <p:cNvPr id="895" name="Google Shape;895;p15"/>
            <p:cNvSpPr/>
            <p:nvPr/>
          </p:nvSpPr>
          <p:spPr>
            <a:xfrm>
              <a:off x="8107680" y="3247644"/>
              <a:ext cx="463283" cy="1101852"/>
            </a:xfrm>
            <a:prstGeom prst="rect">
              <a:avLst/>
            </a:prstGeom>
            <a:blipFill rotWithShape="1">
              <a:blip r:embed="rId2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6" name="Google Shape;896;p15"/>
            <p:cNvSpPr/>
            <p:nvPr/>
          </p:nvSpPr>
          <p:spPr>
            <a:xfrm>
              <a:off x="8124444" y="3342144"/>
              <a:ext cx="466382" cy="912863"/>
            </a:xfrm>
            <a:prstGeom prst="rect">
              <a:avLst/>
            </a:prstGeom>
            <a:blipFill rotWithShape="1">
              <a:blip r:embed="rId2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7" name="Google Shape;897;p15"/>
            <p:cNvSpPr/>
            <p:nvPr/>
          </p:nvSpPr>
          <p:spPr>
            <a:xfrm>
              <a:off x="8150352" y="3270504"/>
              <a:ext cx="382905" cy="1021080"/>
            </a:xfrm>
            <a:custGeom>
              <a:rect b="b" l="l" r="r" t="t"/>
              <a:pathLst>
                <a:path extrusionOk="0" h="1021079" w="382904">
                  <a:moveTo>
                    <a:pt x="382524" y="0"/>
                  </a:moveTo>
                  <a:lnTo>
                    <a:pt x="0" y="0"/>
                  </a:lnTo>
                  <a:lnTo>
                    <a:pt x="0" y="1021080"/>
                  </a:lnTo>
                  <a:lnTo>
                    <a:pt x="382524" y="1021080"/>
                  </a:lnTo>
                  <a:lnTo>
                    <a:pt x="382524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98" name="Google Shape;898;p15"/>
          <p:cNvSpPr txBox="1"/>
          <p:nvPr/>
        </p:nvSpPr>
        <p:spPr>
          <a:xfrm rot="-5400000">
            <a:off x="7994014" y="3640390"/>
            <a:ext cx="717550" cy="2832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Compensation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/Retry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99" name="Google Shape;899;p15"/>
          <p:cNvGrpSpPr/>
          <p:nvPr/>
        </p:nvGrpSpPr>
        <p:grpSpPr>
          <a:xfrm>
            <a:off x="8112252" y="4314444"/>
            <a:ext cx="483145" cy="1101852"/>
            <a:chOff x="8112252" y="4314444"/>
            <a:chExt cx="483145" cy="1101852"/>
          </a:xfrm>
        </p:grpSpPr>
        <p:sp>
          <p:nvSpPr>
            <p:cNvPr id="900" name="Google Shape;900;p15"/>
            <p:cNvSpPr/>
            <p:nvPr/>
          </p:nvSpPr>
          <p:spPr>
            <a:xfrm>
              <a:off x="8112252" y="4314444"/>
              <a:ext cx="461772" cy="1101852"/>
            </a:xfrm>
            <a:prstGeom prst="rect">
              <a:avLst/>
            </a:prstGeom>
            <a:blipFill rotWithShape="1">
              <a:blip r:embed="rId20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1" name="Google Shape;901;p15"/>
            <p:cNvSpPr/>
            <p:nvPr/>
          </p:nvSpPr>
          <p:spPr>
            <a:xfrm>
              <a:off x="8129016" y="4419612"/>
              <a:ext cx="466382" cy="865619"/>
            </a:xfrm>
            <a:prstGeom prst="rect">
              <a:avLst/>
            </a:prstGeom>
            <a:blipFill rotWithShape="1">
              <a:blip r:embed="rId27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2" name="Google Shape;902;p15"/>
            <p:cNvSpPr/>
            <p:nvPr/>
          </p:nvSpPr>
          <p:spPr>
            <a:xfrm>
              <a:off x="8154924" y="4337304"/>
              <a:ext cx="381000" cy="1021080"/>
            </a:xfrm>
            <a:custGeom>
              <a:rect b="b" l="l" r="r" t="t"/>
              <a:pathLst>
                <a:path extrusionOk="0" h="1021079" w="381000">
                  <a:moveTo>
                    <a:pt x="381000" y="0"/>
                  </a:moveTo>
                  <a:lnTo>
                    <a:pt x="0" y="0"/>
                  </a:lnTo>
                  <a:lnTo>
                    <a:pt x="0" y="1021080"/>
                  </a:lnTo>
                  <a:lnTo>
                    <a:pt x="381000" y="1021080"/>
                  </a:lnTo>
                  <a:lnTo>
                    <a:pt x="381000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03" name="Google Shape;903;p15"/>
          <p:cNvSpPr txBox="1"/>
          <p:nvPr/>
        </p:nvSpPr>
        <p:spPr>
          <a:xfrm rot="-5400000">
            <a:off x="8035734" y="4708178"/>
            <a:ext cx="642620" cy="2838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Standard API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635" marR="0" rtl="0" algn="ctr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Design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04" name="Google Shape;904;p15"/>
          <p:cNvGrpSpPr/>
          <p:nvPr/>
        </p:nvGrpSpPr>
        <p:grpSpPr>
          <a:xfrm>
            <a:off x="655319" y="5622035"/>
            <a:ext cx="7965948" cy="338302"/>
            <a:chOff x="655319" y="5622035"/>
            <a:chExt cx="7965948" cy="338302"/>
          </a:xfrm>
        </p:grpSpPr>
        <p:sp>
          <p:nvSpPr>
            <p:cNvPr id="905" name="Google Shape;905;p15"/>
            <p:cNvSpPr/>
            <p:nvPr/>
          </p:nvSpPr>
          <p:spPr>
            <a:xfrm>
              <a:off x="655319" y="5622035"/>
              <a:ext cx="7965948" cy="312458"/>
            </a:xfrm>
            <a:prstGeom prst="rect">
              <a:avLst/>
            </a:prstGeom>
            <a:blipFill rotWithShape="1">
              <a:blip r:embed="rId28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6" name="Google Shape;906;p15"/>
            <p:cNvSpPr/>
            <p:nvPr/>
          </p:nvSpPr>
          <p:spPr>
            <a:xfrm>
              <a:off x="3262884" y="5634227"/>
              <a:ext cx="2749295" cy="326110"/>
            </a:xfrm>
            <a:prstGeom prst="rect">
              <a:avLst/>
            </a:prstGeom>
            <a:blipFill rotWithShape="1">
              <a:blip r:embed="rId29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7" name="Google Shape;907;p15"/>
            <p:cNvSpPr/>
            <p:nvPr/>
          </p:nvSpPr>
          <p:spPr>
            <a:xfrm>
              <a:off x="702563" y="5646419"/>
              <a:ext cx="7876540" cy="222885"/>
            </a:xfrm>
            <a:custGeom>
              <a:rect b="b" l="l" r="r" t="t"/>
              <a:pathLst>
                <a:path extrusionOk="0" h="222885" w="7876540">
                  <a:moveTo>
                    <a:pt x="7872983" y="0"/>
                  </a:moveTo>
                  <a:lnTo>
                    <a:pt x="3009" y="0"/>
                  </a:lnTo>
                  <a:lnTo>
                    <a:pt x="0" y="3009"/>
                  </a:lnTo>
                  <a:lnTo>
                    <a:pt x="0" y="219494"/>
                  </a:lnTo>
                  <a:lnTo>
                    <a:pt x="3009" y="222503"/>
                  </a:lnTo>
                  <a:lnTo>
                    <a:pt x="7872983" y="222503"/>
                  </a:lnTo>
                  <a:lnTo>
                    <a:pt x="7876032" y="219494"/>
                  </a:lnTo>
                  <a:lnTo>
                    <a:pt x="7876032" y="3009"/>
                  </a:lnTo>
                  <a:close/>
                </a:path>
              </a:pathLst>
            </a:custGeom>
            <a:solidFill>
              <a:srgbClr val="30859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8" name="Google Shape;908;p15"/>
            <p:cNvSpPr/>
            <p:nvPr/>
          </p:nvSpPr>
          <p:spPr>
            <a:xfrm>
              <a:off x="702563" y="5646419"/>
              <a:ext cx="7876540" cy="222885"/>
            </a:xfrm>
            <a:custGeom>
              <a:rect b="b" l="l" r="r" t="t"/>
              <a:pathLst>
                <a:path extrusionOk="0" h="222885" w="7876540">
                  <a:moveTo>
                    <a:pt x="0" y="6730"/>
                  </a:moveTo>
                  <a:lnTo>
                    <a:pt x="0" y="3009"/>
                  </a:lnTo>
                  <a:lnTo>
                    <a:pt x="3009" y="0"/>
                  </a:lnTo>
                  <a:lnTo>
                    <a:pt x="6731" y="0"/>
                  </a:lnTo>
                  <a:lnTo>
                    <a:pt x="7869301" y="0"/>
                  </a:lnTo>
                  <a:lnTo>
                    <a:pt x="7872983" y="0"/>
                  </a:lnTo>
                  <a:lnTo>
                    <a:pt x="7876032" y="3009"/>
                  </a:lnTo>
                  <a:lnTo>
                    <a:pt x="7876032" y="6730"/>
                  </a:lnTo>
                  <a:lnTo>
                    <a:pt x="7876032" y="215772"/>
                  </a:lnTo>
                  <a:lnTo>
                    <a:pt x="7876032" y="219494"/>
                  </a:lnTo>
                  <a:lnTo>
                    <a:pt x="7872983" y="222503"/>
                  </a:lnTo>
                  <a:lnTo>
                    <a:pt x="7869301" y="222503"/>
                  </a:lnTo>
                  <a:lnTo>
                    <a:pt x="6731" y="222503"/>
                  </a:lnTo>
                  <a:lnTo>
                    <a:pt x="3009" y="222503"/>
                  </a:lnTo>
                  <a:lnTo>
                    <a:pt x="0" y="219494"/>
                  </a:lnTo>
                  <a:lnTo>
                    <a:pt x="0" y="215772"/>
                  </a:lnTo>
                  <a:lnTo>
                    <a:pt x="0" y="6730"/>
                  </a:lnTo>
                  <a:close/>
                </a:path>
              </a:pathLst>
            </a:custGeom>
            <a:noFill/>
            <a:ln cap="flat" cmpd="sng" w="9525">
              <a:solidFill>
                <a:srgbClr val="B7DE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09" name="Google Shape;909;p15"/>
          <p:cNvSpPr txBox="1"/>
          <p:nvPr/>
        </p:nvSpPr>
        <p:spPr>
          <a:xfrm>
            <a:off x="708825" y="5433440"/>
            <a:ext cx="7863840" cy="6369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Java Virtual Machine 7/8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905" marR="0" rtl="0" algn="ctr">
              <a:lnSpc>
                <a:spcPct val="100000"/>
              </a:lnSpc>
              <a:spcBef>
                <a:spcPts val="775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Auto Scaleout Platform (Fabric8/Kubernetes/Docker)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77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Redhat Enterprise Linux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0" name="Google Shape;910;p15"/>
          <p:cNvSpPr/>
          <p:nvPr/>
        </p:nvSpPr>
        <p:spPr>
          <a:xfrm>
            <a:off x="647700" y="1083563"/>
            <a:ext cx="6743700" cy="4302760"/>
          </a:xfrm>
          <a:custGeom>
            <a:rect b="b" l="l" r="r" t="t"/>
            <a:pathLst>
              <a:path extrusionOk="0" h="4302760" w="6743700">
                <a:moveTo>
                  <a:pt x="6636004" y="0"/>
                </a:moveTo>
                <a:lnTo>
                  <a:pt x="107683" y="0"/>
                </a:lnTo>
                <a:lnTo>
                  <a:pt x="65767" y="8469"/>
                </a:lnTo>
                <a:lnTo>
                  <a:pt x="31538" y="31559"/>
                </a:lnTo>
                <a:lnTo>
                  <a:pt x="8461" y="65793"/>
                </a:lnTo>
                <a:lnTo>
                  <a:pt x="0" y="107696"/>
                </a:lnTo>
                <a:lnTo>
                  <a:pt x="0" y="4194556"/>
                </a:lnTo>
                <a:lnTo>
                  <a:pt x="8461" y="4236458"/>
                </a:lnTo>
                <a:lnTo>
                  <a:pt x="31538" y="4270692"/>
                </a:lnTo>
                <a:lnTo>
                  <a:pt x="65767" y="4293782"/>
                </a:lnTo>
                <a:lnTo>
                  <a:pt x="107683" y="4302252"/>
                </a:lnTo>
                <a:lnTo>
                  <a:pt x="6636004" y="4302252"/>
                </a:lnTo>
                <a:lnTo>
                  <a:pt x="6677906" y="4293782"/>
                </a:lnTo>
                <a:lnTo>
                  <a:pt x="6712140" y="4270692"/>
                </a:lnTo>
                <a:lnTo>
                  <a:pt x="6735230" y="4236458"/>
                </a:lnTo>
                <a:lnTo>
                  <a:pt x="6743700" y="4194556"/>
                </a:lnTo>
                <a:lnTo>
                  <a:pt x="6743700" y="107696"/>
                </a:lnTo>
                <a:lnTo>
                  <a:pt x="6735230" y="65793"/>
                </a:lnTo>
                <a:lnTo>
                  <a:pt x="6712140" y="31559"/>
                </a:lnTo>
                <a:lnTo>
                  <a:pt x="6677906" y="8469"/>
                </a:lnTo>
                <a:lnTo>
                  <a:pt x="6636004" y="0"/>
                </a:lnTo>
                <a:close/>
              </a:path>
            </a:pathLst>
          </a:custGeom>
          <a:solidFill>
            <a:srgbClr val="FFFFFF">
              <a:alpha val="80784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1" name="Google Shape;911;p15"/>
          <p:cNvSpPr txBox="1"/>
          <p:nvPr/>
        </p:nvSpPr>
        <p:spPr>
          <a:xfrm>
            <a:off x="739686" y="1209293"/>
            <a:ext cx="1457920" cy="2584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lang="en-US" sz="16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非功能性模組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2" name="Google Shape;912;p15"/>
          <p:cNvSpPr txBox="1"/>
          <p:nvPr/>
        </p:nvSpPr>
        <p:spPr>
          <a:xfrm>
            <a:off x="739850" y="1453134"/>
            <a:ext cx="4359391" cy="513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noAutofit/>
          </a:bodyPr>
          <a:lstStyle/>
          <a:p>
            <a:pPr indent="-287019" lvl="0" marL="29908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可與企業內部SSO及認證機制無縫整合。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3" name="Google Shape;913;p15"/>
          <p:cNvSpPr txBox="1"/>
          <p:nvPr/>
        </p:nvSpPr>
        <p:spPr>
          <a:xfrm>
            <a:off x="1109470" y="1708405"/>
            <a:ext cx="6951715" cy="246862"/>
          </a:xfrm>
          <a:prstGeom prst="rect">
            <a:avLst/>
          </a:prstGeom>
          <a:solidFill>
            <a:srgbClr val="E36C09"/>
          </a:solidFill>
          <a:ln>
            <a:noFill/>
          </a:ln>
        </p:spPr>
        <p:txBody>
          <a:bodyPr anchorCtr="0" anchor="t" bIns="0" lIns="0" spcFirstLastPara="1" rIns="0" wrap="square" tIns="6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非侵入式的日誌元件設計，針對</a:t>
            </a:r>
            <a:r>
              <a:rPr baseline="30000" lang="en-US" sz="1125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特</a:t>
            </a:r>
            <a:r>
              <a:rPr baseline="30000" lang="en-US" sz="1125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ngula</a:t>
            </a: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定</a:t>
            </a:r>
            <a:r>
              <a:rPr baseline="30000" lang="en-US" sz="1125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 2.0</a:t>
            </a: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交易服務log、資料庫存取log、業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4" name="Google Shape;914;p15"/>
          <p:cNvSpPr txBox="1"/>
          <p:nvPr/>
        </p:nvSpPr>
        <p:spPr>
          <a:xfrm>
            <a:off x="988263" y="1940813"/>
            <a:ext cx="2349167" cy="2584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noAutofit/>
          </a:bodyPr>
          <a:lstStyle/>
          <a:p>
            <a:pPr indent="0" lvl="0" marL="5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務流程log</a:t>
            </a:r>
            <a:r>
              <a:rPr baseline="-25000" lang="en-US" sz="1125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jQ</a:t>
            </a: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等</a:t>
            </a:r>
            <a:r>
              <a:rPr baseline="-25000" lang="en-US" sz="1125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uery</a:t>
            </a: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皆</a:t>
            </a:r>
            <a:r>
              <a:rPr baseline="-25000" lang="en-US" sz="1125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2+   </a:t>
            </a: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具備指定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5" name="Google Shape;915;p15"/>
          <p:cNvSpPr txBox="1"/>
          <p:nvPr/>
        </p:nvSpPr>
        <p:spPr>
          <a:xfrm>
            <a:off x="5371261" y="1980499"/>
            <a:ext cx="1155065" cy="269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noAutofit/>
          </a:bodyPr>
          <a:lstStyle/>
          <a:p>
            <a:pPr indent="0" lvl="0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定選項。</a:t>
            </a:r>
            <a:r>
              <a:rPr lang="en-US" sz="7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Req</a:t>
            </a:r>
            <a:r>
              <a:rPr baseline="30000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並</a:t>
            </a:r>
            <a:r>
              <a:rPr lang="en-US" sz="7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uireJ</a:t>
            </a:r>
            <a:r>
              <a:rPr baseline="30000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能</a:t>
            </a:r>
            <a:r>
              <a:rPr lang="en-US" sz="7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 sz="7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6" name="Google Shape;916;p15"/>
          <p:cNvSpPr txBox="1"/>
          <p:nvPr/>
        </p:nvSpPr>
        <p:spPr>
          <a:xfrm>
            <a:off x="3172862" y="1975215"/>
            <a:ext cx="4974429" cy="2584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noAutofit/>
          </a:bodyPr>
          <a:lstStyle/>
          <a:p>
            <a:pPr indent="0" lvl="0" marL="5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log目的、</a:t>
            </a:r>
            <a:r>
              <a:rPr baseline="-25000" lang="en-US" sz="1125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儲</a:t>
            </a:r>
            <a:r>
              <a:rPr baseline="-25000" lang="en-US" sz="1125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ebix</a:t>
            </a: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存方式等設	  與企業內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7" name="Google Shape;917;p15"/>
          <p:cNvSpPr txBox="1"/>
          <p:nvPr/>
        </p:nvSpPr>
        <p:spPr>
          <a:xfrm>
            <a:off x="1026363" y="2184349"/>
            <a:ext cx="3496945" cy="269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部log平台整合(如Splunk、Logstash等)。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8" name="Google Shape;918;p15"/>
          <p:cNvSpPr txBox="1"/>
          <p:nvPr/>
        </p:nvSpPr>
        <p:spPr>
          <a:xfrm>
            <a:off x="739850" y="2428747"/>
            <a:ext cx="3263723" cy="2584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noAutofit/>
          </a:bodyPr>
          <a:lstStyle/>
          <a:p>
            <a:pPr indent="-287019" lvl="0" marL="29908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內建版本控管(Version Contr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9" name="Google Shape;919;p15"/>
          <p:cNvSpPr txBox="1"/>
          <p:nvPr/>
        </p:nvSpPr>
        <p:spPr>
          <a:xfrm>
            <a:off x="3456347" y="2360938"/>
            <a:ext cx="1990435" cy="346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00">
            <a:noAutofit/>
          </a:bodyPr>
          <a:lstStyle/>
          <a:p>
            <a:pPr indent="0" lvl="0" marL="0" marR="90805" rtl="0" algn="ctr">
              <a:lnSpc>
                <a:spcPct val="99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Template</a:t>
            </a:r>
            <a:endParaRPr sz="7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5400" marR="0" rtl="0" algn="l">
              <a:lnSpc>
                <a:spcPct val="110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ol)及持</a:t>
            </a:r>
            <a:r>
              <a:rPr baseline="30000" lang="en-US" sz="1125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續</a:t>
            </a:r>
            <a:r>
              <a:rPr baseline="30000" lang="en-US" sz="1125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PI </a:t>
            </a: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整合(C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0" name="Google Shape;920;p15"/>
          <p:cNvSpPr txBox="1"/>
          <p:nvPr/>
        </p:nvSpPr>
        <p:spPr>
          <a:xfrm>
            <a:off x="5009511" y="2446973"/>
            <a:ext cx="2579499" cy="2584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I)框架，可透過設定達成自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1" name="Google Shape;921;p15"/>
          <p:cNvSpPr txBox="1"/>
          <p:nvPr/>
        </p:nvSpPr>
        <p:spPr>
          <a:xfrm>
            <a:off x="1026363" y="2672587"/>
            <a:ext cx="2259330" cy="269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動化部屬及測試等需求。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2" name="Google Shape;922;p15"/>
          <p:cNvSpPr txBox="1"/>
          <p:nvPr/>
        </p:nvSpPr>
        <p:spPr>
          <a:xfrm>
            <a:off x="739851" y="2916427"/>
            <a:ext cx="3009208" cy="2584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noAutofit/>
          </a:bodyPr>
          <a:lstStyle/>
          <a:p>
            <a:pPr indent="-287019" lvl="0" marL="29908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提供即時通知模組，包含e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3" name="Google Shape;923;p15"/>
          <p:cNvSpPr txBox="1"/>
          <p:nvPr/>
        </p:nvSpPr>
        <p:spPr>
          <a:xfrm>
            <a:off x="3556714" y="2938831"/>
            <a:ext cx="1758997" cy="192360"/>
          </a:xfrm>
          <a:prstGeom prst="rect">
            <a:avLst/>
          </a:prstGeom>
          <a:solidFill>
            <a:srgbClr val="E7BB2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608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aseline="-25000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mail、</a:t>
            </a:r>
            <a:r>
              <a:rPr lang="en-US" sz="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Da</a:t>
            </a:r>
            <a:r>
              <a:rPr baseline="-25000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簡</a:t>
            </a:r>
            <a:r>
              <a:rPr lang="en-US" sz="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ta Se</a:t>
            </a:r>
            <a:r>
              <a:rPr baseline="-25000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訊</a:t>
            </a:r>
            <a:r>
              <a:rPr lang="en-US" sz="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cur</a:t>
            </a:r>
            <a:r>
              <a:rPr baseline="-25000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等</a:t>
            </a:r>
            <a:r>
              <a:rPr lang="en-US" sz="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ity </a:t>
            </a:r>
            <a:r>
              <a:rPr baseline="-25000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常用</a:t>
            </a:r>
            <a:endParaRPr baseline="-25000"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4" name="Google Shape;924;p15"/>
          <p:cNvSpPr txBox="1"/>
          <p:nvPr/>
        </p:nvSpPr>
        <p:spPr>
          <a:xfrm>
            <a:off x="5135155" y="2869521"/>
            <a:ext cx="1415885" cy="2584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noAutofit/>
          </a:bodyPr>
          <a:lstStyle/>
          <a:p>
            <a:pPr indent="0" lvl="0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aseline="-25000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通知接</a:t>
            </a:r>
            <a:r>
              <a:rPr lang="en-US" sz="9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Spr</a:t>
            </a:r>
            <a:r>
              <a:rPr baseline="-25000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收</a:t>
            </a:r>
            <a:r>
              <a:rPr lang="en-US" sz="9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ing S</a:t>
            </a:r>
            <a:r>
              <a:rPr baseline="-25000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媒</a:t>
            </a:r>
            <a:r>
              <a:rPr lang="en-US" sz="9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ocia</a:t>
            </a:r>
            <a:r>
              <a:rPr baseline="-25000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介</a:t>
            </a:r>
            <a:r>
              <a:rPr lang="en-US" sz="9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</a:t>
            </a:r>
            <a:endParaRPr sz="9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5" name="Google Shape;925;p15"/>
          <p:cNvSpPr txBox="1"/>
          <p:nvPr/>
        </p:nvSpPr>
        <p:spPr>
          <a:xfrm>
            <a:off x="6172687" y="2916427"/>
            <a:ext cx="215900" cy="269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。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6" name="Google Shape;926;p15"/>
          <p:cNvSpPr/>
          <p:nvPr/>
        </p:nvSpPr>
        <p:spPr>
          <a:xfrm>
            <a:off x="854963" y="3694176"/>
            <a:ext cx="1431036" cy="771144"/>
          </a:xfrm>
          <a:prstGeom prst="rect">
            <a:avLst/>
          </a:prstGeom>
          <a:blipFill rotWithShape="1">
            <a:blip r:embed="rId30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7" name="Google Shape;927;p15"/>
          <p:cNvSpPr/>
          <p:nvPr/>
        </p:nvSpPr>
        <p:spPr>
          <a:xfrm>
            <a:off x="5021579" y="3547871"/>
            <a:ext cx="2253996" cy="993647"/>
          </a:xfrm>
          <a:prstGeom prst="rect">
            <a:avLst/>
          </a:prstGeom>
          <a:blipFill rotWithShape="1">
            <a:blip r:embed="rId31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8" name="Google Shape;928;p15"/>
          <p:cNvSpPr/>
          <p:nvPr/>
        </p:nvSpPr>
        <p:spPr>
          <a:xfrm>
            <a:off x="2458211" y="3502152"/>
            <a:ext cx="1075943" cy="1075944"/>
          </a:xfrm>
          <a:prstGeom prst="rect">
            <a:avLst/>
          </a:prstGeom>
          <a:blipFill rotWithShape="1">
            <a:blip r:embed="rId3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29" name="Google Shape;929;p15"/>
          <p:cNvGrpSpPr/>
          <p:nvPr/>
        </p:nvGrpSpPr>
        <p:grpSpPr>
          <a:xfrm>
            <a:off x="3759708" y="3549396"/>
            <a:ext cx="1193291" cy="1319784"/>
            <a:chOff x="3759708" y="3549396"/>
            <a:chExt cx="1193291" cy="1319784"/>
          </a:xfrm>
        </p:grpSpPr>
        <p:sp>
          <p:nvSpPr>
            <p:cNvPr id="930" name="Google Shape;930;p15"/>
            <p:cNvSpPr/>
            <p:nvPr/>
          </p:nvSpPr>
          <p:spPr>
            <a:xfrm>
              <a:off x="3759708" y="3549396"/>
              <a:ext cx="829056" cy="829055"/>
            </a:xfrm>
            <a:prstGeom prst="rect">
              <a:avLst/>
            </a:prstGeom>
            <a:blipFill rotWithShape="1">
              <a:blip r:embed="rId3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1" name="Google Shape;931;p15"/>
            <p:cNvSpPr/>
            <p:nvPr/>
          </p:nvSpPr>
          <p:spPr>
            <a:xfrm>
              <a:off x="3970020" y="3886200"/>
              <a:ext cx="982979" cy="982980"/>
            </a:xfrm>
            <a:prstGeom prst="rect">
              <a:avLst/>
            </a:prstGeom>
            <a:blipFill rotWithShape="1">
              <a:blip r:embed="rId3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32" name="Google Shape;932;p15"/>
          <p:cNvSpPr txBox="1"/>
          <p:nvPr>
            <p:ph idx="12" type="sldNum"/>
          </p:nvPr>
        </p:nvSpPr>
        <p:spPr>
          <a:xfrm>
            <a:off x="8347836" y="6539415"/>
            <a:ext cx="228600" cy="1943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38100" rtl="0" algn="l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