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57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84C"/>
    <a:srgbClr val="002855"/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6"/>
    <p:restoredTop sz="94705"/>
  </p:normalViewPr>
  <p:slideViewPr>
    <p:cSldViewPr snapToGrid="0" snapToObjects="1">
      <p:cViewPr varScale="1">
        <p:scale>
          <a:sx n="97" d="100"/>
          <a:sy n="97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4B384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38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4B384C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38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banner">
    <p:bg>
      <p:bgPr>
        <a:solidFill>
          <a:srgbClr val="4B384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19484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4B384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4631"/>
            <a:ext cx="3886200" cy="32480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4630"/>
            <a:ext cx="3886200" cy="3248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4B38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4B384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4B384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12088" y="4752975"/>
            <a:ext cx="1008062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6DBEFA-A016-4BE1-A16F-26B17BD19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246136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2" r:id="rId3"/>
    <p:sldLayoutId id="2147483813" r:id="rId4"/>
    <p:sldLayoutId id="214748381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IPA Consonants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Michael </a:t>
            </a:r>
            <a:r>
              <a:rPr lang="en-US" dirty="0" smtClean="0">
                <a:latin typeface="+mn-lt"/>
              </a:rPr>
              <a:t>As</a:t>
            </a:r>
            <a:r>
              <a:rPr lang="en-US" dirty="0" smtClean="0">
                <a:latin typeface="+mn-lt"/>
              </a:rPr>
              <a:t>hby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94235" y="465535"/>
            <a:ext cx="6172200" cy="857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MRI mid-sagittal view </a:t>
            </a:r>
            <a:endParaRPr lang="en-US" altLang="en-US"/>
          </a:p>
        </p:txBody>
      </p:sp>
      <p:pic>
        <p:nvPicPr>
          <p:cNvPr id="52228" name="Picture 4" descr="Michael_2D_midSag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5335" y="951310"/>
            <a:ext cx="3798094" cy="38314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2360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573881"/>
            <a:ext cx="6172200" cy="857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Lateral X-ray of the vocal tract</a:t>
            </a:r>
            <a:endParaRPr lang="en-US" altLang="en-US"/>
          </a:p>
        </p:txBody>
      </p:sp>
      <p:pic>
        <p:nvPicPr>
          <p:cNvPr id="50180" name="Picture 4" descr="Figure 1"/>
          <p:cNvPicPr>
            <a:picLocks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5242" y="1113235"/>
            <a:ext cx="5298281" cy="42552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3183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38403" y="288554"/>
            <a:ext cx="6671955" cy="857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Mid-sagittal section of the vocal tract</a:t>
            </a:r>
            <a:endParaRPr lang="en-US" alt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1662" y="897731"/>
            <a:ext cx="5405438" cy="39957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5482027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88282" y="526256"/>
            <a:ext cx="6172200" cy="857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Areas of the tongue</a:t>
            </a:r>
            <a:endParaRPr lang="en-US" alt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4816" y="1383506"/>
            <a:ext cx="4479131" cy="2593181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344924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7971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23</Words>
  <Application>Microsoft Office PowerPoint</Application>
  <PresentationFormat>On-screen Show (16:9)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4_Custom Design</vt:lpstr>
      <vt:lpstr>IPA Consonants</vt:lpstr>
      <vt:lpstr>MRI mid-sagittal view </vt:lpstr>
      <vt:lpstr>Lateral X-ray of the vocal tract</vt:lpstr>
      <vt:lpstr>Mid-sagittal section of the vocal tract</vt:lpstr>
      <vt:lpstr>Areas of the tongue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DARK PURPLE</dc:title>
  <dc:subject/>
  <dc:creator>Clayton, Janine</dc:creator>
  <cp:keywords/>
  <dc:description/>
  <cp:lastModifiedBy>Michael Ashby</cp:lastModifiedBy>
  <cp:revision>77</cp:revision>
  <dcterms:created xsi:type="dcterms:W3CDTF">2016-12-07T10:36:45Z</dcterms:created>
  <dcterms:modified xsi:type="dcterms:W3CDTF">2020-10-14T09:41:04Z</dcterms:modified>
  <cp:category/>
</cp:coreProperties>
</file>