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5"/>
  </p:notesMasterIdLst>
  <p:sldIdLst>
    <p:sldId id="256" r:id="rId2"/>
    <p:sldId id="262" r:id="rId3"/>
    <p:sldId id="263" r:id="rId4"/>
    <p:sldId id="267" r:id="rId5"/>
    <p:sldId id="268" r:id="rId6"/>
    <p:sldId id="273" r:id="rId7"/>
    <p:sldId id="274" r:id="rId8"/>
    <p:sldId id="269" r:id="rId9"/>
    <p:sldId id="270" r:id="rId10"/>
    <p:sldId id="275" r:id="rId11"/>
    <p:sldId id="271" r:id="rId12"/>
    <p:sldId id="272" r:id="rId13"/>
    <p:sldId id="276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84C"/>
    <a:srgbClr val="002855"/>
    <a:srgbClr val="8DB9CA"/>
    <a:srgbClr val="F6BE00"/>
    <a:srgbClr val="D6D2C4"/>
    <a:srgbClr val="B2E2ED"/>
    <a:srgbClr val="00FFFF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976"/>
    <p:restoredTop sz="94705"/>
  </p:normalViewPr>
  <p:slideViewPr>
    <p:cSldViewPr snapToGrid="0" snapToObjects="1">
      <p:cViewPr varScale="1">
        <p:scale>
          <a:sx n="117" d="100"/>
          <a:sy n="117" d="100"/>
        </p:scale>
        <p:origin x="12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4B384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38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banner">
    <p:bg>
      <p:bgPr>
        <a:solidFill>
          <a:srgbClr val="4B384C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519484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4B384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4631"/>
            <a:ext cx="3886200" cy="32480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4630"/>
            <a:ext cx="3886200" cy="3248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" y="1"/>
            <a:ext cx="9144001" cy="333152"/>
          </a:xfrm>
          <a:prstGeom prst="rect">
            <a:avLst/>
          </a:prstGeom>
          <a:solidFill>
            <a:srgbClr val="4B38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8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rgbClr val="4B384C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4B384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2" r:id="rId2"/>
    <p:sldLayoutId id="214748381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+mn-lt"/>
              </a:rPr>
              <a:t>Vowel description</a:t>
            </a:r>
            <a:endParaRPr lang="en-US" dirty="0">
              <a:latin typeface="+mn-lt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English long monophthongs</a:t>
            </a:r>
            <a:endParaRPr lang="en-US" b="0" dirty="0">
              <a:latin typeface="+mn-lt"/>
            </a:endParaRPr>
          </a:p>
        </p:txBody>
      </p:sp>
      <p:pic>
        <p:nvPicPr>
          <p:cNvPr id="4" name="Picture 4" descr="Figure6_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249" y="1261836"/>
            <a:ext cx="5143500" cy="3720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4" descr="Figure6_5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2763" y="1196975"/>
            <a:ext cx="5715000" cy="4133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987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0" dirty="0">
                <a:latin typeface="+mn-lt"/>
              </a:rPr>
              <a:t>English diphthongs closing to /ʊ/</a:t>
            </a:r>
            <a:endParaRPr lang="en-US" b="0" dirty="0">
              <a:latin typeface="+mn-lt"/>
            </a:endParaRPr>
          </a:p>
        </p:txBody>
      </p:sp>
      <p:pic>
        <p:nvPicPr>
          <p:cNvPr id="4" name="Picture 7" descr="Figure6_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249" y="1198299"/>
            <a:ext cx="5143500" cy="3720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0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English diphthongs closing to </a:t>
            </a:r>
            <a:r>
              <a:rPr lang="en-GB" b="0" dirty="0" smtClean="0">
                <a:latin typeface="+mn-lt"/>
              </a:rPr>
              <a:t>/ɪ/</a:t>
            </a:r>
            <a:endParaRPr lang="en-US" b="0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98021" y="992745"/>
            <a:ext cx="7886699" cy="32480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423" y="1198299"/>
            <a:ext cx="5313152" cy="38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0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49" y="1384631"/>
            <a:ext cx="7886699" cy="324809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3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Tongue shapes in front vowels</a:t>
            </a:r>
            <a:endParaRPr lang="en-US" b="0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5" descr="frontV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2313" y="1053818"/>
            <a:ext cx="3279374" cy="39097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3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Tongue shapes in back vowels</a:t>
            </a:r>
            <a:endParaRPr lang="en-US" b="0" dirty="0">
              <a:latin typeface="+mn-lt"/>
            </a:endParaRPr>
          </a:p>
        </p:txBody>
      </p:sp>
      <p:pic>
        <p:nvPicPr>
          <p:cNvPr id="8" name="Picture 5" descr="backV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9544" y="1502600"/>
            <a:ext cx="2724912" cy="30114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4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Classification of English vowels</a:t>
            </a:r>
            <a:endParaRPr lang="en-US" b="0" dirty="0">
              <a:latin typeface="+mn-lt"/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3165" y="1384300"/>
            <a:ext cx="6877671" cy="3248025"/>
          </a:xfrm>
          <a:noFill/>
        </p:spPr>
      </p:pic>
    </p:spTree>
    <p:extLst>
      <p:ext uri="{BB962C8B-B14F-4D97-AF65-F5344CB8AC3E}">
        <p14:creationId xmlns:p14="http://schemas.microsoft.com/office/powerpoint/2010/main" val="14185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Classification of English diphthongs</a:t>
            </a:r>
            <a:endParaRPr lang="en-US" b="0" dirty="0">
              <a:latin typeface="+mn-lt"/>
            </a:endParaRP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0295" y="1384300"/>
            <a:ext cx="5503410" cy="3248025"/>
          </a:xfrm>
          <a:noFill/>
        </p:spPr>
      </p:pic>
    </p:spTree>
    <p:extLst>
      <p:ext uri="{BB962C8B-B14F-4D97-AF65-F5344CB8AC3E}">
        <p14:creationId xmlns:p14="http://schemas.microsoft.com/office/powerpoint/2010/main" val="973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Primary Cardinal Vowels</a:t>
            </a:r>
            <a:endParaRPr lang="en-US" b="0" dirty="0">
              <a:latin typeface="+mn-lt"/>
            </a:endParaRPr>
          </a:p>
        </p:txBody>
      </p:sp>
      <p:pic>
        <p:nvPicPr>
          <p:cNvPr id="4" name="Picture 4" descr="primarie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5791" y="1198299"/>
            <a:ext cx="4852416" cy="3413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7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Secondary Cardinal Vowels</a:t>
            </a:r>
            <a:endParaRPr lang="en-US" b="0" dirty="0">
              <a:latin typeface="+mn-lt"/>
            </a:endParaRPr>
          </a:p>
        </p:txBody>
      </p:sp>
      <p:pic>
        <p:nvPicPr>
          <p:cNvPr id="4" name="Picture 4" descr="secondarie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2639" y="1149315"/>
            <a:ext cx="4998720" cy="346252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08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Vowels of the IPA</a:t>
            </a:r>
            <a:endParaRPr lang="en-US" b="0" dirty="0">
              <a:latin typeface="+mn-lt"/>
            </a:endParaRPr>
          </a:p>
        </p:txBody>
      </p:sp>
      <p:pic>
        <p:nvPicPr>
          <p:cNvPr id="7" name="Picture 4" descr="IPA_vowel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1555" y="1198299"/>
            <a:ext cx="4780888" cy="37102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8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+mn-lt"/>
              </a:rPr>
              <a:t>English short monophthongs</a:t>
            </a:r>
            <a:endParaRPr lang="en-US" b="0" dirty="0">
              <a:latin typeface="+mn-lt"/>
            </a:endParaRPr>
          </a:p>
        </p:txBody>
      </p:sp>
      <p:pic>
        <p:nvPicPr>
          <p:cNvPr id="4" name="Picture 4" descr="Figure6_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249" y="1198299"/>
            <a:ext cx="5143500" cy="3720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4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Words>50</Words>
  <Application>Microsoft Office PowerPoint</Application>
  <PresentationFormat>On-screen Show (16:9)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4_Custom Design</vt:lpstr>
      <vt:lpstr>Vowel description</vt:lpstr>
      <vt:lpstr>Tongue shapes in front vowels</vt:lpstr>
      <vt:lpstr>Tongue shapes in back vowels</vt:lpstr>
      <vt:lpstr>Classification of English vowels</vt:lpstr>
      <vt:lpstr>Classification of English diphthongs</vt:lpstr>
      <vt:lpstr>Primary Cardinal Vowels</vt:lpstr>
      <vt:lpstr>Secondary Cardinal Vowels</vt:lpstr>
      <vt:lpstr>Vowels of the IPA</vt:lpstr>
      <vt:lpstr>English short monophthongs</vt:lpstr>
      <vt:lpstr>English long monophthongs</vt:lpstr>
      <vt:lpstr>English diphthongs closing to /ʊ/</vt:lpstr>
      <vt:lpstr>English diphthongs closing to /ɪ/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16:9 PP Plain - DARK PURPLE</dc:title>
  <dc:subject/>
  <dc:creator>Clayton, Janine</dc:creator>
  <cp:keywords/>
  <dc:description/>
  <cp:lastModifiedBy>Michael Ashby</cp:lastModifiedBy>
  <cp:revision>79</cp:revision>
  <dcterms:created xsi:type="dcterms:W3CDTF">2016-12-07T10:36:45Z</dcterms:created>
  <dcterms:modified xsi:type="dcterms:W3CDTF">2020-10-22T16:46:34Z</dcterms:modified>
  <cp:category/>
</cp:coreProperties>
</file>