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ntrail One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72711" y="645146"/>
            <a:ext cx="14342578" cy="8996708"/>
          </a:xfrm>
          <a:custGeom>
            <a:avLst/>
            <a:gdLst/>
            <a:ahLst/>
            <a:cxnLst/>
            <a:rect r="r" b="b" t="t" l="l"/>
            <a:pathLst>
              <a:path h="8996708" w="14342578">
                <a:moveTo>
                  <a:pt x="0" y="0"/>
                </a:moveTo>
                <a:lnTo>
                  <a:pt x="14342578" y="0"/>
                </a:lnTo>
                <a:lnTo>
                  <a:pt x="14342578" y="8996708"/>
                </a:lnTo>
                <a:lnTo>
                  <a:pt x="0" y="8996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39149" y="5918089"/>
            <a:ext cx="2609702" cy="973875"/>
            <a:chOff x="0" y="0"/>
            <a:chExt cx="108903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89034" cy="406400"/>
            </a:xfrm>
            <a:custGeom>
              <a:avLst/>
              <a:gdLst/>
              <a:ahLst/>
              <a:cxnLst/>
              <a:rect r="r" b="b" t="t" l="l"/>
              <a:pathLst>
                <a:path h="406400" w="1089034">
                  <a:moveTo>
                    <a:pt x="885834" y="0"/>
                  </a:moveTo>
                  <a:cubicBezTo>
                    <a:pt x="998059" y="0"/>
                    <a:pt x="1089034" y="90976"/>
                    <a:pt x="1089034" y="203200"/>
                  </a:cubicBezTo>
                  <a:cubicBezTo>
                    <a:pt x="1089034" y="315424"/>
                    <a:pt x="998059" y="406400"/>
                    <a:pt x="8858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8903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START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613490" y="3453361"/>
            <a:ext cx="5061019" cy="246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TRIVIA NIGHT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86670" y="1907457"/>
            <a:ext cx="11356275" cy="9374088"/>
          </a:xfrm>
          <a:custGeom>
            <a:avLst/>
            <a:gdLst/>
            <a:ahLst/>
            <a:cxnLst/>
            <a:rect r="r" b="b" t="t" l="l"/>
            <a:pathLst>
              <a:path h="9374088" w="11356275">
                <a:moveTo>
                  <a:pt x="0" y="0"/>
                </a:moveTo>
                <a:lnTo>
                  <a:pt x="11356275" y="0"/>
                </a:lnTo>
                <a:lnTo>
                  <a:pt x="11356275" y="9374088"/>
                </a:lnTo>
                <a:lnTo>
                  <a:pt x="0" y="937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06372" y="6213041"/>
            <a:ext cx="2675256" cy="973875"/>
            <a:chOff x="0" y="0"/>
            <a:chExt cx="111639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6390" cy="406400"/>
            </a:xfrm>
            <a:custGeom>
              <a:avLst/>
              <a:gdLst/>
              <a:ahLst/>
              <a:cxnLst/>
              <a:rect r="r" b="b" t="t" l="l"/>
              <a:pathLst>
                <a:path h="406400" w="1116390">
                  <a:moveTo>
                    <a:pt x="913190" y="0"/>
                  </a:moveTo>
                  <a:cubicBezTo>
                    <a:pt x="1025415" y="0"/>
                    <a:pt x="1116390" y="90976"/>
                    <a:pt x="1116390" y="203200"/>
                  </a:cubicBezTo>
                  <a:cubicBezTo>
                    <a:pt x="1116390" y="315424"/>
                    <a:pt x="1025415" y="406400"/>
                    <a:pt x="9131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1639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END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526817" y="3399549"/>
            <a:ext cx="9234367" cy="259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4"/>
              </a:lnSpc>
            </a:pPr>
            <a:r>
              <a:rPr lang="en-US" sz="10157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THANKS FOR PLAYING!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04924" y="1028700"/>
            <a:ext cx="8632722" cy="10412274"/>
          </a:xfrm>
          <a:custGeom>
            <a:avLst/>
            <a:gdLst/>
            <a:ahLst/>
            <a:cxnLst/>
            <a:rect r="r" b="b" t="t" l="l"/>
            <a:pathLst>
              <a:path h="10412274" w="8632722">
                <a:moveTo>
                  <a:pt x="0" y="0"/>
                </a:moveTo>
                <a:lnTo>
                  <a:pt x="8632722" y="0"/>
                </a:lnTo>
                <a:lnTo>
                  <a:pt x="8632722" y="10412274"/>
                </a:lnTo>
                <a:lnTo>
                  <a:pt x="0" y="10412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814103" y="3806521"/>
            <a:ext cx="4659795" cy="4641592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24665" t="0" r="-2466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464055" y="8043020"/>
            <a:ext cx="3359890" cy="810187"/>
            <a:chOff x="0" y="0"/>
            <a:chExt cx="1685363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85363" cy="406400"/>
            </a:xfrm>
            <a:custGeom>
              <a:avLst/>
              <a:gdLst/>
              <a:ahLst/>
              <a:cxnLst/>
              <a:rect r="r" b="b" t="t" l="l"/>
              <a:pathLst>
                <a:path h="406400" w="1685363">
                  <a:moveTo>
                    <a:pt x="1482163" y="0"/>
                  </a:moveTo>
                  <a:cubicBezTo>
                    <a:pt x="1594388" y="0"/>
                    <a:pt x="1685363" y="90976"/>
                    <a:pt x="1685363" y="203200"/>
                  </a:cubicBezTo>
                  <a:cubicBezTo>
                    <a:pt x="1685363" y="315424"/>
                    <a:pt x="1594388" y="406400"/>
                    <a:pt x="14821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685363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OLIVIA WILSON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613490" y="2330863"/>
            <a:ext cx="5061019" cy="126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HOST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97359" y="1700366"/>
            <a:ext cx="13493282" cy="8586634"/>
          </a:xfrm>
          <a:custGeom>
            <a:avLst/>
            <a:gdLst/>
            <a:ahLst/>
            <a:cxnLst/>
            <a:rect r="r" b="b" t="t" l="l"/>
            <a:pathLst>
              <a:path h="8586634" w="13493282">
                <a:moveTo>
                  <a:pt x="0" y="0"/>
                </a:moveTo>
                <a:lnTo>
                  <a:pt x="13493282" y="0"/>
                </a:lnTo>
                <a:lnTo>
                  <a:pt x="13493282" y="8586634"/>
                </a:lnTo>
                <a:lnTo>
                  <a:pt x="0" y="858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498021" y="2981421"/>
            <a:ext cx="3291959" cy="973875"/>
            <a:chOff x="0" y="0"/>
            <a:chExt cx="137374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HOW TO PLAY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402646" y="4383752"/>
            <a:ext cx="9482708" cy="318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8685" indent="-289343" lvl="1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 host will guide this game, which takes a 60-minute session</a:t>
            </a:r>
          </a:p>
          <a:p>
            <a:pPr algn="just" marL="578685" indent="-289343" lvl="1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You will be divided into small groups</a:t>
            </a:r>
          </a:p>
          <a:p>
            <a:pPr algn="just" marL="578685" indent="-289343" lvl="1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There will be themed trivia or custom questions</a:t>
            </a:r>
          </a:p>
          <a:p>
            <a:pPr algn="just" marL="578685" indent="-289343" lvl="1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Th</a:t>
            </a:r>
            <a:r>
              <a:rPr lang="en-US" sz="2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e host asks one question at a time, and teams write down their answers</a:t>
            </a:r>
          </a:p>
          <a:p>
            <a:pPr algn="just" marL="578685" indent="-289343" lvl="1">
              <a:lnSpc>
                <a:spcPts val="3672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The host calls out the correct answers and then teams tally up their points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77628" y="1199501"/>
            <a:ext cx="11732744" cy="7887998"/>
            <a:chOff x="0" y="0"/>
            <a:chExt cx="1968725" cy="13235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725" cy="1323587"/>
            </a:xfrm>
            <a:custGeom>
              <a:avLst/>
              <a:gdLst/>
              <a:ahLst/>
              <a:cxnLst/>
              <a:rect r="r" b="b" t="t" l="l"/>
              <a:pathLst>
                <a:path h="1323587" w="1968725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749120" y="4995490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HISTORY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78307" y="4995490"/>
            <a:ext cx="3291959" cy="973875"/>
            <a:chOff x="0" y="0"/>
            <a:chExt cx="1373742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MOVIES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17734" y="6235116"/>
            <a:ext cx="3291959" cy="973875"/>
            <a:chOff x="0" y="0"/>
            <a:chExt cx="1373742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MUSIC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246921" y="6235116"/>
            <a:ext cx="3291959" cy="973875"/>
            <a:chOff x="0" y="0"/>
            <a:chExt cx="1373742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TECHNOLOGY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5486400" y="9354199"/>
            <a:ext cx="7315200" cy="1396538"/>
          </a:xfrm>
          <a:custGeom>
            <a:avLst/>
            <a:gdLst/>
            <a:ahLst/>
            <a:cxnLst/>
            <a:rect r="r" b="b" t="t" l="l"/>
            <a:pathLst>
              <a:path h="1396538" w="7315200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253038" y="3174506"/>
            <a:ext cx="7781925" cy="116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6"/>
              </a:lnSpc>
            </a:pPr>
            <a:r>
              <a:rPr lang="en-US" sz="892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CATEGORIES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66299" y="1456666"/>
            <a:ext cx="10355402" cy="8830334"/>
          </a:xfrm>
          <a:custGeom>
            <a:avLst/>
            <a:gdLst/>
            <a:ahLst/>
            <a:cxnLst/>
            <a:rect r="r" b="b" t="t" l="l"/>
            <a:pathLst>
              <a:path h="8830334" w="10355402">
                <a:moveTo>
                  <a:pt x="0" y="0"/>
                </a:moveTo>
                <a:lnTo>
                  <a:pt x="10355402" y="0"/>
                </a:lnTo>
                <a:lnTo>
                  <a:pt x="10355402" y="8830334"/>
                </a:lnTo>
                <a:lnTo>
                  <a:pt x="0" y="883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06849" y="4355163"/>
            <a:ext cx="4474303" cy="1860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0"/>
              </a:lnSpc>
              <a:spcBef>
                <a:spcPct val="0"/>
              </a:spcBef>
            </a:pPr>
            <a:r>
              <a:rPr lang="en-US" sz="541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DIVIDE INTO THREE GROUPS!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650343" y="3120589"/>
            <a:ext cx="987314" cy="9873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!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7461" y="1517424"/>
            <a:ext cx="6639141" cy="11972221"/>
          </a:xfrm>
          <a:custGeom>
            <a:avLst/>
            <a:gdLst/>
            <a:ahLst/>
            <a:cxnLst/>
            <a:rect r="r" b="b" t="t" l="l"/>
            <a:pathLst>
              <a:path h="11972221" w="6639141">
                <a:moveTo>
                  <a:pt x="0" y="0"/>
                </a:moveTo>
                <a:lnTo>
                  <a:pt x="6639141" y="0"/>
                </a:lnTo>
                <a:lnTo>
                  <a:pt x="6639141" y="11972221"/>
                </a:lnTo>
                <a:lnTo>
                  <a:pt x="0" y="119722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39149" y="6462985"/>
            <a:ext cx="2609702" cy="973875"/>
            <a:chOff x="0" y="0"/>
            <a:chExt cx="108903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89034" cy="406400"/>
            </a:xfrm>
            <a:custGeom>
              <a:avLst/>
              <a:gdLst/>
              <a:ahLst/>
              <a:cxnLst/>
              <a:rect r="r" b="b" t="t" l="l"/>
              <a:pathLst>
                <a:path h="406400" w="1089034">
                  <a:moveTo>
                    <a:pt x="885834" y="0"/>
                  </a:moveTo>
                  <a:cubicBezTo>
                    <a:pt x="998059" y="0"/>
                    <a:pt x="1089034" y="90976"/>
                    <a:pt x="1089034" y="203200"/>
                  </a:cubicBezTo>
                  <a:cubicBezTo>
                    <a:pt x="1089034" y="315424"/>
                    <a:pt x="998059" y="406400"/>
                    <a:pt x="8858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8903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PLAY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613490" y="3795860"/>
            <a:ext cx="5061019" cy="246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ARE YOU READY?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77628" y="1199501"/>
            <a:ext cx="11732744" cy="7887998"/>
            <a:chOff x="0" y="0"/>
            <a:chExt cx="1968725" cy="13235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725" cy="1323587"/>
            </a:xfrm>
            <a:custGeom>
              <a:avLst/>
              <a:gdLst/>
              <a:ahLst/>
              <a:cxnLst/>
              <a:rect r="r" b="b" t="t" l="l"/>
              <a:pathLst>
                <a:path h="1323587" w="1968725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3518989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TECHNOLOGY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486400" y="7555472"/>
            <a:ext cx="7315200" cy="3843805"/>
          </a:xfrm>
          <a:custGeom>
            <a:avLst/>
            <a:gdLst/>
            <a:ahLst/>
            <a:cxnLst/>
            <a:rect r="r" b="b" t="t" l="l"/>
            <a:pathLst>
              <a:path h="3843805" w="7315200">
                <a:moveTo>
                  <a:pt x="0" y="0"/>
                </a:moveTo>
                <a:lnTo>
                  <a:pt x="7315200" y="0"/>
                </a:lnTo>
                <a:lnTo>
                  <a:pt x="7315200" y="3843806"/>
                </a:lnTo>
                <a:lnTo>
                  <a:pt x="0" y="384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76366" y="5128229"/>
            <a:ext cx="7735268" cy="111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437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Write a question according to the specified categories here.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77628" y="1199501"/>
            <a:ext cx="11732744" cy="7887998"/>
            <a:chOff x="0" y="0"/>
            <a:chExt cx="1968725" cy="13235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725" cy="1323587"/>
            </a:xfrm>
            <a:custGeom>
              <a:avLst/>
              <a:gdLst/>
              <a:ahLst/>
              <a:cxnLst/>
              <a:rect r="r" b="b" t="t" l="l"/>
              <a:pathLst>
                <a:path h="1323587" w="1968725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3518989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83DD9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ANSWER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242538" y="82296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4" y="0"/>
                </a:lnTo>
                <a:lnTo>
                  <a:pt x="58029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76366" y="5128229"/>
            <a:ext cx="7735268" cy="111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437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Write the correct answer to the previous question here.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68014" y="1755685"/>
            <a:ext cx="7551971" cy="6775631"/>
            <a:chOff x="0" y="0"/>
            <a:chExt cx="1267202" cy="113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202" cy="1136934"/>
            </a:xfrm>
            <a:custGeom>
              <a:avLst/>
              <a:gdLst/>
              <a:ahLst/>
              <a:cxnLst/>
              <a:rect r="r" b="b" t="t" l="l"/>
              <a:pathLst>
                <a:path h="1136934" w="1267202">
                  <a:moveTo>
                    <a:pt x="81459" y="0"/>
                  </a:moveTo>
                  <a:lnTo>
                    <a:pt x="1185743" y="0"/>
                  </a:lnTo>
                  <a:cubicBezTo>
                    <a:pt x="1230731" y="0"/>
                    <a:pt x="1267202" y="36471"/>
                    <a:pt x="1267202" y="81459"/>
                  </a:cubicBezTo>
                  <a:lnTo>
                    <a:pt x="1267202" y="1055475"/>
                  </a:lnTo>
                  <a:cubicBezTo>
                    <a:pt x="1267202" y="1100463"/>
                    <a:pt x="1230731" y="1136934"/>
                    <a:pt x="1185743" y="1136934"/>
                  </a:cubicBezTo>
                  <a:lnTo>
                    <a:pt x="81459" y="1136934"/>
                  </a:lnTo>
                  <a:cubicBezTo>
                    <a:pt x="36471" y="1136934"/>
                    <a:pt x="0" y="1100463"/>
                    <a:pt x="0" y="1055475"/>
                  </a:cubicBezTo>
                  <a:lnTo>
                    <a:pt x="0" y="81459"/>
                  </a:lnTo>
                  <a:cubicBezTo>
                    <a:pt x="0" y="36471"/>
                    <a:pt x="36471" y="0"/>
                    <a:pt x="8145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67202" cy="119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3384837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WINNER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90285" y="7237000"/>
            <a:ext cx="4984890" cy="4114800"/>
          </a:xfrm>
          <a:custGeom>
            <a:avLst/>
            <a:gdLst/>
            <a:ahLst/>
            <a:cxnLst/>
            <a:rect r="r" b="b" t="t" l="l"/>
            <a:pathLst>
              <a:path h="4114800" w="498489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90285" y="4784580"/>
            <a:ext cx="5107431" cy="1402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TEAM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72129" y="6493950"/>
            <a:ext cx="4143742" cy="40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61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SCORE: 9/10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DAGZLdOxkpE</dc:identifier>
  <dcterms:modified xsi:type="dcterms:W3CDTF">2011-08-01T06:04:30Z</dcterms:modified>
  <cp:revision>1</cp:revision>
  <dc:title>trivia night</dc:title>
</cp:coreProperties>
</file>