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nislav Demichev" initials="SD" lastIdx="1" clrIdx="0">
    <p:extLst>
      <p:ext uri="{19B8F6BF-5375-455C-9EA6-DF929625EA0E}">
        <p15:presenceInfo xmlns:p15="http://schemas.microsoft.com/office/powerpoint/2012/main" userId="2d724208a7ea7c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3" autoAdjust="0"/>
  </p:normalViewPr>
  <p:slideViewPr>
    <p:cSldViewPr snapToGrid="0">
      <p:cViewPr varScale="1">
        <p:scale>
          <a:sx n="78" d="100"/>
          <a:sy n="78" d="100"/>
        </p:scale>
        <p:origin x="132" y="8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8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2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11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6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2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4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15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3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6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22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96B6A-7A97-445D-9CB6-96CDEF35B7C3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61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F394-6927-4206-B35B-862F7DB7D1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программирования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25473-2AB0-4B91-84F8-5274F087D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0476" y="4287794"/>
            <a:ext cx="5317524" cy="970005"/>
          </a:xfrm>
        </p:spPr>
        <p:txBody>
          <a:bodyPr/>
          <a:lstStyle/>
          <a:p>
            <a:pPr algn="r"/>
            <a:r>
              <a:rPr lang="ru-RU" dirty="0"/>
              <a:t>Практика. Занятие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00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D6D5-CB0D-4879-92E5-D1AEEE92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Клонирование проекта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7B52D8-1068-45B0-B9AB-78B39782F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544" b="39156"/>
          <a:stretch/>
        </p:blipFill>
        <p:spPr>
          <a:xfrm>
            <a:off x="560906" y="1690688"/>
            <a:ext cx="11070187" cy="4240554"/>
          </a:xfrm>
        </p:spPr>
      </p:pic>
    </p:spTree>
    <p:extLst>
      <p:ext uri="{BB962C8B-B14F-4D97-AF65-F5344CB8AC3E}">
        <p14:creationId xmlns:p14="http://schemas.microsoft.com/office/powerpoint/2010/main" val="582322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DB02-56E5-4AD6-BA1D-0FA0CF68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Клонирование проекта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41AF29-112F-45F8-B16C-019A33469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3105"/>
          <a:stretch/>
        </p:blipFill>
        <p:spPr>
          <a:xfrm>
            <a:off x="948381" y="1690688"/>
            <a:ext cx="10295238" cy="4385865"/>
          </a:xfrm>
        </p:spPr>
      </p:pic>
    </p:spTree>
    <p:extLst>
      <p:ext uri="{BB962C8B-B14F-4D97-AF65-F5344CB8AC3E}">
        <p14:creationId xmlns:p14="http://schemas.microsoft.com/office/powerpoint/2010/main" val="4231745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774F-0F73-42BF-AF1F-1D8B9557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коммита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DD98A5-2938-495A-BE04-1B28B36E5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94" t="4272" r="3543" b="35633"/>
          <a:stretch/>
        </p:blipFill>
        <p:spPr>
          <a:xfrm>
            <a:off x="1249281" y="1690688"/>
            <a:ext cx="9693438" cy="4116988"/>
          </a:xfrm>
        </p:spPr>
      </p:pic>
    </p:spTree>
    <p:extLst>
      <p:ext uri="{BB962C8B-B14F-4D97-AF65-F5344CB8AC3E}">
        <p14:creationId xmlns:p14="http://schemas.microsoft.com/office/powerpoint/2010/main" val="3181559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D769-029E-424F-953A-7E242406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Credentials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BDE01F-85E6-4654-96B6-525420F35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4522"/>
          <a:stretch/>
        </p:blipFill>
        <p:spPr>
          <a:xfrm>
            <a:off x="1603289" y="1497764"/>
            <a:ext cx="8985422" cy="4891225"/>
          </a:xfrm>
        </p:spPr>
      </p:pic>
    </p:spTree>
    <p:extLst>
      <p:ext uri="{BB962C8B-B14F-4D97-AF65-F5344CB8AC3E}">
        <p14:creationId xmlns:p14="http://schemas.microsoft.com/office/powerpoint/2010/main" val="2536032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2909-58AE-4AFD-B654-20E4998F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Успешный коммит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C77B3B-CD96-4E7A-A756-6B8E9FB75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2521"/>
          <a:stretch/>
        </p:blipFill>
        <p:spPr>
          <a:xfrm>
            <a:off x="1842702" y="1505411"/>
            <a:ext cx="7252926" cy="99065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86F47C-D141-4433-8015-C432CFA44A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052"/>
          <a:stretch/>
        </p:blipFill>
        <p:spPr>
          <a:xfrm>
            <a:off x="1842702" y="2471350"/>
            <a:ext cx="7257003" cy="396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87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14F2-F69C-4EBF-A1BB-3DD8E47BA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Программы в </a:t>
            </a:r>
            <a:r>
              <a:rPr lang="en-US" dirty="0"/>
              <a:t>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EFD29-21E0-4DC4-89C9-B582BC0BA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77" y="2432093"/>
            <a:ext cx="5861478" cy="2930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F8CBB8-5C19-43CE-AE76-24ED9519C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446" y="2432093"/>
            <a:ext cx="5349111" cy="293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55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6A78-B421-4E9D-BFAF-5FC29610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 интерпретатора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AC4792-C8D1-403B-B3D4-EC1073133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238" y="1992162"/>
            <a:ext cx="8157648" cy="3856768"/>
          </a:xfrm>
        </p:spPr>
      </p:pic>
    </p:spTree>
    <p:extLst>
      <p:ext uri="{BB962C8B-B14F-4D97-AF65-F5344CB8AC3E}">
        <p14:creationId xmlns:p14="http://schemas.microsoft.com/office/powerpoint/2010/main" val="3912470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0CD0-86F0-42E5-A57E-FE11D8F9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</a:t>
            </a:r>
            <a:r>
              <a:rPr lang="en-US" dirty="0"/>
              <a:t>main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9CB618-5858-4640-818A-DC8D3163A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863" y="1753565"/>
            <a:ext cx="7496274" cy="3350869"/>
          </a:xfrm>
        </p:spPr>
      </p:pic>
    </p:spTree>
    <p:extLst>
      <p:ext uri="{BB962C8B-B14F-4D97-AF65-F5344CB8AC3E}">
        <p14:creationId xmlns:p14="http://schemas.microsoft.com/office/powerpoint/2010/main" val="403493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2180-BA4E-4698-AD6E-841FDCD1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Кодировка </a:t>
            </a:r>
            <a:r>
              <a:rPr lang="en-US" dirty="0"/>
              <a:t>UTF-8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94C1E3-46AF-4F1D-AC58-AD1B30F2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627" y="1844503"/>
            <a:ext cx="8216746" cy="316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03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9F6C-7822-4ACC-991B-25FB8294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3814C4-CC52-4924-8300-0AC1B1F56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36" y="2608498"/>
            <a:ext cx="9786127" cy="164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2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2864-0B5C-4E99-ABD3-C13BAEC28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/>
              <a:t>Контактная информация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A2E9E-6613-4438-8210-753F9372B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Меня зовут Станислав Евгеньевич.</a:t>
            </a:r>
          </a:p>
          <a:p>
            <a:pPr marL="0" indent="0">
              <a:buNone/>
            </a:pPr>
            <a:r>
              <a:rPr lang="ru-RU" sz="3600" dirty="0"/>
              <a:t>Найти меня можно либо на кафедре (аудитория 209), либо написать в Телеграм или Вконтакте (</a:t>
            </a:r>
            <a:r>
              <a:rPr lang="en-US" sz="3600" dirty="0"/>
              <a:t>@stsdmchv)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ru-RU" sz="3600" dirty="0"/>
              <a:t>Ссылка на Телеграм: </a:t>
            </a:r>
            <a:r>
              <a:rPr lang="en-US" sz="3600" dirty="0"/>
              <a:t>t.me/</a:t>
            </a:r>
            <a:r>
              <a:rPr lang="en-US" sz="3600" dirty="0" err="1"/>
              <a:t>stsdmchv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427638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8F19-0EF2-40A0-8F37-B7E812A56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Многострочные комментарии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968A91-78DB-4F18-9F26-122F9E3A2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8473"/>
            <a:ext cx="10492098" cy="2789516"/>
          </a:xfrm>
        </p:spPr>
      </p:pic>
    </p:spTree>
    <p:extLst>
      <p:ext uri="{BB962C8B-B14F-4D97-AF65-F5344CB8AC3E}">
        <p14:creationId xmlns:p14="http://schemas.microsoft.com/office/powerpoint/2010/main" val="3194377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F33C-F9F8-4853-9C5E-BEC22A81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Значение </a:t>
            </a:r>
            <a:r>
              <a:rPr lang="en-US" dirty="0"/>
              <a:t>pass </a:t>
            </a:r>
            <a:r>
              <a:rPr lang="ru-RU" dirty="0"/>
              <a:t>и отступы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4B578B9-008E-4A12-84DB-64ABD4801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792" y="1999606"/>
            <a:ext cx="7660416" cy="3424241"/>
          </a:xfrm>
        </p:spPr>
      </p:pic>
    </p:spTree>
    <p:extLst>
      <p:ext uri="{BB962C8B-B14F-4D97-AF65-F5344CB8AC3E}">
        <p14:creationId xmlns:p14="http://schemas.microsoft.com/office/powerpoint/2010/main" val="837239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DA0F7-A8FF-4B9D-921D-32C7149C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данных. Строки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CD0636-0333-4075-9F31-FD2896BDE0FC}"/>
              </a:ext>
            </a:extLst>
          </p:cNvPr>
          <p:cNvGrpSpPr/>
          <p:nvPr/>
        </p:nvGrpSpPr>
        <p:grpSpPr>
          <a:xfrm>
            <a:off x="965952" y="2140336"/>
            <a:ext cx="14375136" cy="2315347"/>
            <a:chOff x="879456" y="2565572"/>
            <a:chExt cx="10721412" cy="172685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9FA591B-DB29-4256-9F35-FB4317BE47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8618"/>
            <a:stretch/>
          </p:blipFill>
          <p:spPr>
            <a:xfrm>
              <a:off x="879456" y="2565572"/>
              <a:ext cx="5360706" cy="172685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A501C2C-DC47-4F18-9272-E5C61B7FE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368" r="-32750"/>
            <a:stretch/>
          </p:blipFill>
          <p:spPr>
            <a:xfrm>
              <a:off x="6240162" y="2565572"/>
              <a:ext cx="5360706" cy="17268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2916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288C-53F7-4E85-8C5A-8EAD557C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данных. Числа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57E222-5BBA-4889-BCD4-3BD0E519E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517" y="1665964"/>
            <a:ext cx="5912966" cy="482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23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B906-A85B-4F12-8E81-A95A167F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5334FA-420E-4265-908F-585B32B6B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73079"/>
            <a:ext cx="10344233" cy="398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51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5438-0312-4168-8F6F-39C98E90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7F5B4F-8FC5-4244-B392-E6D226E4A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651" y="2098684"/>
            <a:ext cx="10156698" cy="3284043"/>
          </a:xfrm>
        </p:spPr>
      </p:pic>
    </p:spTree>
    <p:extLst>
      <p:ext uri="{BB962C8B-B14F-4D97-AF65-F5344CB8AC3E}">
        <p14:creationId xmlns:p14="http://schemas.microsoft.com/office/powerpoint/2010/main" val="3724627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026E-AD56-4D22-AD0B-C115CC56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Булев тип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6F733-5626-4B60-9D32-CE825435A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49" y="2084900"/>
            <a:ext cx="10048747" cy="268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4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8C27-14C2-40F1-BC67-B36D78C74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условия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BB656-889C-4513-A67B-0ABBF368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70"/>
          <a:stretch/>
        </p:blipFill>
        <p:spPr>
          <a:xfrm>
            <a:off x="1142484" y="1690688"/>
            <a:ext cx="9492033" cy="405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44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B2A1-8E3E-4115-9B92-C712EF7D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Несколько условий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57FEF-A89D-4CCE-99ED-9B62A1D48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925" y="1962428"/>
            <a:ext cx="9880149" cy="3845247"/>
          </a:xfrm>
        </p:spPr>
      </p:pic>
    </p:spTree>
    <p:extLst>
      <p:ext uri="{BB962C8B-B14F-4D97-AF65-F5344CB8AC3E}">
        <p14:creationId xmlns:p14="http://schemas.microsoft.com/office/powerpoint/2010/main" val="204711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63D6-722B-45BD-8857-C0E411F0F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Множественное условие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FDA444-5254-49F8-B257-707F53AD1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004" y="1801898"/>
            <a:ext cx="9639992" cy="4203485"/>
          </a:xfrm>
        </p:spPr>
      </p:pic>
    </p:spTree>
    <p:extLst>
      <p:ext uri="{BB962C8B-B14F-4D97-AF65-F5344CB8AC3E}">
        <p14:creationId xmlns:p14="http://schemas.microsoft.com/office/powerpoint/2010/main" val="17651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1F6F-B0DA-4037-A250-7D4109D8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/>
              <a:t>Дополнительные материалы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89C91-2CAB-4408-A654-43603CE5E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12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Курс </a:t>
            </a:r>
            <a:r>
              <a:rPr lang="en-US" sz="4000" dirty="0"/>
              <a:t>CS50 –</a:t>
            </a:r>
            <a:r>
              <a:rPr lang="ru-RU" sz="4000" dirty="0"/>
              <a:t> </a:t>
            </a:r>
            <a:r>
              <a:rPr lang="en-US" sz="4000" dirty="0"/>
              <a:t>clck.ru/</a:t>
            </a:r>
            <a:r>
              <a:rPr lang="en-US" sz="4000" dirty="0" err="1"/>
              <a:t>JJuPq</a:t>
            </a: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ru-RU" sz="4000" dirty="0"/>
              <a:t>Курс на </a:t>
            </a:r>
            <a:r>
              <a:rPr lang="en-US" sz="4000" dirty="0" err="1"/>
              <a:t>Hexlet</a:t>
            </a:r>
            <a:r>
              <a:rPr lang="en-US" sz="4000" dirty="0"/>
              <a:t> – clck.ru/PsT6s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ru-RU" sz="4000" dirty="0"/>
              <a:t>Книга по </a:t>
            </a:r>
            <a:r>
              <a:rPr lang="en-US" sz="4000" dirty="0"/>
              <a:t>Python </a:t>
            </a:r>
            <a:r>
              <a:rPr lang="ru-RU" sz="4000" dirty="0"/>
              <a:t>– Укус питона (</a:t>
            </a:r>
            <a:r>
              <a:rPr lang="en-US" sz="4000" dirty="0"/>
              <a:t>A Byte of Python)</a:t>
            </a:r>
          </a:p>
        </p:txBody>
      </p:sp>
    </p:spTree>
    <p:extLst>
      <p:ext uri="{BB962C8B-B14F-4D97-AF65-F5344CB8AC3E}">
        <p14:creationId xmlns:p14="http://schemas.microsoft.com/office/powerpoint/2010/main" val="757151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4C6AE-7033-4549-84AE-34EA7E8E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часть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67814-257A-4A27-90B4-A6E47B983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Ссылка на репозиторий – </a:t>
            </a:r>
            <a:r>
              <a:rPr lang="en-US" sz="4400" dirty="0">
                <a:effectLst/>
              </a:rPr>
              <a:t>clck.ru/XEoL3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ru-RU" sz="4400" dirty="0"/>
              <a:t>Ссылка на онлайн-компилятор – </a:t>
            </a:r>
            <a:r>
              <a:rPr lang="en-US" sz="4400" dirty="0">
                <a:effectLst/>
              </a:rPr>
              <a:t>clck.ru/</a:t>
            </a:r>
            <a:r>
              <a:rPr lang="en-US" sz="4400" dirty="0" err="1">
                <a:effectLst/>
              </a:rPr>
              <a:t>TDTdL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0109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E02D-40F9-4048-B5F9-03B696A3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/>
              <a:t>О предмете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9D01A-95F7-4F20-920C-3AA85716B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Вид аттестации – зачёт.</a:t>
            </a:r>
          </a:p>
          <a:p>
            <a:pPr marL="0" indent="0">
              <a:buNone/>
            </a:pPr>
            <a:r>
              <a:rPr lang="ru-RU" dirty="0"/>
              <a:t>Для получения автомата – все задачи на </a:t>
            </a:r>
            <a:r>
              <a:rPr lang="en-US" dirty="0"/>
              <a:t>git’</a:t>
            </a:r>
            <a:r>
              <a:rPr lang="ru-RU" dirty="0"/>
              <a:t>е и по 2 код-ревью на задачи 2 ваших одногруппников.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7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B630-EDA4-4DF6-9CC6-94BBB8571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Установка </a:t>
            </a:r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17789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AF6E-5229-40D7-A3D0-491E35A8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Проверка версии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69B6C8-6E59-4E11-9859-B00B7E5E5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1980" b="57615"/>
          <a:stretch/>
        </p:blipFill>
        <p:spPr>
          <a:xfrm>
            <a:off x="1701105" y="1825624"/>
            <a:ext cx="9222268" cy="4257169"/>
          </a:xfrm>
        </p:spPr>
      </p:pic>
    </p:spTree>
    <p:extLst>
      <p:ext uri="{BB962C8B-B14F-4D97-AF65-F5344CB8AC3E}">
        <p14:creationId xmlns:p14="http://schemas.microsoft.com/office/powerpoint/2010/main" val="295928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D662-0ABA-462B-A188-24FD2E2E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 Studio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CD74ED-D025-4497-B208-452DFA0FD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605" b="30636"/>
          <a:stretch/>
        </p:blipFill>
        <p:spPr>
          <a:xfrm>
            <a:off x="1769487" y="1690688"/>
            <a:ext cx="8653025" cy="4213654"/>
          </a:xfrm>
        </p:spPr>
      </p:pic>
    </p:spTree>
    <p:extLst>
      <p:ext uri="{BB962C8B-B14F-4D97-AF65-F5344CB8AC3E}">
        <p14:creationId xmlns:p14="http://schemas.microsoft.com/office/powerpoint/2010/main" val="386868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A35B-5574-40FD-A740-981AACC8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Установка и настройка </a:t>
            </a:r>
            <a:r>
              <a:rPr lang="en-US" dirty="0"/>
              <a:t>Git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FEE0F2-1AF5-4EF1-BCA4-F181638EB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005"/>
          <a:stretch/>
        </p:blipFill>
        <p:spPr>
          <a:xfrm>
            <a:off x="2150526" y="1325563"/>
            <a:ext cx="7890947" cy="50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4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E14B-3316-4E3A-A317-97EE4862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</a:t>
            </a:r>
            <a:r>
              <a:rPr lang="en-US" dirty="0"/>
              <a:t>SSH</a:t>
            </a:r>
            <a:r>
              <a:rPr lang="ru-RU" dirty="0"/>
              <a:t>-ключа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613E74-D4F0-4EDA-A4B5-4121B8303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396" b="29217"/>
          <a:stretch/>
        </p:blipFill>
        <p:spPr>
          <a:xfrm>
            <a:off x="1024090" y="1690688"/>
            <a:ext cx="10143819" cy="4682765"/>
          </a:xfrm>
        </p:spPr>
      </p:pic>
    </p:spTree>
    <p:extLst>
      <p:ext uri="{BB962C8B-B14F-4D97-AF65-F5344CB8AC3E}">
        <p14:creationId xmlns:p14="http://schemas.microsoft.com/office/powerpoint/2010/main" val="60042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177</Words>
  <Application>Microsoft Office PowerPoint</Application>
  <PresentationFormat>Widescreen</PresentationFormat>
  <Paragraphs>45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Основы программирования</vt:lpstr>
      <vt:lpstr>Контактная информация</vt:lpstr>
      <vt:lpstr>Дополнительные материалы</vt:lpstr>
      <vt:lpstr>О предмете</vt:lpstr>
      <vt:lpstr>Установка Python</vt:lpstr>
      <vt:lpstr>Проверка версии</vt:lpstr>
      <vt:lpstr>Visual Studio Code</vt:lpstr>
      <vt:lpstr>Установка и настройка Git</vt:lpstr>
      <vt:lpstr>Добавление SSH-ключа</vt:lpstr>
      <vt:lpstr>Клонирование проекта</vt:lpstr>
      <vt:lpstr>Клонирование проекта</vt:lpstr>
      <vt:lpstr>Создание коммита</vt:lpstr>
      <vt:lpstr>Credentials</vt:lpstr>
      <vt:lpstr>Успешный коммит</vt:lpstr>
      <vt:lpstr>Программы в Python</vt:lpstr>
      <vt:lpstr>Режим интерпретатора</vt:lpstr>
      <vt:lpstr>Блок main</vt:lpstr>
      <vt:lpstr>Кодировка UTF-8</vt:lpstr>
      <vt:lpstr>Комментарии</vt:lpstr>
      <vt:lpstr>Многострочные комментарии</vt:lpstr>
      <vt:lpstr>Значение pass и отступы</vt:lpstr>
      <vt:lpstr>Типы данных. Строки</vt:lpstr>
      <vt:lpstr>Типы данных. Числа</vt:lpstr>
      <vt:lpstr>Переменные</vt:lpstr>
      <vt:lpstr>Константы</vt:lpstr>
      <vt:lpstr>Булев тип</vt:lpstr>
      <vt:lpstr>Оператор условия</vt:lpstr>
      <vt:lpstr>Несколько условий</vt:lpstr>
      <vt:lpstr>Множественное условие</vt:lpstr>
      <vt:lpstr>Практическая часть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creator>Stanislav Demichev</dc:creator>
  <cp:lastModifiedBy>Stanislav Demichev</cp:lastModifiedBy>
  <cp:revision>4</cp:revision>
  <dcterms:created xsi:type="dcterms:W3CDTF">2021-09-02T18:50:22Z</dcterms:created>
  <dcterms:modified xsi:type="dcterms:W3CDTF">2021-09-02T19:54:51Z</dcterms:modified>
</cp:coreProperties>
</file>