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0"/>
  </p:notesMasterIdLst>
  <p:sldIdLst>
    <p:sldId id="256" r:id="rId2"/>
    <p:sldId id="257" r:id="rId3"/>
    <p:sldId id="264" r:id="rId4"/>
    <p:sldId id="265" r:id="rId5"/>
    <p:sldId id="281" r:id="rId6"/>
    <p:sldId id="284" r:id="rId7"/>
    <p:sldId id="266" r:id="rId8"/>
    <p:sldId id="283" r:id="rId9"/>
    <p:sldId id="267" r:id="rId10"/>
    <p:sldId id="263" r:id="rId11"/>
    <p:sldId id="258" r:id="rId12"/>
    <p:sldId id="269" r:id="rId13"/>
    <p:sldId id="268" r:id="rId14"/>
    <p:sldId id="282" r:id="rId15"/>
    <p:sldId id="273" r:id="rId16"/>
    <p:sldId id="274" r:id="rId17"/>
    <p:sldId id="272" r:id="rId18"/>
    <p:sldId id="277" r:id="rId19"/>
    <p:sldId id="278" r:id="rId20"/>
    <p:sldId id="259" r:id="rId21"/>
    <p:sldId id="271" r:id="rId22"/>
    <p:sldId id="270" r:id="rId23"/>
    <p:sldId id="275" r:id="rId24"/>
    <p:sldId id="260" r:id="rId25"/>
    <p:sldId id="261" r:id="rId26"/>
    <p:sldId id="280" r:id="rId27"/>
    <p:sldId id="279" r:id="rId28"/>
    <p:sldId id="26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89" autoAdjust="0"/>
  </p:normalViewPr>
  <p:slideViewPr>
    <p:cSldViewPr snapToGrid="0">
      <p:cViewPr varScale="1">
        <p:scale>
          <a:sx n="97" d="100"/>
          <a:sy n="97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657D1-2A3E-49BF-BA60-B4994CC7204D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9A817-D8BF-4BCC-82FD-D4058C46B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9A817-D8BF-4BCC-82FD-D4058C46B1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2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9A817-D8BF-4BCC-82FD-D4058C46B1D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0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9A817-D8BF-4BCC-82FD-D4058C46B1D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89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27E5-BF24-4B04-8246-D1D6EC68BBC6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A2DA-B660-4CBF-A49B-8C9AAB3AF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4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27E5-BF24-4B04-8246-D1D6EC68BBC6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A2DA-B660-4CBF-A49B-8C9AAB3AF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48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27E5-BF24-4B04-8246-D1D6EC68BBC6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A2DA-B660-4CBF-A49B-8C9AAB3AF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3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27E5-BF24-4B04-8246-D1D6EC68BBC6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A2DA-B660-4CBF-A49B-8C9AAB3AF4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81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27E5-BF24-4B04-8246-D1D6EC68BBC6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A2DA-B660-4CBF-A49B-8C9AAB3AF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62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27E5-BF24-4B04-8246-D1D6EC68BBC6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A2DA-B660-4CBF-A49B-8C9AAB3AF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2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27E5-BF24-4B04-8246-D1D6EC68BBC6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A2DA-B660-4CBF-A49B-8C9AAB3AF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22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27E5-BF24-4B04-8246-D1D6EC68BBC6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A2DA-B660-4CBF-A49B-8C9AAB3AF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6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27E5-BF24-4B04-8246-D1D6EC68BBC6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A2DA-B660-4CBF-A49B-8C9AAB3AF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3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27E5-BF24-4B04-8246-D1D6EC68BBC6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A2DA-B660-4CBF-A49B-8C9AAB3AF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27E5-BF24-4B04-8246-D1D6EC68BBC6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A2DA-B660-4CBF-A49B-8C9AAB3AF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1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27E5-BF24-4B04-8246-D1D6EC68BBC6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A2DA-B660-4CBF-A49B-8C9AAB3AF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5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27E5-BF24-4B04-8246-D1D6EC68BBC6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A2DA-B660-4CBF-A49B-8C9AAB3AF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0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27E5-BF24-4B04-8246-D1D6EC68BBC6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A2DA-B660-4CBF-A49B-8C9AAB3AF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89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27E5-BF24-4B04-8246-D1D6EC68BBC6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A2DA-B660-4CBF-A49B-8C9AAB3AF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9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27E5-BF24-4B04-8246-D1D6EC68BBC6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A2DA-B660-4CBF-A49B-8C9AAB3AF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1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27E5-BF24-4B04-8246-D1D6EC68BBC6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A2DA-B660-4CBF-A49B-8C9AAB3AF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0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E0727E5-BF24-4B04-8246-D1D6EC68BBC6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761A2DA-B660-4CBF-A49B-8C9AAB3AF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5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F5544-1ABD-4F4A-80FD-DD5CD43DC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内存优化杂谈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CE2A93-7316-4711-804B-0071C176E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54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ADCBD-44B9-4CA2-9E02-F9875E99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9411C-ABE0-408D-A3CB-7F3C44676E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Unity Profiler</a:t>
            </a:r>
          </a:p>
          <a:p>
            <a:r>
              <a:rPr lang="en-US" altLang="zh-CN" dirty="0"/>
              <a:t>Heap Explorer</a:t>
            </a:r>
          </a:p>
          <a:p>
            <a:r>
              <a:rPr lang="en-US" altLang="zh-CN" dirty="0" err="1"/>
              <a:t>adb</a:t>
            </a:r>
            <a:r>
              <a:rPr lang="en-US" altLang="zh-CN" dirty="0"/>
              <a:t> command</a:t>
            </a:r>
          </a:p>
          <a:p>
            <a:r>
              <a:rPr lang="en-US" altLang="zh-CN" dirty="0"/>
              <a:t>Android Studio Profiler</a:t>
            </a:r>
          </a:p>
          <a:p>
            <a:r>
              <a:rPr lang="en-US" altLang="zh-CN" dirty="0" err="1"/>
              <a:t>Xcode</a:t>
            </a:r>
            <a:r>
              <a:rPr lang="en-US" altLang="zh-CN" dirty="0"/>
              <a:t> Instrument</a:t>
            </a:r>
          </a:p>
          <a:p>
            <a:r>
              <a:rPr lang="en-US" altLang="zh-CN" dirty="0"/>
              <a:t>Render Doc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375235-018C-49D4-A3DF-C19A1F53F6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Space Sniffer</a:t>
            </a:r>
          </a:p>
          <a:p>
            <a:r>
              <a:rPr lang="en-US" altLang="zh-CN" dirty="0"/>
              <a:t>Build Report</a:t>
            </a:r>
          </a:p>
          <a:p>
            <a:r>
              <a:rPr lang="en-US" altLang="zh-CN" dirty="0"/>
              <a:t>Lua Profiler</a:t>
            </a:r>
          </a:p>
          <a:p>
            <a:r>
              <a:rPr lang="en-US" altLang="zh-CN" dirty="0" err="1"/>
              <a:t>Wwise</a:t>
            </a:r>
            <a:r>
              <a:rPr lang="en-US" altLang="zh-CN" dirty="0"/>
              <a:t> Profiler</a:t>
            </a:r>
          </a:p>
          <a:p>
            <a:r>
              <a:rPr lang="en-US" altLang="zh-CN" dirty="0"/>
              <a:t>UWA GOT Online</a:t>
            </a:r>
          </a:p>
          <a:p>
            <a:r>
              <a:rPr lang="en-US" altLang="zh-CN" dirty="0"/>
              <a:t>UPR</a:t>
            </a:r>
          </a:p>
          <a:p>
            <a:r>
              <a:rPr lang="en-US" altLang="zh-CN" dirty="0"/>
              <a:t>Stats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3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B4C94-259A-47F3-9CE5-BBE95EDC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AE4E1-7202-4016-A8A9-9E583F7C99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平台</a:t>
            </a:r>
            <a:endParaRPr lang="en-US" altLang="zh-CN" dirty="0"/>
          </a:p>
          <a:p>
            <a:pPr lvl="1"/>
            <a:r>
              <a:rPr lang="en-US" altLang="zh-CN" dirty="0"/>
              <a:t>Android PSS</a:t>
            </a:r>
          </a:p>
          <a:p>
            <a:pPr lvl="1"/>
            <a:r>
              <a:rPr lang="en-US" altLang="zh-CN" dirty="0"/>
              <a:t>iOS</a:t>
            </a:r>
          </a:p>
          <a:p>
            <a:pPr lvl="1"/>
            <a:r>
              <a:rPr lang="en-US" altLang="zh-CN" dirty="0"/>
              <a:t>PC Editor</a:t>
            </a:r>
          </a:p>
          <a:p>
            <a:pPr lvl="1"/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4810FD-0F16-4FA5-9FBE-5873A2A611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  <a:endParaRPr lang="en-US" altLang="zh-CN" dirty="0"/>
          </a:p>
          <a:p>
            <a:pPr lvl="1"/>
            <a:r>
              <a:rPr lang="en-US" altLang="zh-CN" dirty="0"/>
              <a:t>Animation Clip</a:t>
            </a:r>
          </a:p>
          <a:p>
            <a:pPr lvl="1"/>
            <a:r>
              <a:rPr lang="en-US" altLang="zh-CN" dirty="0"/>
              <a:t>Particle System</a:t>
            </a:r>
          </a:p>
          <a:p>
            <a:pPr lvl="1"/>
            <a:r>
              <a:rPr lang="en-US" altLang="zh-CN" dirty="0"/>
              <a:t>Font</a:t>
            </a:r>
          </a:p>
          <a:p>
            <a:pPr lvl="1"/>
            <a:r>
              <a:rPr lang="en-US" altLang="zh-CN" dirty="0"/>
              <a:t>Mesh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02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A8185-9573-4E45-A6A3-4C2CA7AF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PSS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80A0C-0CCF-4697-AE5F-927885FDFE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Code</a:t>
            </a:r>
          </a:p>
          <a:p>
            <a:pPr lvl="1"/>
            <a:r>
              <a:rPr lang="zh-CN" altLang="en-US" dirty="0"/>
              <a:t>减少泛型，</a:t>
            </a:r>
            <a:r>
              <a:rPr lang="en-US" altLang="zh-CN" dirty="0"/>
              <a:t>lambda</a:t>
            </a:r>
            <a:r>
              <a:rPr lang="zh-CN" altLang="en-US" dirty="0"/>
              <a:t>表达式使用量</a:t>
            </a:r>
            <a:endParaRPr lang="en-US" altLang="zh-CN" dirty="0"/>
          </a:p>
          <a:p>
            <a:pPr lvl="1"/>
            <a:r>
              <a:rPr lang="en-US" altLang="zh-CN" dirty="0"/>
              <a:t>Strip Code</a:t>
            </a:r>
          </a:p>
          <a:p>
            <a:r>
              <a:rPr lang="en-US" altLang="zh-CN" dirty="0"/>
              <a:t>Graphics</a:t>
            </a:r>
          </a:p>
          <a:p>
            <a:pPr lvl="1"/>
            <a:r>
              <a:rPr lang="zh-CN" altLang="en-US" dirty="0"/>
              <a:t>显存</a:t>
            </a:r>
            <a:endParaRPr lang="en-US" altLang="zh-CN" dirty="0"/>
          </a:p>
          <a:p>
            <a:r>
              <a:rPr lang="en-US" altLang="zh-CN" dirty="0"/>
              <a:t>Unknown</a:t>
            </a:r>
          </a:p>
          <a:p>
            <a:pPr lvl="1"/>
            <a:r>
              <a:rPr lang="zh-CN" altLang="en-US" dirty="0"/>
              <a:t>内存碎片</a:t>
            </a:r>
            <a:endParaRPr lang="en-US" altLang="zh-CN" dirty="0"/>
          </a:p>
          <a:p>
            <a:pPr lvl="1"/>
            <a:r>
              <a:rPr lang="zh-CN" altLang="en-US" dirty="0"/>
              <a:t>未被</a:t>
            </a:r>
            <a:r>
              <a:rPr lang="en-US" altLang="zh-CN" dirty="0"/>
              <a:t>unity</a:t>
            </a:r>
            <a:r>
              <a:rPr lang="zh-CN" altLang="en-US" dirty="0"/>
              <a:t>统计的内存</a:t>
            </a:r>
            <a:endParaRPr lang="en-US" altLang="zh-CN" dirty="0"/>
          </a:p>
          <a:p>
            <a:pPr lvl="1"/>
            <a:r>
              <a:rPr lang="zh-CN" altLang="en-US" dirty="0"/>
              <a:t>数据结构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356C5-7E48-49ED-BD43-EC5A7264B4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Native</a:t>
            </a:r>
          </a:p>
          <a:p>
            <a:pPr lvl="1"/>
            <a:r>
              <a:rPr lang="zh-CN" altLang="en-US" dirty="0"/>
              <a:t>第三方库</a:t>
            </a:r>
            <a:endParaRPr lang="en-US" altLang="zh-CN" dirty="0"/>
          </a:p>
          <a:p>
            <a:pPr lvl="2"/>
            <a:r>
              <a:rPr lang="zh-CN" altLang="en-US" dirty="0"/>
              <a:t>音频库</a:t>
            </a:r>
            <a:endParaRPr lang="en-US" altLang="zh-CN" dirty="0"/>
          </a:p>
          <a:p>
            <a:pPr lvl="2"/>
            <a:r>
              <a:rPr lang="zh-CN" altLang="en-US" dirty="0"/>
              <a:t>渠道分享</a:t>
            </a:r>
            <a:endParaRPr lang="en-US" altLang="zh-CN" dirty="0"/>
          </a:p>
          <a:p>
            <a:pPr lvl="2"/>
            <a:r>
              <a:rPr lang="zh-CN" altLang="en-US" dirty="0"/>
              <a:t>语音通信</a:t>
            </a:r>
            <a:endParaRPr lang="en-US" altLang="zh-CN" dirty="0"/>
          </a:p>
          <a:p>
            <a:pPr lvl="2"/>
            <a:r>
              <a:rPr lang="zh-CN" altLang="en-US" dirty="0"/>
              <a:t>加固</a:t>
            </a:r>
            <a:endParaRPr lang="en-US" altLang="zh-CN" dirty="0"/>
          </a:p>
          <a:p>
            <a:pPr lvl="2"/>
            <a:r>
              <a:rPr lang="zh-CN" altLang="en-US" dirty="0"/>
              <a:t>网络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Il2cpp</a:t>
            </a:r>
          </a:p>
          <a:p>
            <a:pPr lvl="1"/>
            <a:r>
              <a:rPr lang="en-US" altLang="zh-CN" dirty="0"/>
              <a:t>Lua</a:t>
            </a:r>
          </a:p>
          <a:p>
            <a:pPr lvl="1"/>
            <a:r>
              <a:rPr lang="en-US" altLang="zh-CN" dirty="0"/>
              <a:t>.NET</a:t>
            </a:r>
          </a:p>
          <a:p>
            <a:r>
              <a:rPr lang="en-US" altLang="zh-CN" dirty="0"/>
              <a:t>Java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0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1FB18-648D-4E3C-B6F7-B73447B8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基础内存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0F0B2-06F0-4F4E-8422-236C5B3F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场景</a:t>
            </a:r>
            <a:endParaRPr lang="en-US" altLang="zh-CN" dirty="0"/>
          </a:p>
          <a:p>
            <a:r>
              <a:rPr lang="zh-CN" altLang="en-US" dirty="0"/>
              <a:t>音频内存池</a:t>
            </a:r>
            <a:endParaRPr lang="en-US" altLang="zh-CN" dirty="0"/>
          </a:p>
          <a:p>
            <a:r>
              <a:rPr lang="zh-CN" altLang="en-US" dirty="0"/>
              <a:t>物件资源池</a:t>
            </a:r>
            <a:endParaRPr lang="en-US" altLang="zh-CN" dirty="0"/>
          </a:p>
          <a:p>
            <a:r>
              <a:rPr lang="zh-CN" altLang="en-US" dirty="0"/>
              <a:t>配置表</a:t>
            </a:r>
            <a:endParaRPr lang="en-US" altLang="zh-CN" dirty="0"/>
          </a:p>
          <a:p>
            <a:r>
              <a:rPr lang="zh-CN" altLang="en-US" dirty="0"/>
              <a:t>网络库缓存池</a:t>
            </a:r>
            <a:endParaRPr lang="en-US" altLang="zh-CN" dirty="0"/>
          </a:p>
          <a:p>
            <a:r>
              <a:rPr lang="en-US" altLang="zh-CN" dirty="0"/>
              <a:t>Lua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泛型方法符号表</a:t>
            </a:r>
            <a:endParaRPr lang="en-US" altLang="zh-CN" dirty="0"/>
          </a:p>
          <a:p>
            <a:r>
              <a:rPr lang="en-US" altLang="zh-CN" dirty="0"/>
              <a:t>Compute Buffer</a:t>
            </a:r>
          </a:p>
          <a:p>
            <a:r>
              <a:rPr lang="en-US" altLang="zh-CN" dirty="0"/>
              <a:t>Command Buffer</a:t>
            </a:r>
          </a:p>
          <a:p>
            <a:r>
              <a:rPr lang="en-US" altLang="zh-CN" dirty="0" err="1"/>
              <a:t>AssetBundle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93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33" y="1825625"/>
            <a:ext cx="97317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BA21D-B3D5-4519-A82D-25FEA80F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内存泄漏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8CCB3-79EE-477B-9D29-0650A5CA3C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C#</a:t>
            </a:r>
          </a:p>
          <a:p>
            <a:pPr lvl="1"/>
            <a:r>
              <a:rPr lang="en-US" altLang="zh-CN" dirty="0"/>
              <a:t>Static</a:t>
            </a:r>
            <a:r>
              <a:rPr lang="zh-CN" altLang="en-US" dirty="0"/>
              <a:t>字段引用</a:t>
            </a:r>
            <a:endParaRPr lang="en-US" altLang="zh-CN" dirty="0"/>
          </a:p>
          <a:p>
            <a:pPr lvl="1"/>
            <a:r>
              <a:rPr lang="en-US" altLang="zh-CN" dirty="0"/>
              <a:t>Lambda</a:t>
            </a:r>
            <a:r>
              <a:rPr lang="zh-CN" altLang="en-US" dirty="0"/>
              <a:t>表达式闭包</a:t>
            </a:r>
            <a:endParaRPr lang="en-US" altLang="zh-CN" dirty="0"/>
          </a:p>
          <a:p>
            <a:pPr lvl="1"/>
            <a:r>
              <a:rPr lang="en-US" altLang="zh-CN" dirty="0" err="1"/>
              <a:t>DontDestroy</a:t>
            </a:r>
            <a:r>
              <a:rPr lang="en-US" altLang="zh-CN" dirty="0"/>
              <a:t> </a:t>
            </a:r>
            <a:r>
              <a:rPr lang="en-US" altLang="zh-CN" dirty="0" err="1"/>
              <a:t>GameObject</a:t>
            </a:r>
            <a:endParaRPr lang="en-US" altLang="zh-CN" dirty="0"/>
          </a:p>
          <a:p>
            <a:pPr lvl="1"/>
            <a:r>
              <a:rPr lang="en-US" altLang="zh-CN" dirty="0"/>
              <a:t>Singleton</a:t>
            </a:r>
          </a:p>
          <a:p>
            <a:pPr lvl="1"/>
            <a:r>
              <a:rPr lang="en-US" altLang="zh-CN" dirty="0"/>
              <a:t>Native </a:t>
            </a:r>
            <a:r>
              <a:rPr lang="zh-CN" altLang="en-US" dirty="0"/>
              <a:t>资源</a:t>
            </a:r>
            <a:endParaRPr lang="en-US" altLang="zh-CN" dirty="0"/>
          </a:p>
          <a:p>
            <a:pPr lvl="1"/>
            <a:r>
              <a:rPr lang="en-US" altLang="zh-CN" dirty="0"/>
              <a:t>unsafe </a:t>
            </a:r>
            <a:r>
              <a:rPr lang="zh-CN" altLang="en-US" dirty="0"/>
              <a:t>内存</a:t>
            </a:r>
            <a:endParaRPr lang="en-US" altLang="zh-CN" dirty="0"/>
          </a:p>
          <a:p>
            <a:pPr lvl="1"/>
            <a:r>
              <a:rPr lang="en-US" altLang="zh-CN" dirty="0"/>
              <a:t>Log</a:t>
            </a:r>
            <a:r>
              <a:rPr lang="zh-CN" altLang="en-US" dirty="0"/>
              <a:t>输出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930081-F46A-49FC-B886-C8FFDF780C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Lua</a:t>
            </a:r>
          </a:p>
          <a:p>
            <a:pPr lvl="1"/>
            <a:r>
              <a:rPr lang="zh-CN" altLang="en-US" dirty="0"/>
              <a:t>全局变量 </a:t>
            </a:r>
            <a:r>
              <a:rPr lang="en-US" altLang="zh-CN" dirty="0"/>
              <a:t>_G</a:t>
            </a:r>
          </a:p>
          <a:p>
            <a:pPr lvl="1"/>
            <a:r>
              <a:rPr lang="zh-CN" altLang="en-US" dirty="0"/>
              <a:t>闭包 </a:t>
            </a:r>
            <a:r>
              <a:rPr lang="en-US" altLang="zh-CN" dirty="0"/>
              <a:t>- C#</a:t>
            </a:r>
            <a:r>
              <a:rPr lang="zh-CN" altLang="en-US" dirty="0"/>
              <a:t>方法注册</a:t>
            </a:r>
            <a:endParaRPr lang="en-US" altLang="zh-CN" dirty="0"/>
          </a:p>
          <a:p>
            <a:pPr lvl="1"/>
            <a:r>
              <a:rPr lang="en-US" altLang="zh-CN" dirty="0"/>
              <a:t>Local </a:t>
            </a:r>
            <a:r>
              <a:rPr lang="zh-CN" altLang="en-US" dirty="0"/>
              <a:t>方法被全局变量成员引用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59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C916D-1026-4498-9B19-00D8EC65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内存暴涨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D8A79-92EC-4D04-9039-BD9DA66341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大物件</a:t>
            </a:r>
            <a:endParaRPr lang="en-US" altLang="zh-CN" dirty="0"/>
          </a:p>
          <a:p>
            <a:pPr lvl="1"/>
            <a:r>
              <a:rPr lang="en-US" altLang="zh-CN" dirty="0"/>
              <a:t>Texture</a:t>
            </a:r>
          </a:p>
          <a:p>
            <a:pPr lvl="1"/>
            <a:r>
              <a:rPr lang="en-US" altLang="zh-CN" dirty="0"/>
              <a:t>Mesh</a:t>
            </a:r>
          </a:p>
          <a:p>
            <a:r>
              <a:rPr lang="zh-CN" altLang="en-US" dirty="0"/>
              <a:t>多个镜头效果</a:t>
            </a:r>
            <a:endParaRPr lang="en-US" altLang="zh-CN" dirty="0"/>
          </a:p>
          <a:p>
            <a:r>
              <a:rPr lang="zh-CN" altLang="en-US" dirty="0"/>
              <a:t>复杂</a:t>
            </a:r>
            <a:r>
              <a:rPr lang="en-US" altLang="zh-CN" dirty="0"/>
              <a:t>UI</a:t>
            </a:r>
          </a:p>
          <a:p>
            <a:r>
              <a:rPr lang="zh-CN" altLang="en-US" dirty="0"/>
              <a:t>大量特效</a:t>
            </a:r>
            <a:endParaRPr lang="en-US" altLang="zh-CN" dirty="0"/>
          </a:p>
          <a:p>
            <a:pPr lvl="1"/>
            <a:r>
              <a:rPr lang="zh-CN" altLang="en-US" dirty="0"/>
              <a:t>粒子序列化</a:t>
            </a:r>
            <a:r>
              <a:rPr lang="en-US" altLang="zh-CN" dirty="0"/>
              <a:t>&amp;</a:t>
            </a:r>
            <a:r>
              <a:rPr lang="zh-CN" altLang="en-US" dirty="0"/>
              <a:t>反序列化</a:t>
            </a:r>
            <a:endParaRPr lang="en-US" altLang="zh-CN" dirty="0"/>
          </a:p>
          <a:p>
            <a:r>
              <a:rPr lang="en-US" altLang="zh-CN" dirty="0"/>
              <a:t>Update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 err="1"/>
              <a:t>LateUpdate</a:t>
            </a:r>
            <a:endParaRPr lang="en-US" altLang="zh-CN" dirty="0"/>
          </a:p>
          <a:p>
            <a:pPr lvl="1"/>
            <a:r>
              <a:rPr lang="en-US" altLang="zh-CN" dirty="0" err="1"/>
              <a:t>FixedUpdate</a:t>
            </a:r>
            <a:endParaRPr lang="en-US" altLang="zh-CN" dirty="0"/>
          </a:p>
          <a:p>
            <a:pPr lvl="1"/>
            <a:r>
              <a:rPr lang="en-US" altLang="zh-CN" dirty="0"/>
              <a:t>Update</a:t>
            </a:r>
            <a:r>
              <a:rPr lang="zh-CN" altLang="en-US" dirty="0"/>
              <a:t>回调注册</a:t>
            </a:r>
            <a:r>
              <a:rPr lang="en-US" altLang="zh-CN" dirty="0"/>
              <a:t>-Tween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zh-CN" altLang="en-US" dirty="0"/>
              <a:t>网络包序列化</a:t>
            </a:r>
            <a:r>
              <a:rPr lang="en-US" altLang="zh-CN" dirty="0"/>
              <a:t>&amp;</a:t>
            </a:r>
            <a:r>
              <a:rPr lang="zh-CN" altLang="en-US" dirty="0"/>
              <a:t>反序列化</a:t>
            </a:r>
            <a:endParaRPr lang="en-US" altLang="zh-CN" dirty="0"/>
          </a:p>
          <a:p>
            <a:r>
              <a:rPr lang="zh-CN" altLang="en-US" dirty="0"/>
              <a:t>配置表加载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DDEF91-5B42-4DC0-8CDA-70AB29B6C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是否可以动态卸载部分缓存</a:t>
            </a:r>
            <a:endParaRPr lang="en-US" altLang="zh-CN" dirty="0"/>
          </a:p>
          <a:p>
            <a:r>
              <a:rPr lang="zh-CN" altLang="en-US" dirty="0"/>
              <a:t>动态剪裁部分特效，比如溅血，飘字等</a:t>
            </a:r>
            <a:endParaRPr lang="en-US" altLang="zh-CN" dirty="0"/>
          </a:p>
          <a:p>
            <a:r>
              <a:rPr lang="en-US" altLang="zh-CN" dirty="0"/>
              <a:t>LOD-</a:t>
            </a:r>
            <a:r>
              <a:rPr lang="zh-CN" altLang="en-US" dirty="0"/>
              <a:t>远处人物，场景</a:t>
            </a:r>
            <a:endParaRPr lang="en-US" altLang="zh-CN" dirty="0"/>
          </a:p>
          <a:p>
            <a:r>
              <a:rPr lang="en-US" altLang="zh-CN" dirty="0"/>
              <a:t>Camera</a:t>
            </a:r>
            <a:r>
              <a:rPr lang="zh-CN" altLang="en-US" dirty="0"/>
              <a:t>分辨率</a:t>
            </a:r>
            <a:endParaRPr lang="en-US" altLang="zh-CN" dirty="0"/>
          </a:p>
          <a:p>
            <a:r>
              <a:rPr lang="en-US" altLang="zh-CN" dirty="0"/>
              <a:t>Instance Draw</a:t>
            </a:r>
          </a:p>
          <a:p>
            <a:r>
              <a:rPr lang="en-US" altLang="zh-CN" dirty="0" err="1"/>
              <a:t>Terrian</a:t>
            </a:r>
            <a:r>
              <a:rPr lang="en-US" altLang="zh-CN" dirty="0"/>
              <a:t> </a:t>
            </a:r>
            <a:r>
              <a:rPr lang="zh-CN" altLang="en-US" dirty="0"/>
              <a:t>制作方式</a:t>
            </a:r>
            <a:endParaRPr lang="en-US" altLang="zh-CN" dirty="0"/>
          </a:p>
          <a:p>
            <a:r>
              <a:rPr lang="zh-CN" altLang="en-US" dirty="0"/>
              <a:t>粒子效果是否可以使用贴图动画</a:t>
            </a:r>
            <a:endParaRPr lang="en-US" altLang="zh-CN" dirty="0"/>
          </a:p>
          <a:p>
            <a:r>
              <a:rPr lang="zh-CN" altLang="en-US" dirty="0"/>
              <a:t>是否有未及时卸载的</a:t>
            </a:r>
            <a:r>
              <a:rPr lang="en-US" altLang="zh-CN" dirty="0" err="1"/>
              <a:t>UnusedAsset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71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BAF92-514A-4FD5-A3D5-1BD7C5D4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Animation Clip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490FB-15C1-4132-BDB3-DDD85C0A4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减少关键帧</a:t>
            </a:r>
            <a:endParaRPr lang="en-US" altLang="zh-CN" dirty="0"/>
          </a:p>
          <a:p>
            <a:r>
              <a:rPr lang="zh-CN" altLang="en-US" dirty="0"/>
              <a:t>过渡精度</a:t>
            </a:r>
            <a:endParaRPr lang="en-US" altLang="zh-CN" dirty="0"/>
          </a:p>
          <a:p>
            <a:r>
              <a:rPr lang="zh-CN" altLang="en-US" dirty="0"/>
              <a:t>减少存储动画数据精度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DoTween</a:t>
            </a:r>
            <a:r>
              <a:rPr lang="zh-CN" altLang="en-US" dirty="0"/>
              <a:t>等组件</a:t>
            </a:r>
            <a:endParaRPr lang="en-US" altLang="zh-CN" dirty="0"/>
          </a:p>
          <a:p>
            <a:r>
              <a:rPr lang="en-US" altLang="zh-CN" dirty="0"/>
              <a:t>Generic &amp; Humanoid</a:t>
            </a:r>
          </a:p>
          <a:p>
            <a:r>
              <a:rPr lang="en-US" altLang="zh-CN" dirty="0"/>
              <a:t>Unity Optimize Settings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4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E5B9B-BC85-449E-9DEC-CBC35855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Particle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081B4-ABF7-480B-9F81-49069946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减少</a:t>
            </a:r>
            <a:r>
              <a:rPr lang="en-US" altLang="zh-CN" dirty="0"/>
              <a:t>PS</a:t>
            </a:r>
            <a:r>
              <a:rPr lang="zh-CN" altLang="en-US" dirty="0"/>
              <a:t>发射数量</a:t>
            </a:r>
            <a:endParaRPr lang="en-US" altLang="zh-CN" dirty="0"/>
          </a:p>
          <a:p>
            <a:r>
              <a:rPr lang="zh-CN" altLang="en-US" dirty="0"/>
              <a:t>减少子节点</a:t>
            </a:r>
            <a:r>
              <a:rPr lang="en-US" altLang="zh-CN" dirty="0"/>
              <a:t>PS</a:t>
            </a:r>
            <a:r>
              <a:rPr lang="zh-CN" altLang="en-US" dirty="0"/>
              <a:t>组件数量</a:t>
            </a:r>
            <a:endParaRPr lang="en-US" altLang="zh-CN" dirty="0"/>
          </a:p>
          <a:p>
            <a:r>
              <a:rPr lang="zh-CN" altLang="en-US" dirty="0"/>
              <a:t>注意发射</a:t>
            </a:r>
            <a:r>
              <a:rPr lang="en-US" altLang="zh-CN" dirty="0"/>
              <a:t>Mesh</a:t>
            </a:r>
            <a:r>
              <a:rPr lang="zh-CN" altLang="en-US" dirty="0"/>
              <a:t>大小</a:t>
            </a:r>
            <a:endParaRPr lang="en-US" altLang="zh-CN" dirty="0"/>
          </a:p>
          <a:p>
            <a:r>
              <a:rPr lang="zh-CN" altLang="en-US" dirty="0"/>
              <a:t>动态裁剪</a:t>
            </a:r>
            <a:r>
              <a:rPr lang="en-US" altLang="zh-CN" dirty="0"/>
              <a:t>FX</a:t>
            </a:r>
            <a:r>
              <a:rPr lang="zh-CN" altLang="en-US" dirty="0"/>
              <a:t>表现</a:t>
            </a:r>
            <a:endParaRPr lang="en-US" altLang="zh-CN" dirty="0"/>
          </a:p>
          <a:p>
            <a:r>
              <a:rPr lang="zh-CN" altLang="en-US" dirty="0"/>
              <a:t>合并多个粒子</a:t>
            </a:r>
            <a:endParaRPr lang="en-US" altLang="zh-CN" dirty="0"/>
          </a:p>
          <a:p>
            <a:r>
              <a:rPr lang="en-US" altLang="zh-CN" dirty="0"/>
              <a:t>UV</a:t>
            </a:r>
            <a:r>
              <a:rPr lang="zh-CN" altLang="en-US" dirty="0"/>
              <a:t>动画</a:t>
            </a:r>
            <a:endParaRPr lang="en-US" altLang="zh-CN" dirty="0"/>
          </a:p>
          <a:p>
            <a:r>
              <a:rPr lang="zh-CN" altLang="en-US" dirty="0"/>
              <a:t>序列帧动画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1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FA77E-1941-45DD-B8D0-941EB875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61F86-E4B0-45CE-B901-25D3A0E17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Audio</a:t>
            </a:r>
          </a:p>
          <a:p>
            <a:pPr lvl="1"/>
            <a:r>
              <a:rPr lang="zh-CN" altLang="en-US" dirty="0"/>
              <a:t>流式加载</a:t>
            </a:r>
            <a:endParaRPr lang="en-US" altLang="zh-CN" dirty="0"/>
          </a:p>
          <a:p>
            <a:pPr lvl="1"/>
            <a:r>
              <a:rPr lang="en-US" altLang="zh-CN" dirty="0" err="1"/>
              <a:t>Ogg</a:t>
            </a:r>
            <a:r>
              <a:rPr lang="zh-CN" altLang="en-US" dirty="0"/>
              <a:t>格式</a:t>
            </a:r>
            <a:endParaRPr lang="en-US" altLang="zh-CN" dirty="0"/>
          </a:p>
          <a:p>
            <a:r>
              <a:rPr lang="en-US" altLang="zh-CN" dirty="0"/>
              <a:t>Video</a:t>
            </a:r>
          </a:p>
          <a:p>
            <a:pPr lvl="1"/>
            <a:r>
              <a:rPr lang="zh-CN" altLang="en-US" dirty="0"/>
              <a:t>流式加载</a:t>
            </a:r>
            <a:endParaRPr lang="en-US" altLang="zh-CN" dirty="0"/>
          </a:p>
          <a:p>
            <a:pPr lvl="1"/>
            <a:r>
              <a:rPr lang="zh-CN" altLang="en-US" dirty="0"/>
              <a:t>网页播放</a:t>
            </a:r>
            <a:endParaRPr lang="en-US" altLang="zh-CN" dirty="0"/>
          </a:p>
          <a:p>
            <a:r>
              <a:rPr lang="en-US" altLang="zh-CN" dirty="0"/>
              <a:t>Font</a:t>
            </a:r>
          </a:p>
          <a:p>
            <a:pPr lvl="1"/>
            <a:r>
              <a:rPr lang="zh-CN" altLang="en-US" dirty="0"/>
              <a:t>减少字体种类，使用图片代替</a:t>
            </a:r>
            <a:endParaRPr lang="en-US" altLang="zh-CN" dirty="0"/>
          </a:p>
          <a:p>
            <a:pPr lvl="1"/>
            <a:r>
              <a:rPr lang="zh-CN" altLang="en-US" dirty="0"/>
              <a:t>使用常用字库代替完整字库</a:t>
            </a:r>
            <a:endParaRPr lang="en-US" altLang="zh-CN" dirty="0"/>
          </a:p>
          <a:p>
            <a:pPr lvl="1"/>
            <a:r>
              <a:rPr lang="zh-CN" altLang="en-US" dirty="0"/>
              <a:t>发布前界面使用的字用某些工具抓取，对字库进行过滤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8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1C02A-18F0-4C13-ADC8-B4F93960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30552-DD2C-45A2-B955-F65099C4A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指标</a:t>
            </a:r>
            <a:endParaRPr lang="en-US" altLang="zh-CN" dirty="0"/>
          </a:p>
          <a:p>
            <a:r>
              <a:rPr lang="zh-CN" altLang="en-US" dirty="0"/>
              <a:t>工具</a:t>
            </a:r>
            <a:endParaRPr lang="en-US" altLang="zh-CN" dirty="0"/>
          </a:p>
          <a:p>
            <a:r>
              <a:rPr lang="zh-CN" altLang="en-US" dirty="0"/>
              <a:t>内存</a:t>
            </a:r>
            <a:endParaRPr lang="en-US" altLang="zh-CN" dirty="0"/>
          </a:p>
          <a:p>
            <a:r>
              <a:rPr lang="zh-CN" altLang="en-US" dirty="0"/>
              <a:t>显存</a:t>
            </a:r>
            <a:endParaRPr lang="en-US" altLang="zh-CN" dirty="0"/>
          </a:p>
          <a:p>
            <a:r>
              <a:rPr lang="zh-CN" altLang="en-US" dirty="0"/>
              <a:t>包体</a:t>
            </a:r>
            <a:endParaRPr lang="en-US" altLang="zh-CN" dirty="0"/>
          </a:p>
          <a:p>
            <a:r>
              <a:rPr lang="zh-CN" altLang="en-US" dirty="0"/>
              <a:t>其他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46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27765-61F1-48A7-8CB4-9187C531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CA898-FD31-4160-95F2-BC9A72AC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Mesh</a:t>
            </a:r>
          </a:p>
          <a:p>
            <a:r>
              <a:rPr lang="en-US" altLang="zh-CN" dirty="0"/>
              <a:t>Texture</a:t>
            </a:r>
          </a:p>
          <a:p>
            <a:r>
              <a:rPr lang="en-US" altLang="zh-CN" dirty="0"/>
              <a:t>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54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DE9CF-6920-48A3-86B9-ADE5CC1B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9CADF-1D41-4BB6-BE4F-0634AF643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优化工具减面</a:t>
            </a:r>
            <a:endParaRPr lang="en-US" altLang="zh-CN" dirty="0"/>
          </a:p>
          <a:p>
            <a:pPr lvl="1"/>
            <a:r>
              <a:rPr lang="en-US" altLang="zh-CN" dirty="0" err="1"/>
              <a:t>InstaLOD</a:t>
            </a:r>
            <a:endParaRPr lang="en-US" altLang="zh-CN" dirty="0"/>
          </a:p>
          <a:p>
            <a:pPr lvl="1"/>
            <a:r>
              <a:rPr lang="en-US" altLang="zh-CN" dirty="0"/>
              <a:t>Unity</a:t>
            </a:r>
            <a:r>
              <a:rPr lang="zh-CN" altLang="en-US" dirty="0"/>
              <a:t>自带工具选项</a:t>
            </a:r>
            <a:endParaRPr lang="en-US" altLang="zh-CN" dirty="0"/>
          </a:p>
          <a:p>
            <a:pPr lvl="1"/>
            <a:r>
              <a:rPr lang="zh-CN" altLang="en-US" dirty="0"/>
              <a:t>人工优化</a:t>
            </a:r>
            <a:endParaRPr lang="en-US" altLang="zh-CN" dirty="0"/>
          </a:p>
          <a:p>
            <a:r>
              <a:rPr lang="zh-CN" altLang="en-US" dirty="0"/>
              <a:t>多余顶点数据</a:t>
            </a:r>
            <a:r>
              <a:rPr lang="en-US" altLang="zh-CN" dirty="0"/>
              <a:t>/</a:t>
            </a:r>
            <a:r>
              <a:rPr lang="zh-CN" altLang="en-US" dirty="0"/>
              <a:t>通道</a:t>
            </a:r>
            <a:endParaRPr lang="en-US" altLang="zh-CN" dirty="0"/>
          </a:p>
          <a:p>
            <a:r>
              <a:rPr lang="zh-CN" altLang="en-US" dirty="0"/>
              <a:t>关闭</a:t>
            </a:r>
            <a:r>
              <a:rPr lang="en-US" altLang="zh-CN" dirty="0"/>
              <a:t>R/W</a:t>
            </a:r>
          </a:p>
          <a:p>
            <a:r>
              <a:rPr lang="en-US" altLang="zh-CN" dirty="0"/>
              <a:t>Simple LOD</a:t>
            </a:r>
          </a:p>
          <a:p>
            <a:r>
              <a:rPr lang="en-US" altLang="zh-CN" dirty="0"/>
              <a:t>Amplify Imposters</a:t>
            </a:r>
          </a:p>
          <a:p>
            <a:r>
              <a:rPr lang="zh-CN" altLang="en-US" dirty="0"/>
              <a:t>共享相同的</a:t>
            </a:r>
            <a:r>
              <a:rPr lang="en-US" altLang="zh-CN" dirty="0"/>
              <a:t>Mesh</a:t>
            </a:r>
          </a:p>
          <a:p>
            <a:pPr lvl="1"/>
            <a:r>
              <a:rPr lang="en-US" altLang="zh-CN" dirty="0"/>
              <a:t>Instance Draw</a:t>
            </a:r>
          </a:p>
          <a:p>
            <a:pPr lvl="1"/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ACE33-BDE9-4DED-B5D9-B0EDAF2F00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看不见的</a:t>
            </a:r>
            <a:r>
              <a:rPr lang="en-US" altLang="zh-CN" dirty="0"/>
              <a:t>Mesh</a:t>
            </a:r>
            <a:r>
              <a:rPr lang="zh-CN" altLang="en-US" dirty="0"/>
              <a:t>剪裁</a:t>
            </a:r>
            <a:endParaRPr lang="en-US" altLang="zh-CN" dirty="0"/>
          </a:p>
          <a:p>
            <a:pPr lvl="1"/>
            <a:r>
              <a:rPr lang="zh-CN" altLang="en-US" dirty="0"/>
              <a:t>地面下</a:t>
            </a:r>
            <a:endParaRPr lang="en-US" altLang="zh-CN" dirty="0"/>
          </a:p>
          <a:p>
            <a:pPr lvl="1"/>
            <a:r>
              <a:rPr lang="zh-CN" altLang="en-US" dirty="0"/>
              <a:t>房间内</a:t>
            </a:r>
            <a:endParaRPr lang="en-US" altLang="zh-CN" dirty="0"/>
          </a:p>
          <a:p>
            <a:pPr lvl="1"/>
            <a:r>
              <a:rPr lang="zh-CN" altLang="en-US" dirty="0"/>
              <a:t>山水遮住看不见的内容</a:t>
            </a:r>
            <a:endParaRPr lang="en-US" altLang="zh-CN" dirty="0"/>
          </a:p>
          <a:p>
            <a:pPr lvl="1"/>
            <a:r>
              <a:rPr lang="zh-CN" altLang="en-US" dirty="0"/>
              <a:t>极小的物件</a:t>
            </a:r>
            <a:endParaRPr lang="en-US" altLang="zh-CN" dirty="0"/>
          </a:p>
          <a:p>
            <a:pPr lvl="1"/>
            <a:r>
              <a:rPr lang="zh-CN" altLang="en-US" dirty="0"/>
              <a:t>镜头可运动轨迹中不可看到的内容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34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953F4-14BE-4BB9-BD99-BDFD4DF8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Texture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9F12A-B93C-4BD6-99CF-A360AC9131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格式</a:t>
            </a:r>
            <a:endParaRPr lang="en-US" altLang="zh-CN" dirty="0"/>
          </a:p>
          <a:p>
            <a:r>
              <a:rPr lang="zh-CN" altLang="en-US" dirty="0"/>
              <a:t>分辨率</a:t>
            </a:r>
            <a:endParaRPr lang="en-US" altLang="zh-CN" dirty="0"/>
          </a:p>
          <a:p>
            <a:r>
              <a:rPr lang="zh-CN" altLang="en-US" dirty="0"/>
              <a:t>精度</a:t>
            </a:r>
            <a:endParaRPr lang="en-US" altLang="zh-CN" dirty="0"/>
          </a:p>
          <a:p>
            <a:r>
              <a:rPr lang="zh-CN" altLang="en-US" dirty="0"/>
              <a:t>贴图通道</a:t>
            </a:r>
            <a:endParaRPr lang="en-US" altLang="zh-CN" dirty="0"/>
          </a:p>
          <a:p>
            <a:r>
              <a:rPr lang="zh-CN" altLang="en-US" dirty="0"/>
              <a:t>合理使用贴图空间</a:t>
            </a:r>
            <a:endParaRPr lang="en-US" altLang="zh-CN" dirty="0"/>
          </a:p>
          <a:p>
            <a:r>
              <a:rPr lang="zh-CN" altLang="en-US" dirty="0"/>
              <a:t>共享</a:t>
            </a:r>
            <a:r>
              <a:rPr lang="en-US" altLang="zh-CN" dirty="0" err="1"/>
              <a:t>RenderTexture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450ABB-804C-4E31-A0BE-FA9A8657AE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关闭</a:t>
            </a:r>
            <a:r>
              <a:rPr lang="en-US" altLang="zh-CN" dirty="0"/>
              <a:t>R/W</a:t>
            </a:r>
          </a:p>
          <a:p>
            <a:r>
              <a:rPr lang="en-US" altLang="zh-CN" dirty="0"/>
              <a:t>Mipmap</a:t>
            </a:r>
          </a:p>
          <a:p>
            <a:r>
              <a:rPr lang="zh-CN" altLang="en-US" dirty="0"/>
              <a:t>合并贴图</a:t>
            </a:r>
            <a:endParaRPr lang="en-US" altLang="zh-CN" dirty="0"/>
          </a:p>
          <a:p>
            <a:r>
              <a:rPr lang="zh-CN" altLang="en-US" dirty="0"/>
              <a:t>只有颜色或亮度不同的贴图</a:t>
            </a:r>
            <a:endParaRPr lang="en-US" altLang="zh-CN" dirty="0"/>
          </a:p>
          <a:p>
            <a:pPr lvl="1"/>
            <a:r>
              <a:rPr lang="zh-CN" altLang="en-US" dirty="0"/>
              <a:t>通过材质</a:t>
            </a:r>
            <a:r>
              <a:rPr lang="en-US" altLang="zh-CN" dirty="0"/>
              <a:t>shader</a:t>
            </a:r>
            <a:r>
              <a:rPr lang="zh-CN" altLang="en-US" dirty="0"/>
              <a:t>改变以进行复用</a:t>
            </a:r>
            <a:endParaRPr lang="en-US" altLang="zh-CN" dirty="0"/>
          </a:p>
          <a:p>
            <a:r>
              <a:rPr lang="zh-CN" altLang="en-US" dirty="0"/>
              <a:t>贴图转换为数学表达式</a:t>
            </a:r>
            <a:endParaRPr lang="en-US" altLang="zh-CN" dirty="0"/>
          </a:p>
          <a:p>
            <a:pPr lvl="1"/>
            <a:r>
              <a:rPr lang="en-US" altLang="zh-CN" dirty="0"/>
              <a:t>Mask</a:t>
            </a:r>
            <a:r>
              <a:rPr lang="zh-CN" altLang="en-US" dirty="0"/>
              <a:t>贴图</a:t>
            </a:r>
            <a:endParaRPr lang="en-US" altLang="zh-CN" dirty="0"/>
          </a:p>
          <a:p>
            <a:pPr lvl="2"/>
            <a:r>
              <a:rPr lang="zh-CN" altLang="en-US" dirty="0"/>
              <a:t>中心扩散</a:t>
            </a:r>
            <a:endParaRPr lang="en-US" altLang="zh-CN" dirty="0"/>
          </a:p>
          <a:p>
            <a:pPr lvl="2"/>
            <a:r>
              <a:rPr lang="zh-CN" altLang="en-US" dirty="0"/>
              <a:t>淡入淡出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22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5184E-F095-4C87-8016-9B31CCAA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9D819-3F64-4CC1-B768-B76BC1D6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Compute Buffer / Command Buffer</a:t>
            </a:r>
          </a:p>
          <a:p>
            <a:r>
              <a:rPr lang="zh-CN" altLang="en-US" dirty="0"/>
              <a:t>用完及时删除</a:t>
            </a:r>
            <a:endParaRPr lang="en-US" altLang="zh-CN" dirty="0"/>
          </a:p>
          <a:p>
            <a:r>
              <a:rPr lang="zh-CN" altLang="en-US" dirty="0"/>
              <a:t>尽量共享</a:t>
            </a:r>
            <a:endParaRPr lang="en-US" altLang="zh-CN" dirty="0"/>
          </a:p>
          <a:p>
            <a:pPr lvl="1"/>
            <a:r>
              <a:rPr lang="zh-CN" altLang="en-US" dirty="0"/>
              <a:t>较大分辨率</a:t>
            </a:r>
            <a:r>
              <a:rPr lang="en-US" altLang="zh-CN" dirty="0"/>
              <a:t>Buffer</a:t>
            </a:r>
            <a:r>
              <a:rPr lang="zh-CN" altLang="en-US" dirty="0"/>
              <a:t>共享给小分辨率</a:t>
            </a:r>
            <a:r>
              <a:rPr lang="en-US" altLang="zh-CN" dirty="0"/>
              <a:t>Buffer</a:t>
            </a:r>
          </a:p>
          <a:p>
            <a:r>
              <a:rPr lang="zh-CN" altLang="en-US" dirty="0"/>
              <a:t>注意格式</a:t>
            </a:r>
            <a:endParaRPr lang="en-US" altLang="zh-CN" dirty="0"/>
          </a:p>
          <a:p>
            <a:pPr lvl="1"/>
            <a:r>
              <a:rPr lang="zh-CN" altLang="en-US" dirty="0"/>
              <a:t>分辨率</a:t>
            </a:r>
            <a:endParaRPr lang="en-US" altLang="zh-CN" dirty="0"/>
          </a:p>
          <a:p>
            <a:pPr lvl="1"/>
            <a:r>
              <a:rPr lang="zh-CN" altLang="en-US" dirty="0"/>
              <a:t>精度</a:t>
            </a:r>
            <a:endParaRPr lang="en-US" altLang="zh-CN" dirty="0"/>
          </a:p>
          <a:p>
            <a:pPr lvl="1"/>
            <a:r>
              <a:rPr lang="zh-CN" altLang="en-US" dirty="0"/>
              <a:t>通道</a:t>
            </a:r>
            <a:endParaRPr lang="en-US" altLang="zh-CN" dirty="0"/>
          </a:p>
          <a:p>
            <a:r>
              <a:rPr lang="zh-CN" altLang="en-US" dirty="0"/>
              <a:t>算法优化</a:t>
            </a:r>
            <a:endParaRPr lang="en-US" altLang="zh-CN" dirty="0"/>
          </a:p>
          <a:p>
            <a:pPr lvl="1"/>
            <a:r>
              <a:rPr lang="zh-CN" altLang="en-US" dirty="0"/>
              <a:t>通道压缩</a:t>
            </a:r>
            <a:endParaRPr lang="en-US" altLang="zh-CN" dirty="0"/>
          </a:p>
          <a:p>
            <a:pPr lvl="1"/>
            <a:r>
              <a:rPr lang="en-US" altLang="zh-CN" dirty="0"/>
              <a:t>Bloom ping-pang buffer</a:t>
            </a:r>
          </a:p>
          <a:p>
            <a:pPr lvl="1"/>
            <a:r>
              <a:rPr lang="en-US" altLang="zh-CN" dirty="0"/>
              <a:t>GI </a:t>
            </a:r>
            <a:r>
              <a:rPr lang="zh-CN" altLang="en-US" dirty="0"/>
              <a:t>光照探针分布</a:t>
            </a:r>
            <a:endParaRPr lang="en-US" altLang="zh-CN" dirty="0"/>
          </a:p>
          <a:p>
            <a:pPr lvl="1"/>
            <a:r>
              <a:rPr lang="zh-CN" altLang="en-US" dirty="0"/>
              <a:t>相机动态分辨率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14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D6ED4-00AE-40E2-ACC2-6E34BA46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包体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4A7DD-ECE2-4055-A151-FE6E0A363F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AssetBundle</a:t>
            </a:r>
            <a:endParaRPr lang="en-US" altLang="zh-CN" dirty="0"/>
          </a:p>
          <a:p>
            <a:pPr lvl="1"/>
            <a:r>
              <a:rPr lang="zh-CN" altLang="en-US" dirty="0"/>
              <a:t>依赖关系打包</a:t>
            </a:r>
            <a:endParaRPr lang="en-US" altLang="zh-CN" dirty="0"/>
          </a:p>
          <a:p>
            <a:r>
              <a:rPr lang="en-US" altLang="zh-CN" dirty="0"/>
              <a:t>Asset/Resource</a:t>
            </a:r>
          </a:p>
          <a:p>
            <a:pPr lvl="1"/>
            <a:r>
              <a:rPr lang="en-US" altLang="zh-CN" dirty="0"/>
              <a:t>Load</a:t>
            </a:r>
          </a:p>
          <a:p>
            <a:pPr lvl="1"/>
            <a:r>
              <a:rPr lang="en-US" altLang="zh-CN" dirty="0"/>
              <a:t>Unload</a:t>
            </a:r>
          </a:p>
          <a:p>
            <a:pPr lvl="1"/>
            <a:r>
              <a:rPr lang="zh-CN" altLang="en-US" dirty="0"/>
              <a:t>引用计数</a:t>
            </a:r>
            <a:endParaRPr lang="en-US" altLang="zh-CN" dirty="0"/>
          </a:p>
          <a:p>
            <a:r>
              <a:rPr lang="zh-CN" altLang="en-US" dirty="0"/>
              <a:t>依赖关系查找</a:t>
            </a:r>
            <a:endParaRPr lang="en-US" altLang="zh-CN" dirty="0"/>
          </a:p>
          <a:p>
            <a:r>
              <a:rPr lang="zh-CN" altLang="en-US" dirty="0"/>
              <a:t>冗余资源剔除</a:t>
            </a:r>
            <a:endParaRPr lang="en-US" altLang="zh-CN" dirty="0"/>
          </a:p>
          <a:p>
            <a:pPr lvl="1"/>
            <a:r>
              <a:rPr lang="zh-CN" altLang="en-US" dirty="0"/>
              <a:t>配置表列分前后端</a:t>
            </a:r>
            <a:endParaRPr lang="en-US" altLang="zh-CN" dirty="0"/>
          </a:p>
          <a:p>
            <a:pPr lvl="1"/>
            <a:r>
              <a:rPr lang="zh-CN" altLang="en-US" dirty="0"/>
              <a:t>废弃场景，图片，动画，模型移除</a:t>
            </a:r>
            <a:endParaRPr lang="en-US" altLang="zh-CN" dirty="0"/>
          </a:p>
          <a:p>
            <a:pPr lvl="1"/>
            <a:r>
              <a:rPr lang="zh-CN" altLang="en-US" dirty="0"/>
              <a:t>图片</a:t>
            </a:r>
            <a:r>
              <a:rPr lang="en-US" altLang="zh-CN" dirty="0"/>
              <a:t>CDN</a:t>
            </a:r>
            <a:r>
              <a:rPr lang="zh-CN" altLang="en-US" dirty="0"/>
              <a:t>加载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7B48C3-C377-4D4F-814A-B27062D4F6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边下边玩</a:t>
            </a:r>
            <a:endParaRPr lang="en-US" altLang="zh-CN" dirty="0"/>
          </a:p>
          <a:p>
            <a:r>
              <a:rPr lang="zh-CN" altLang="en-US" dirty="0"/>
              <a:t>热更新</a:t>
            </a:r>
            <a:endParaRPr lang="en-US" altLang="zh-CN" dirty="0"/>
          </a:p>
          <a:p>
            <a:r>
              <a:rPr lang="en-US" altLang="zh-CN" dirty="0"/>
              <a:t>GFX Driver</a:t>
            </a:r>
          </a:p>
          <a:p>
            <a:pPr lvl="1"/>
            <a:r>
              <a:rPr lang="en-US" altLang="zh-CN" dirty="0"/>
              <a:t>GLES 2</a:t>
            </a:r>
          </a:p>
          <a:p>
            <a:pPr lvl="1"/>
            <a:r>
              <a:rPr lang="en-US" altLang="zh-CN" dirty="0"/>
              <a:t>GLES3</a:t>
            </a:r>
          </a:p>
          <a:p>
            <a:pPr lvl="1"/>
            <a:r>
              <a:rPr lang="en-US" altLang="zh-CN" dirty="0"/>
              <a:t>Vulkan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86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63D8-13E9-4FE0-B2F3-1A2842F6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8EA00-9190-46D1-A4F1-D4F05A19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加载速度</a:t>
            </a:r>
            <a:endParaRPr lang="en-US" altLang="zh-CN" dirty="0"/>
          </a:p>
          <a:p>
            <a:r>
              <a:rPr lang="zh-CN" altLang="en-US" dirty="0"/>
              <a:t>平衡</a:t>
            </a:r>
            <a:endParaRPr lang="en-US" altLang="zh-CN" dirty="0"/>
          </a:p>
          <a:p>
            <a:pPr lvl="1"/>
            <a:r>
              <a:rPr lang="zh-CN" altLang="en-US" dirty="0"/>
              <a:t>资源大小、加载速度</a:t>
            </a:r>
            <a:endParaRPr lang="en-US" altLang="zh-CN" dirty="0"/>
          </a:p>
          <a:p>
            <a:pPr lvl="1"/>
            <a:r>
              <a:rPr lang="zh-CN" altLang="en-US" dirty="0"/>
              <a:t>占用内存、画面表现</a:t>
            </a:r>
            <a:endParaRPr lang="en-US" altLang="zh-CN" dirty="0"/>
          </a:p>
          <a:p>
            <a:pPr lvl="1"/>
            <a:r>
              <a:rPr lang="zh-CN" altLang="en-US" dirty="0"/>
              <a:t>低配机画质、兼容性工作、目标用户</a:t>
            </a:r>
            <a:endParaRPr lang="en-US" altLang="zh-CN" dirty="0"/>
          </a:p>
          <a:p>
            <a:r>
              <a:rPr lang="zh-CN" altLang="en-US" dirty="0"/>
              <a:t>多方协作</a:t>
            </a:r>
            <a:endParaRPr lang="en-US" altLang="zh-CN" dirty="0"/>
          </a:p>
          <a:p>
            <a:pPr lvl="1"/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美术</a:t>
            </a:r>
            <a:endParaRPr lang="en-US" altLang="zh-CN" dirty="0"/>
          </a:p>
          <a:p>
            <a:pPr lvl="1"/>
            <a:r>
              <a:rPr lang="zh-CN" altLang="en-US" dirty="0"/>
              <a:t>策划</a:t>
            </a:r>
            <a:endParaRPr lang="en-US" altLang="zh-CN" dirty="0"/>
          </a:p>
          <a:p>
            <a:pPr lvl="1"/>
            <a:r>
              <a:rPr lang="zh-CN" altLang="en-US"/>
              <a:t>测试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390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4A49D-7F5F-446A-A28E-BB0DF94D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预防</a:t>
            </a:r>
            <a:r>
              <a:rPr lang="en-US" altLang="zh-CN" dirty="0"/>
              <a:t>&amp;</a:t>
            </a:r>
            <a:r>
              <a:rPr lang="zh-CN" altLang="en-US" dirty="0"/>
              <a:t>排查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893F9-BF8E-401A-AE08-54E767AF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Perfdog</a:t>
            </a:r>
            <a:endParaRPr lang="en-US" altLang="zh-CN" dirty="0"/>
          </a:p>
          <a:p>
            <a:r>
              <a:rPr lang="en-US" altLang="zh-CN" dirty="0"/>
              <a:t>UWA GOT</a:t>
            </a:r>
          </a:p>
          <a:p>
            <a:r>
              <a:rPr lang="en-US" altLang="zh-CN" dirty="0"/>
              <a:t>UPR</a:t>
            </a:r>
          </a:p>
          <a:p>
            <a:r>
              <a:rPr lang="zh-CN" altLang="en-US" dirty="0"/>
              <a:t>巨人内部监测平台</a:t>
            </a:r>
            <a:endParaRPr lang="en-US" altLang="zh-CN" dirty="0"/>
          </a:p>
          <a:p>
            <a:r>
              <a:rPr lang="zh-CN" altLang="en-US" dirty="0"/>
              <a:t>资源规范</a:t>
            </a:r>
            <a:endParaRPr lang="en-US" altLang="zh-CN" dirty="0"/>
          </a:p>
          <a:p>
            <a:r>
              <a:rPr lang="zh-CN" altLang="en-US" dirty="0"/>
              <a:t>自动化测试流程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85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F28E9-5EB0-4CD5-A5A8-FB190858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还有什么办法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CCC8A-87DF-470A-8A3D-3530D38E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UWA</a:t>
            </a:r>
            <a:r>
              <a:rPr lang="zh-CN" altLang="en-US" dirty="0"/>
              <a:t>驻场服务</a:t>
            </a:r>
            <a:endParaRPr lang="en-US" altLang="zh-CN" dirty="0"/>
          </a:p>
          <a:p>
            <a:r>
              <a:rPr lang="en-US" altLang="zh-CN" dirty="0"/>
              <a:t>Unity</a:t>
            </a:r>
            <a:r>
              <a:rPr lang="zh-CN" altLang="en-US" dirty="0"/>
              <a:t>官方支持帮助 </a:t>
            </a:r>
            <a:endParaRPr lang="en-US" altLang="zh-CN" dirty="0"/>
          </a:p>
          <a:p>
            <a:r>
              <a:rPr lang="zh-CN" altLang="en-US" dirty="0"/>
              <a:t>游戏玩法设计</a:t>
            </a:r>
            <a:endParaRPr lang="en-US" altLang="zh-CN" dirty="0"/>
          </a:p>
          <a:p>
            <a:r>
              <a:rPr lang="zh-CN" altLang="en-US" dirty="0"/>
              <a:t>美术风格设计</a:t>
            </a:r>
            <a:endParaRPr lang="en-US" altLang="zh-CN" dirty="0"/>
          </a:p>
          <a:p>
            <a:r>
              <a:rPr lang="zh-CN" altLang="en-US" dirty="0"/>
              <a:t>专家支持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02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D2A51-FA3D-4E0C-B2C2-94A5745B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17400-5A0B-494A-B405-42199F97D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防治结合</a:t>
            </a:r>
            <a:endParaRPr lang="en-US" altLang="zh-CN" dirty="0"/>
          </a:p>
          <a:p>
            <a:r>
              <a:rPr lang="zh-CN" altLang="en-US" dirty="0"/>
              <a:t>数据说话</a:t>
            </a:r>
            <a:endParaRPr lang="en-US" altLang="zh-CN" dirty="0"/>
          </a:p>
          <a:p>
            <a:r>
              <a:rPr lang="zh-CN" altLang="en-US" dirty="0"/>
              <a:t>明确优化目标</a:t>
            </a:r>
            <a:endParaRPr lang="en-US" altLang="zh-CN" dirty="0"/>
          </a:p>
          <a:p>
            <a:r>
              <a:rPr lang="zh-CN" altLang="en-US" dirty="0"/>
              <a:t>确定优先级</a:t>
            </a:r>
          </a:p>
        </p:txBody>
      </p:sp>
    </p:spTree>
    <p:extLst>
      <p:ext uri="{BB962C8B-B14F-4D97-AF65-F5344CB8AC3E}">
        <p14:creationId xmlns:p14="http://schemas.microsoft.com/office/powerpoint/2010/main" val="372824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19C0-7053-4CC7-BF0F-CF0E3F4C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A9296-A470-4E5F-93FB-71E603370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 PSS</a:t>
            </a:r>
          </a:p>
          <a:p>
            <a:r>
              <a:rPr lang="zh-CN" altLang="en-US" dirty="0"/>
              <a:t>低端机，中端机，高端机不同指标</a:t>
            </a:r>
            <a:endParaRPr lang="en-US" altLang="zh-CN" dirty="0"/>
          </a:p>
          <a:p>
            <a:r>
              <a:rPr lang="zh-CN" altLang="en-US" dirty="0"/>
              <a:t>战斗内，系统界面不同指标</a:t>
            </a:r>
            <a:endParaRPr lang="en-US" altLang="zh-CN" dirty="0"/>
          </a:p>
          <a:p>
            <a:r>
              <a:rPr lang="en-US" altLang="zh-CN" dirty="0"/>
              <a:t>OMM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52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A3129-A11B-4A28-843F-728C9E97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PSS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EFAD3-1672-46E6-AE11-D257FC4C10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内存组成</a:t>
            </a:r>
            <a:endParaRPr lang="en-US" altLang="zh-CN" dirty="0"/>
          </a:p>
          <a:p>
            <a:pPr lvl="1"/>
            <a:r>
              <a:rPr lang="en-US" altLang="zh-CN" dirty="0"/>
              <a:t>Code</a:t>
            </a:r>
          </a:p>
          <a:p>
            <a:pPr lvl="1"/>
            <a:r>
              <a:rPr lang="en-US" altLang="zh-CN" dirty="0"/>
              <a:t>Graphics</a:t>
            </a:r>
          </a:p>
          <a:p>
            <a:pPr lvl="1"/>
            <a:r>
              <a:rPr lang="en-US" altLang="zh-CN" dirty="0"/>
              <a:t>Native</a:t>
            </a:r>
          </a:p>
          <a:p>
            <a:pPr lvl="1"/>
            <a:r>
              <a:rPr lang="en-US" altLang="zh-CN" dirty="0"/>
              <a:t>Unknown</a:t>
            </a:r>
          </a:p>
          <a:p>
            <a:pPr lvl="1"/>
            <a:r>
              <a:rPr lang="en-US" altLang="zh-CN" dirty="0"/>
              <a:t>Java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2D3F1-5F45-42F7-91EE-CA72AFA0E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总体内存</a:t>
            </a:r>
            <a:endParaRPr lang="en-US" altLang="zh-CN" dirty="0"/>
          </a:p>
          <a:p>
            <a:pPr lvl="1"/>
            <a:r>
              <a:rPr lang="en-US" altLang="zh-CN" dirty="0"/>
              <a:t>Available Memory</a:t>
            </a:r>
          </a:p>
          <a:p>
            <a:pPr lvl="1"/>
            <a:r>
              <a:rPr lang="en-US" altLang="zh-CN" dirty="0"/>
              <a:t>Swap Memory</a:t>
            </a:r>
          </a:p>
          <a:p>
            <a:pPr lvl="1"/>
            <a:r>
              <a:rPr lang="en-US" altLang="zh-CN" dirty="0"/>
              <a:t>Virtual Memory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92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0354" y="1825625"/>
            <a:ext cx="42338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2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949" y="1825625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6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5801C-03D7-447E-AD4B-90897BCE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低端机，中端机，高端机不同指标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2C2FF-A6B1-40D1-8090-8C53347275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不同机器不同特性</a:t>
            </a:r>
            <a:endParaRPr lang="en-US" altLang="zh-CN" dirty="0"/>
          </a:p>
          <a:p>
            <a:r>
              <a:rPr lang="en-US" altLang="zh-CN" dirty="0"/>
              <a:t>RT</a:t>
            </a:r>
            <a:r>
              <a:rPr lang="zh-CN" altLang="en-US" dirty="0"/>
              <a:t>分辨率</a:t>
            </a:r>
            <a:endParaRPr lang="en-US" altLang="zh-CN" dirty="0"/>
          </a:p>
          <a:p>
            <a:pPr lvl="1"/>
            <a:r>
              <a:rPr lang="zh-CN" altLang="en-US" dirty="0"/>
              <a:t>低端机</a:t>
            </a:r>
            <a:r>
              <a:rPr lang="en-US" altLang="zh-CN" dirty="0"/>
              <a:t>1280*800</a:t>
            </a:r>
          </a:p>
          <a:p>
            <a:pPr lvl="1"/>
            <a:r>
              <a:rPr lang="zh-CN" altLang="en-US" dirty="0"/>
              <a:t>终端机</a:t>
            </a:r>
            <a:r>
              <a:rPr lang="en-US" altLang="zh-CN" dirty="0"/>
              <a:t>1920*1080</a:t>
            </a:r>
          </a:p>
          <a:p>
            <a:pPr lvl="1"/>
            <a:r>
              <a:rPr lang="zh-CN" altLang="en-US" dirty="0"/>
              <a:t>高端机？原生分辨率</a:t>
            </a:r>
            <a:endParaRPr lang="en-US" altLang="zh-CN" dirty="0"/>
          </a:p>
          <a:p>
            <a:r>
              <a:rPr lang="zh-CN" altLang="en-US" dirty="0"/>
              <a:t>后处理特效开关</a:t>
            </a:r>
            <a:endParaRPr lang="en-US" altLang="zh-CN" dirty="0"/>
          </a:p>
          <a:p>
            <a:pPr lvl="1"/>
            <a:r>
              <a:rPr lang="en-US" altLang="zh-CN" dirty="0"/>
              <a:t>Bloom</a:t>
            </a:r>
          </a:p>
          <a:p>
            <a:pPr lvl="1"/>
            <a:r>
              <a:rPr lang="en-US" altLang="zh-CN" dirty="0"/>
              <a:t>FXAA</a:t>
            </a:r>
          </a:p>
          <a:p>
            <a:pPr lvl="1"/>
            <a:r>
              <a:rPr lang="zh-CN" altLang="en-US" dirty="0"/>
              <a:t>大气散射</a:t>
            </a:r>
            <a:endParaRPr lang="en-US" altLang="zh-CN" dirty="0"/>
          </a:p>
          <a:p>
            <a:r>
              <a:rPr lang="zh-CN" altLang="en-US" dirty="0"/>
              <a:t>后处理效果梯度</a:t>
            </a:r>
            <a:endParaRPr lang="en-US" altLang="zh-CN" dirty="0"/>
          </a:p>
          <a:p>
            <a:pPr lvl="1"/>
            <a:r>
              <a:rPr lang="en-US" altLang="zh-CN" dirty="0" err="1"/>
              <a:t>BloomRT</a:t>
            </a:r>
            <a:r>
              <a:rPr lang="zh-CN" altLang="en-US" dirty="0"/>
              <a:t>大小</a:t>
            </a:r>
            <a:endParaRPr lang="en-US" altLang="zh-CN" dirty="0"/>
          </a:p>
          <a:p>
            <a:pPr lvl="1"/>
            <a:r>
              <a:rPr lang="en-US" altLang="zh-CN" dirty="0" err="1"/>
              <a:t>ShadowMap</a:t>
            </a:r>
            <a:r>
              <a:rPr lang="zh-CN" altLang="en-US" dirty="0"/>
              <a:t>分辨率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BE50B1-1FF8-4B8D-BBE1-6C12F86AC3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效果实现方式</a:t>
            </a:r>
            <a:endParaRPr lang="en-US" altLang="zh-CN" dirty="0"/>
          </a:p>
          <a:p>
            <a:pPr lvl="1"/>
            <a:r>
              <a:rPr lang="en-US" altLang="zh-CN" dirty="0" err="1"/>
              <a:t>ShadowMap</a:t>
            </a:r>
            <a:r>
              <a:rPr lang="en-US" altLang="zh-CN" dirty="0"/>
              <a:t> &amp; Texture</a:t>
            </a:r>
          </a:p>
          <a:p>
            <a:pPr lvl="1"/>
            <a:r>
              <a:rPr lang="en-US" altLang="zh-CN" dirty="0"/>
              <a:t>Water &amp; UV</a:t>
            </a:r>
            <a:r>
              <a:rPr lang="zh-CN" altLang="en-US" dirty="0"/>
              <a:t>动画</a:t>
            </a:r>
            <a:endParaRPr lang="en-US" altLang="zh-CN" dirty="0"/>
          </a:p>
          <a:p>
            <a:pPr lvl="1"/>
            <a:r>
              <a:rPr lang="en-US" altLang="zh-CN" dirty="0"/>
              <a:t>Realtime GI &amp; Baked GI</a:t>
            </a:r>
          </a:p>
          <a:p>
            <a:r>
              <a:rPr lang="zh-CN" altLang="en-US" dirty="0"/>
              <a:t>资源包</a:t>
            </a:r>
            <a:endParaRPr lang="en-US" altLang="zh-CN" dirty="0"/>
          </a:p>
          <a:p>
            <a:pPr lvl="1"/>
            <a:r>
              <a:rPr lang="zh-CN" altLang="en-US" dirty="0"/>
              <a:t>高配资源使用高清贴图</a:t>
            </a:r>
            <a:endParaRPr lang="en-US" altLang="zh-CN" dirty="0"/>
          </a:p>
          <a:p>
            <a:pPr lvl="1"/>
            <a:r>
              <a:rPr lang="zh-CN" altLang="en-US" dirty="0"/>
              <a:t>低配资源使用普通贴图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6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768" y="1825625"/>
            <a:ext cx="66690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5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DEF30-884D-4FAC-910E-63354884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战斗内，系统界面不同指标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FBEF0-7912-45B6-BEE0-45F552375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Texture</a:t>
            </a:r>
          </a:p>
          <a:p>
            <a:pPr lvl="1"/>
            <a:r>
              <a:rPr lang="zh-CN" altLang="en-US" dirty="0"/>
              <a:t>贴图格式</a:t>
            </a:r>
            <a:endParaRPr lang="en-US" altLang="zh-CN" dirty="0"/>
          </a:p>
          <a:p>
            <a:pPr lvl="2"/>
            <a:r>
              <a:rPr lang="en-US" altLang="zh-CN" dirty="0"/>
              <a:t>iOS</a:t>
            </a:r>
            <a:r>
              <a:rPr lang="zh-CN" altLang="en-US" dirty="0"/>
              <a:t>战斗内</a:t>
            </a:r>
            <a:r>
              <a:rPr lang="en-US" altLang="zh-CN" dirty="0"/>
              <a:t>PVRTC</a:t>
            </a:r>
            <a:r>
              <a:rPr lang="zh-CN" altLang="en-US" dirty="0"/>
              <a:t>，战斗外</a:t>
            </a:r>
            <a:r>
              <a:rPr lang="en-US" altLang="zh-CN" dirty="0"/>
              <a:t>ASTC</a:t>
            </a:r>
          </a:p>
          <a:p>
            <a:pPr lvl="2"/>
            <a:r>
              <a:rPr lang="zh-CN" altLang="en-US" dirty="0"/>
              <a:t>战斗内</a:t>
            </a:r>
            <a:r>
              <a:rPr lang="en-US" altLang="zh-CN" dirty="0"/>
              <a:t>ASTC6*6 or ASTC8*8</a:t>
            </a:r>
            <a:r>
              <a:rPr lang="zh-CN" altLang="en-US" dirty="0"/>
              <a:t>，战斗外</a:t>
            </a:r>
            <a:r>
              <a:rPr lang="en-US" altLang="zh-CN" dirty="0"/>
              <a:t>ASTC4*4</a:t>
            </a:r>
          </a:p>
          <a:p>
            <a:pPr lvl="2"/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ETC2</a:t>
            </a:r>
          </a:p>
          <a:p>
            <a:pPr lvl="1"/>
            <a:r>
              <a:rPr lang="zh-CN" altLang="en-US" dirty="0"/>
              <a:t>贴图分辨率</a:t>
            </a:r>
            <a:endParaRPr lang="en-US" altLang="zh-CN" dirty="0"/>
          </a:p>
          <a:p>
            <a:pPr lvl="2"/>
            <a:r>
              <a:rPr lang="zh-CN" altLang="en-US" dirty="0"/>
              <a:t>战斗内低清分辨率，战斗外高清分辨率</a:t>
            </a:r>
            <a:endParaRPr lang="en-US" altLang="zh-CN" dirty="0"/>
          </a:p>
          <a:p>
            <a:r>
              <a:rPr lang="zh-CN" altLang="en-US" dirty="0"/>
              <a:t>后处理特效开关</a:t>
            </a:r>
            <a:endParaRPr lang="en-US" altLang="zh-CN" dirty="0"/>
          </a:p>
          <a:p>
            <a:pPr lvl="1"/>
            <a:r>
              <a:rPr lang="zh-CN" altLang="en-US" dirty="0"/>
              <a:t>阴影</a:t>
            </a:r>
            <a:endParaRPr lang="en-US" altLang="zh-CN" dirty="0"/>
          </a:p>
          <a:p>
            <a:pPr lvl="1"/>
            <a:r>
              <a:rPr lang="en-US" altLang="zh-CN" dirty="0"/>
              <a:t>Bloom</a:t>
            </a:r>
          </a:p>
          <a:p>
            <a:pPr lvl="1"/>
            <a:r>
              <a:rPr lang="en-US" altLang="zh-CN" dirty="0"/>
              <a:t>FXAA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26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585</TotalTime>
  <Words>764</Words>
  <Application>Microsoft Office PowerPoint</Application>
  <PresentationFormat>宽屏</PresentationFormat>
  <Paragraphs>275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华文楷体</vt:lpstr>
      <vt:lpstr>Arial</vt:lpstr>
      <vt:lpstr>Corbel</vt:lpstr>
      <vt:lpstr>深度</vt:lpstr>
      <vt:lpstr>内存优化杂谈</vt:lpstr>
      <vt:lpstr>总览</vt:lpstr>
      <vt:lpstr>指标</vt:lpstr>
      <vt:lpstr>Android PSS</vt:lpstr>
      <vt:lpstr>PowerPoint 演示文稿</vt:lpstr>
      <vt:lpstr>PowerPoint 演示文稿</vt:lpstr>
      <vt:lpstr>低端机，中端机，高端机不同指标 </vt:lpstr>
      <vt:lpstr>PowerPoint 演示文稿</vt:lpstr>
      <vt:lpstr>战斗内，系统界面不同指标</vt:lpstr>
      <vt:lpstr>工具</vt:lpstr>
      <vt:lpstr>内存</vt:lpstr>
      <vt:lpstr>Android PSS</vt:lpstr>
      <vt:lpstr>基础内存</vt:lpstr>
      <vt:lpstr>类型</vt:lpstr>
      <vt:lpstr>内存泄漏</vt:lpstr>
      <vt:lpstr>内存暴涨</vt:lpstr>
      <vt:lpstr>Animation Clip</vt:lpstr>
      <vt:lpstr>Particle System</vt:lpstr>
      <vt:lpstr>其他</vt:lpstr>
      <vt:lpstr>显存</vt:lpstr>
      <vt:lpstr>Mesh</vt:lpstr>
      <vt:lpstr>Texture</vt:lpstr>
      <vt:lpstr>Buffer</vt:lpstr>
      <vt:lpstr>包体</vt:lpstr>
      <vt:lpstr>其他</vt:lpstr>
      <vt:lpstr>预防&amp;排查 </vt:lpstr>
      <vt:lpstr>还有什么办法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游戏内存优化面面谈</dc:title>
  <dc:creator>Wu Woody</dc:creator>
  <cp:lastModifiedBy>吴仲帅</cp:lastModifiedBy>
  <cp:revision>15</cp:revision>
  <dcterms:created xsi:type="dcterms:W3CDTF">2021-08-23T12:45:39Z</dcterms:created>
  <dcterms:modified xsi:type="dcterms:W3CDTF">2021-09-02T07:56:00Z</dcterms:modified>
</cp:coreProperties>
</file>