
<file path=[Content_Types].xml><?xml version="1.0" encoding="utf-8"?>
<Types xmlns="http://schemas.openxmlformats.org/package/2006/content-types">
  <Default Extension="bin" ContentType="application/vnd.ms-office.activeX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3" r:id="rId2"/>
    <p:sldId id="305" r:id="rId3"/>
    <p:sldId id="256" r:id="rId4"/>
    <p:sldId id="315" r:id="rId5"/>
    <p:sldId id="263" r:id="rId6"/>
    <p:sldId id="267" r:id="rId7"/>
  </p:sldIdLst>
  <p:sldSz cx="6858000" cy="9144000" type="screen4x3"/>
  <p:notesSz cx="6858000" cy="9623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3" autoAdjust="0"/>
    <p:restoredTop sz="90556" autoAdjust="0"/>
  </p:normalViewPr>
  <p:slideViewPr>
    <p:cSldViewPr>
      <p:cViewPr varScale="1">
        <p:scale>
          <a:sx n="179" d="100"/>
          <a:sy n="179" d="100"/>
        </p:scale>
        <p:origin x="280" y="2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860" y="-84"/>
      </p:cViewPr>
      <p:guideLst>
        <p:guide orient="horz" pos="303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image" Target="../media/image1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5616065-EA8E-FA4D-BF68-16EBF0424C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02A30F-E2EE-5745-B1F4-A6EB6E53F6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1FC25D9-2A5E-DE44-A29D-6E273C3FBC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718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AED40ED5-DF57-F645-A151-40644D954A1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2413"/>
            <a:ext cx="29718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 eaLnBrk="1" latinLnBrk="1" hangingPunct="1">
              <a:defRPr sz="1200"/>
            </a:lvl1pPr>
          </a:lstStyle>
          <a:p>
            <a:pPr>
              <a:defRPr/>
            </a:pPr>
            <a:fld id="{A0374E85-B842-2346-9140-D97109A657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AB00697-9654-5F4D-9AE9-2CE0663FE5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804CC46-72A2-3B42-AB34-5F46243055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312C38B-ACA6-774B-A689-D49F5DE270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76450" y="722313"/>
            <a:ext cx="2706688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5B975485-607A-3F49-BCF7-2F5DE902BF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70413"/>
            <a:ext cx="5029200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996EE13D-757D-A040-A915-002FACE482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718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6023872A-E152-4C4E-9181-0DF141E7BD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42413"/>
            <a:ext cx="29718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 eaLnBrk="1" latinLnBrk="1" hangingPunct="1">
              <a:defRPr sz="1200"/>
            </a:lvl1pPr>
          </a:lstStyle>
          <a:p>
            <a:pPr>
              <a:defRPr/>
            </a:pPr>
            <a:fld id="{C87A6187-2E11-BB45-8D3B-3D86A569EB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59B532-6A9D-624B-879F-E1C4A9F59B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A8421A-F070-3F4F-8EC0-17D899FA9C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102C03-6F82-B845-AFC6-377F308318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075B4-F66A-104C-9A36-40C5B0A795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31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BBFD99-62BE-0045-8136-A6D9DC2529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74F7EE-29DF-9148-98E3-B3819F6C36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83F304-DBDE-4B48-B854-32273C6F62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59593-F624-8348-8B81-E9ACC3ECC3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752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896D3E-1029-F040-8C1D-F5EECA8095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4A320E-3881-894A-8F77-D54F176852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E9ADAC-E3EC-024C-88CD-F759530E9F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16F0E-594E-8744-AF8B-911C37728C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99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4ABCA6-32A3-B44B-84EE-99A049B238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7C0766-443C-194D-8C3B-4549AC2C0B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9F402F-ED24-DD49-B049-E927FB28BC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ACA62-5476-A440-BBF8-84255043CB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82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3EDD08-05B0-F54D-A6AA-6BDF722FA4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FCF40C-AC8A-1540-8949-F97AF7A43C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C1603B-5B92-9944-BCE7-AEC0EA4967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A70AF-B0E5-DD46-B218-5D899B1D61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00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8DA9D-9E9B-AF47-B13F-6A4515C226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527E2-0899-A049-845A-3B29833C62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4901C-AFF1-5B43-B94C-872C1EE241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D21DB-F2F1-DC42-8B6F-97969411FD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663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688104D-EFAD-D545-8E19-0A1325753E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6378F6D-D379-BA40-9AD3-48DE6C7FDA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1DB71C-52A0-C94D-8A68-F69A8C5A7E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1AD0F-244C-9B47-B934-DDF6458CF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345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6057B34-B473-B84B-B9C6-1356CE68CF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AFC790-8436-0D41-915C-E98AF2462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815D86-65EB-9148-9817-AFBD1CBC6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E8AE5-6843-0C41-BB55-34E1BE9702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82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C438748-1C11-1647-B3CB-7760EC771B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45A4B9A-FB28-9944-980F-D2ADD6E64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56640E-B021-A946-955B-7934EDEE5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DA487-E921-0C44-827B-14B8697613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607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0ABF2-E6BD-464A-815E-732DE64E31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4D258-75C8-8149-9D38-8BCABA77D2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BBDD8-CA78-B049-B117-8396E13103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F78F0-A16D-BC4B-BBE3-7C51040AA3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903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99EA7-0373-B641-8FE2-D84E669996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B194B5-0921-8B42-A1A9-77059DC773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12050D-0774-F442-A7D1-76A3FEAA96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5D031-143B-7E42-B280-418F9B3FC1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447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6B873E6-C1FD-8644-B87C-05A4A5EB8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F37C009-AA24-114F-93E0-4072FC850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9454D11-5809-CB48-B08C-C42F3838B7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87D1ABC-B2BB-A540-BB6F-3165592E6B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8F514ED-60A3-264E-ADE3-3B494D1D34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b="0"/>
            </a:lvl1pPr>
          </a:lstStyle>
          <a:p>
            <a:pPr>
              <a:defRPr/>
            </a:pPr>
            <a:fld id="{6C500E8F-EE3B-B045-9C28-E026FA0D8E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13" Type="http://schemas.openxmlformats.org/officeDocument/2006/relationships/control" Target="../activeX/activeX12.xml"/><Relationship Id="rId18" Type="http://schemas.openxmlformats.org/officeDocument/2006/relationships/slideLayout" Target="../slideLayouts/slideLayout1.xml"/><Relationship Id="rId26" Type="http://schemas.openxmlformats.org/officeDocument/2006/relationships/image" Target="../media/image8.emf"/><Relationship Id="rId3" Type="http://schemas.openxmlformats.org/officeDocument/2006/relationships/control" Target="../activeX/activeX2.xml"/><Relationship Id="rId21" Type="http://schemas.openxmlformats.org/officeDocument/2006/relationships/image" Target="../media/image3.emf"/><Relationship Id="rId7" Type="http://schemas.openxmlformats.org/officeDocument/2006/relationships/control" Target="../activeX/activeX6.xml"/><Relationship Id="rId12" Type="http://schemas.openxmlformats.org/officeDocument/2006/relationships/control" Target="../activeX/activeX11.xml"/><Relationship Id="rId17" Type="http://schemas.openxmlformats.org/officeDocument/2006/relationships/control" Target="../activeX/activeX16.xml"/><Relationship Id="rId25" Type="http://schemas.openxmlformats.org/officeDocument/2006/relationships/image" Target="../media/image7.emf"/><Relationship Id="rId2" Type="http://schemas.openxmlformats.org/officeDocument/2006/relationships/control" Target="../activeX/activeX1.xml"/><Relationship Id="rId16" Type="http://schemas.openxmlformats.org/officeDocument/2006/relationships/control" Target="../activeX/activeX15.xml"/><Relationship Id="rId20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control" Target="../activeX/activeX10.xml"/><Relationship Id="rId24" Type="http://schemas.openxmlformats.org/officeDocument/2006/relationships/image" Target="../media/image6.emf"/><Relationship Id="rId5" Type="http://schemas.openxmlformats.org/officeDocument/2006/relationships/control" Target="../activeX/activeX4.xml"/><Relationship Id="rId15" Type="http://schemas.openxmlformats.org/officeDocument/2006/relationships/control" Target="../activeX/activeX14.xml"/><Relationship Id="rId23" Type="http://schemas.openxmlformats.org/officeDocument/2006/relationships/image" Target="../media/image5.emf"/><Relationship Id="rId10" Type="http://schemas.openxmlformats.org/officeDocument/2006/relationships/control" Target="../activeX/activeX9.xml"/><Relationship Id="rId19" Type="http://schemas.openxmlformats.org/officeDocument/2006/relationships/image" Target="../media/image1.emf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Relationship Id="rId14" Type="http://schemas.openxmlformats.org/officeDocument/2006/relationships/control" Target="../activeX/activeX13.xml"/><Relationship Id="rId22" Type="http://schemas.openxmlformats.org/officeDocument/2006/relationships/image" Target="../media/image4.emf"/><Relationship Id="rId27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control" Target="../activeX/activeX18.xml"/><Relationship Id="rId7" Type="http://schemas.openxmlformats.org/officeDocument/2006/relationships/image" Target="../media/image10.emf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20.xml"/><Relationship Id="rId4" Type="http://schemas.openxmlformats.org/officeDocument/2006/relationships/control" Target="../activeX/activeX19.xml"/><Relationship Id="rId9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16.emf"/><Relationship Id="rId3" Type="http://schemas.openxmlformats.org/officeDocument/2006/relationships/control" Target="../activeX/activeX2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5.emf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27.xml"/><Relationship Id="rId11" Type="http://schemas.openxmlformats.org/officeDocument/2006/relationships/image" Target="../media/image14.emf"/><Relationship Id="rId5" Type="http://schemas.openxmlformats.org/officeDocument/2006/relationships/control" Target="../activeX/activeX26.xml"/><Relationship Id="rId10" Type="http://schemas.openxmlformats.org/officeDocument/2006/relationships/image" Target="../media/image13.emf"/><Relationship Id="rId4" Type="http://schemas.openxmlformats.org/officeDocument/2006/relationships/control" Target="../activeX/activeX25.xml"/><Relationship Id="rId9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34.xml"/><Relationship Id="rId13" Type="http://schemas.openxmlformats.org/officeDocument/2006/relationships/image" Target="../media/image18.emf"/><Relationship Id="rId18" Type="http://schemas.openxmlformats.org/officeDocument/2006/relationships/image" Target="../media/image23.emf"/><Relationship Id="rId3" Type="http://schemas.openxmlformats.org/officeDocument/2006/relationships/control" Target="../activeX/activeX29.xml"/><Relationship Id="rId7" Type="http://schemas.openxmlformats.org/officeDocument/2006/relationships/control" Target="../activeX/activeX33.xml"/><Relationship Id="rId12" Type="http://schemas.openxmlformats.org/officeDocument/2006/relationships/image" Target="../media/image1.emf"/><Relationship Id="rId17" Type="http://schemas.openxmlformats.org/officeDocument/2006/relationships/image" Target="../media/image22.emf"/><Relationship Id="rId2" Type="http://schemas.openxmlformats.org/officeDocument/2006/relationships/control" Target="../activeX/activeX28.xml"/><Relationship Id="rId16" Type="http://schemas.openxmlformats.org/officeDocument/2006/relationships/image" Target="../media/image21.emf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32.xml"/><Relationship Id="rId11" Type="http://schemas.openxmlformats.org/officeDocument/2006/relationships/image" Target="../media/image17.jpeg"/><Relationship Id="rId5" Type="http://schemas.openxmlformats.org/officeDocument/2006/relationships/control" Target="../activeX/activeX31.xml"/><Relationship Id="rId15" Type="http://schemas.openxmlformats.org/officeDocument/2006/relationships/image" Target="../media/image20.emf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4.emf"/><Relationship Id="rId4" Type="http://schemas.openxmlformats.org/officeDocument/2006/relationships/control" Target="../activeX/activeX30.xml"/><Relationship Id="rId9" Type="http://schemas.openxmlformats.org/officeDocument/2006/relationships/control" Target="../activeX/activeX35.xml"/><Relationship Id="rId1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66BA258-85B4-1045-8CD4-2874C197B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06400"/>
            <a:ext cx="6705600" cy="866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0"/>
              <a:t> 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64482809-466F-184B-9ABF-F2E9272C0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화면명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1DCA56E5-69AD-1245-B148-62CB996DD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0"/>
            <a:ext cx="17716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B234ED49-1EA6-AD41-AF1D-1584D6498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화면번호</a:t>
            </a:r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807B8E7F-3808-C74E-BA88-55B2021E7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0"/>
            <a:ext cx="8001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15366" name="Rectangle 7">
            <a:extLst>
              <a:ext uri="{FF2B5EF4-FFF2-40B4-BE49-F238E27FC236}">
                <a16:creationId xmlns:a16="http://schemas.microsoft.com/office/drawing/2014/main" id="{5EE9C43A-B8D5-AA49-BC0D-38881DED9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특이사항</a:t>
            </a:r>
          </a:p>
        </p:txBody>
      </p:sp>
      <p:sp>
        <p:nvSpPr>
          <p:cNvPr id="15367" name="Rectangle 8">
            <a:extLst>
              <a:ext uri="{FF2B5EF4-FFF2-40B4-BE49-F238E27FC236}">
                <a16:creationId xmlns:a16="http://schemas.microsoft.com/office/drawing/2014/main" id="{4049C71E-DA71-9045-9109-40C0CC354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0"/>
            <a:ext cx="2743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15368" name="Text Box 11">
            <a:extLst>
              <a:ext uri="{FF2B5EF4-FFF2-40B4-BE49-F238E27FC236}">
                <a16:creationId xmlns:a16="http://schemas.microsoft.com/office/drawing/2014/main" id="{9B6BB52A-102C-0A44-87E0-D9A4599E2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2386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00 0000 000 </a:t>
            </a:r>
            <a:r>
              <a:rPr lang="ko-KR" altLang="en-US" sz="1200"/>
              <a:t>쇼핑몰</a:t>
            </a:r>
          </a:p>
        </p:txBody>
      </p:sp>
      <p:sp>
        <p:nvSpPr>
          <p:cNvPr id="15369" name="Rectangle 12">
            <a:extLst>
              <a:ext uri="{FF2B5EF4-FFF2-40B4-BE49-F238E27FC236}">
                <a16:creationId xmlns:a16="http://schemas.microsoft.com/office/drawing/2014/main" id="{7229D70D-04C8-1743-A4CB-7F5684D83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09600"/>
            <a:ext cx="857250" cy="203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sp>
        <p:nvSpPr>
          <p:cNvPr id="15370" name="Rectangle 13">
            <a:extLst>
              <a:ext uri="{FF2B5EF4-FFF2-40B4-BE49-F238E27FC236}">
                <a16:creationId xmlns:a16="http://schemas.microsoft.com/office/drawing/2014/main" id="{A0BB6C1A-7B6B-4349-8904-DE6F50166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09600"/>
            <a:ext cx="400050" cy="203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Trebuchet MS" panose="020B0703020202090204" pitchFamily="34" charset="0"/>
              </a:rPr>
              <a:t>G O</a:t>
            </a:r>
          </a:p>
        </p:txBody>
      </p:sp>
      <p:sp>
        <p:nvSpPr>
          <p:cNvPr id="15371" name="Text Box 14">
            <a:extLst>
              <a:ext uri="{FF2B5EF4-FFF2-40B4-BE49-F238E27FC236}">
                <a16:creationId xmlns:a16="http://schemas.microsoft.com/office/drawing/2014/main" id="{26CD0782-3ABD-DC49-A26E-9B372908A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096963"/>
            <a:ext cx="1046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0"/>
              <a:t>&gt;&gt;</a:t>
            </a:r>
            <a:r>
              <a:rPr lang="en-US" altLang="ko-KR" sz="1200" b="0"/>
              <a:t>sub menu</a:t>
            </a:r>
          </a:p>
        </p:txBody>
      </p:sp>
      <p:sp>
        <p:nvSpPr>
          <p:cNvPr id="15372" name="Rectangle 17">
            <a:extLst>
              <a:ext uri="{FF2B5EF4-FFF2-40B4-BE49-F238E27FC236}">
                <a16:creationId xmlns:a16="http://schemas.microsoft.com/office/drawing/2014/main" id="{88F71005-B39A-2E42-9C69-7E628A30D6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6200"/>
            <a:ext cx="1600200" cy="152400"/>
          </a:xfrm>
        </p:spPr>
        <p:txBody>
          <a:bodyPr/>
          <a:lstStyle/>
          <a:p>
            <a:pPr eaLnBrk="1" hangingPunct="1"/>
            <a:r>
              <a:rPr lang="ko-KR" altLang="en-US" sz="100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5373" name="Rectangle 19">
            <a:extLst>
              <a:ext uri="{FF2B5EF4-FFF2-40B4-BE49-F238E27FC236}">
                <a16:creationId xmlns:a16="http://schemas.microsoft.com/office/drawing/2014/main" id="{7C3973F8-F53E-AB40-AB3B-5A9EE730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0"/>
            <a:ext cx="6705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/>
              <a:t>HOME | </a:t>
            </a:r>
            <a:r>
              <a:rPr lang="ko-KR" altLang="en-US" sz="900" b="0"/>
              <a:t>이용약관 </a:t>
            </a:r>
            <a:r>
              <a:rPr lang="en-US" altLang="ko-KR" sz="900" b="0"/>
              <a:t>| </a:t>
            </a:r>
            <a:r>
              <a:rPr lang="ko-KR" altLang="en-US" sz="900" b="0"/>
              <a:t>회원정보관리 </a:t>
            </a:r>
            <a:r>
              <a:rPr lang="en-US" altLang="ko-KR" sz="900" b="0"/>
              <a:t>| </a:t>
            </a:r>
            <a:r>
              <a:rPr lang="ko-KR" altLang="en-US" sz="900" b="0"/>
              <a:t>이용안내 </a:t>
            </a:r>
            <a:r>
              <a:rPr lang="en-US" altLang="ko-KR" sz="900" b="0"/>
              <a:t>| </a:t>
            </a:r>
            <a:r>
              <a:rPr lang="ko-KR" altLang="en-US" sz="900" b="0"/>
              <a:t>고객센터</a:t>
            </a:r>
          </a:p>
        </p:txBody>
      </p:sp>
      <p:sp>
        <p:nvSpPr>
          <p:cNvPr id="15374" name="Rectangle 20">
            <a:extLst>
              <a:ext uri="{FF2B5EF4-FFF2-40B4-BE49-F238E27FC236}">
                <a16:creationId xmlns:a16="http://schemas.microsoft.com/office/drawing/2014/main" id="{9FE0D410-A5F4-CE47-B3D8-70C9DC25A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610600"/>
            <a:ext cx="6705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2400"/>
          </a:p>
        </p:txBody>
      </p:sp>
      <p:sp>
        <p:nvSpPr>
          <p:cNvPr id="15375" name="Text Box 22">
            <a:extLst>
              <a:ext uri="{FF2B5EF4-FFF2-40B4-BE49-F238E27FC236}">
                <a16:creationId xmlns:a16="http://schemas.microsoft.com/office/drawing/2014/main" id="{E92A76DD-FD6D-174B-9E12-9D286A3D2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763000"/>
            <a:ext cx="2157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/>
              <a:t>00 0000 000 </a:t>
            </a:r>
            <a:r>
              <a:rPr lang="ko-KR" altLang="en-US" sz="1000"/>
              <a:t>쇼핑몰</a:t>
            </a:r>
          </a:p>
        </p:txBody>
      </p:sp>
      <p:sp>
        <p:nvSpPr>
          <p:cNvPr id="15376" name="Line 24">
            <a:extLst>
              <a:ext uri="{FF2B5EF4-FFF2-40B4-BE49-F238E27FC236}">
                <a16:creationId xmlns:a16="http://schemas.microsoft.com/office/drawing/2014/main" id="{7AD69AF0-C827-0B4A-8EDD-43D22E150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868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27">
            <a:extLst>
              <a:ext uri="{FF2B5EF4-FFF2-40B4-BE49-F238E27FC236}">
                <a16:creationId xmlns:a16="http://schemas.microsoft.com/office/drawing/2014/main" id="{089751AF-C9A8-C04F-B1B8-B46290C6D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" y="1371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Text Box 28">
            <a:extLst>
              <a:ext uri="{FF2B5EF4-FFF2-40B4-BE49-F238E27FC236}">
                <a16:creationId xmlns:a16="http://schemas.microsoft.com/office/drawing/2014/main" id="{3C7C5CCF-9C28-D144-B48E-6053C98B7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9600"/>
            <a:ext cx="106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/>
              <a:t>Power</a:t>
            </a:r>
            <a:r>
              <a:rPr lang="en-US" altLang="ko-KR" sz="1000">
                <a:latin typeface="Trebuchet MS" panose="020B0703020202090204" pitchFamily="34" charset="0"/>
              </a:rPr>
              <a:t>  Search</a:t>
            </a:r>
          </a:p>
        </p:txBody>
      </p:sp>
      <p:sp>
        <p:nvSpPr>
          <p:cNvPr id="15388" name="Text Box 48">
            <a:extLst>
              <a:ext uri="{FF2B5EF4-FFF2-40B4-BE49-F238E27FC236}">
                <a16:creationId xmlns:a16="http://schemas.microsoft.com/office/drawing/2014/main" id="{A9D923E0-2003-414E-AB26-D2D381213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19400"/>
            <a:ext cx="57134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0"/>
              <a:t>00 </a:t>
            </a:r>
            <a:r>
              <a:rPr lang="ko-KR" altLang="en-US" sz="1000" b="0"/>
              <a:t>가족을 위한 전문 쇼핑몰로 저렴한 가격과 신개념 고객서비스를 통해 고객 만족을 최우선으로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합니다</a:t>
            </a:r>
            <a:r>
              <a:rPr lang="en-US" altLang="ko-KR" sz="1000" b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쇼핑몰에 회원으로 가입하시면 보다 나은 편리합니다</a:t>
            </a:r>
            <a:r>
              <a:rPr lang="en-US" altLang="ko-KR" sz="1000" b="0"/>
              <a:t>.</a:t>
            </a:r>
          </a:p>
        </p:txBody>
      </p:sp>
      <p:sp>
        <p:nvSpPr>
          <p:cNvPr id="15389" name="Line 49">
            <a:extLst>
              <a:ext uri="{FF2B5EF4-FFF2-40B4-BE49-F238E27FC236}">
                <a16:creationId xmlns:a16="http://schemas.microsoft.com/office/drawing/2014/main" id="{FE41B983-08C8-B046-B132-8E2EC70FE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7432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Line 52">
            <a:extLst>
              <a:ext uri="{FF2B5EF4-FFF2-40B4-BE49-F238E27FC236}">
                <a16:creationId xmlns:a16="http://schemas.microsoft.com/office/drawing/2014/main" id="{6B51183A-CEA6-3C46-A8B6-8340257E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4290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Text Box 53">
            <a:extLst>
              <a:ext uri="{FF2B5EF4-FFF2-40B4-BE49-F238E27FC236}">
                <a16:creationId xmlns:a16="http://schemas.microsoft.com/office/drawing/2014/main" id="{4E9109E0-6777-9741-BC83-35E1448D2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3505200"/>
            <a:ext cx="57721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희망아이디</a:t>
            </a:r>
            <a:r>
              <a:rPr lang="en-US" altLang="ko-KR" sz="1000" b="0"/>
              <a:t>:                          </a:t>
            </a:r>
            <a:r>
              <a:rPr lang="ko-KR" altLang="en-US" sz="1000" b="0"/>
              <a:t>중복확인</a:t>
            </a:r>
            <a:r>
              <a:rPr lang="ko-KR" altLang="en-US" sz="1200" b="0"/>
              <a:t>  </a:t>
            </a:r>
            <a:r>
              <a:rPr lang="en-US" altLang="ko-KR" sz="800" b="0">
                <a:solidFill>
                  <a:schemeClr val="accent2"/>
                </a:solidFill>
              </a:rPr>
              <a:t>(6~10</a:t>
            </a:r>
            <a:r>
              <a:rPr lang="ko-KR" altLang="en-US" sz="800" b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8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희망패스워드</a:t>
            </a:r>
            <a:r>
              <a:rPr lang="en-US" altLang="ko-KR" sz="1000" b="0"/>
              <a:t>:                            </a:t>
            </a:r>
            <a:r>
              <a:rPr lang="en-US" altLang="ko-KR" sz="800" b="0">
                <a:solidFill>
                  <a:schemeClr val="accent2"/>
                </a:solidFill>
              </a:rPr>
              <a:t>(6~10</a:t>
            </a:r>
            <a:r>
              <a:rPr lang="ko-KR" altLang="en-US" sz="800" b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800" b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패스워드확인</a:t>
            </a:r>
            <a:r>
              <a:rPr lang="en-US" altLang="ko-KR" sz="1000" b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성명</a:t>
            </a:r>
            <a:r>
              <a:rPr lang="en-US" altLang="ko-KR" sz="1000" b="0"/>
              <a:t>:</a:t>
            </a:r>
            <a:r>
              <a:rPr lang="en-US" altLang="ko-KR" sz="1200" b="0"/>
              <a:t>                </a:t>
            </a:r>
            <a:r>
              <a:rPr lang="en-US" altLang="ko-KR" sz="800" b="0"/>
              <a:t>(</a:t>
            </a:r>
            <a:r>
              <a:rPr lang="ko-KR" altLang="en-US" sz="800" b="0"/>
              <a:t>이름에 공백은 제거해 주세요</a:t>
            </a:r>
            <a:r>
              <a:rPr lang="en-US" altLang="ko-KR" sz="800" b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전화번호</a:t>
            </a:r>
            <a:r>
              <a:rPr lang="en-US" altLang="ko-KR" sz="1000" b="0"/>
              <a:t>:</a:t>
            </a:r>
            <a:br>
              <a:rPr lang="en-US" altLang="ko-KR" sz="1000" b="0"/>
            </a:br>
            <a:endParaRPr lang="en-US" altLang="ko-KR" sz="1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핸드폰</a:t>
            </a:r>
            <a:r>
              <a:rPr lang="en-US" altLang="ko-KR" sz="1000" b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우편번호</a:t>
            </a:r>
            <a:r>
              <a:rPr lang="en-US" altLang="ko-KR" sz="1000" b="0"/>
              <a:t>:                                              </a:t>
            </a:r>
            <a:r>
              <a:rPr lang="en-US" altLang="ko-KR" sz="800" b="0"/>
              <a:t>(</a:t>
            </a:r>
            <a:r>
              <a:rPr lang="ko-KR" altLang="en-US" sz="800" b="0"/>
              <a:t>배달시 혼란을 피하기위해 정확히 기입해주시기 바랍니다</a:t>
            </a:r>
            <a:r>
              <a:rPr lang="en-US" altLang="ko-KR" sz="800" b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ko-KR" sz="1000" b="0"/>
            </a:br>
            <a:r>
              <a:rPr lang="ko-KR" altLang="en-US" sz="1000" b="0"/>
              <a:t>주소</a:t>
            </a:r>
            <a:r>
              <a:rPr lang="en-US" altLang="ko-KR" sz="1000" b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이 메일 주소</a:t>
            </a:r>
            <a:r>
              <a:rPr lang="en-US" altLang="ko-KR" sz="1000" b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8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회원약관</a:t>
            </a:r>
            <a:endParaRPr lang="en-US" altLang="ko-KR" sz="10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회원약관에     동의 함     동의 안함</a:t>
            </a:r>
            <a:br>
              <a:rPr lang="ko-KR" altLang="en-US" sz="1000" b="0"/>
            </a:br>
            <a:r>
              <a:rPr lang="ko-KR" altLang="en-US" sz="1000" b="0"/>
              <a:t>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                                     </a:t>
            </a:r>
          </a:p>
        </p:txBody>
      </p:sp>
      <p:sp>
        <p:nvSpPr>
          <p:cNvPr id="15392" name="Line 54">
            <a:extLst>
              <a:ext uri="{FF2B5EF4-FFF2-40B4-BE49-F238E27FC236}">
                <a16:creationId xmlns:a16="http://schemas.microsoft.com/office/drawing/2014/main" id="{F9A85100-C424-BF41-91C5-2080C5352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7667625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3" name="Line 68">
            <a:extLst>
              <a:ext uri="{FF2B5EF4-FFF2-40B4-BE49-F238E27FC236}">
                <a16:creationId xmlns:a16="http://schemas.microsoft.com/office/drawing/2014/main" id="{C559F7A1-69E8-D742-BCC1-D52D5795A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8" y="5486400"/>
            <a:ext cx="714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4" name="Rectangle 73">
            <a:extLst>
              <a:ext uri="{FF2B5EF4-FFF2-40B4-BE49-F238E27FC236}">
                <a16:creationId xmlns:a16="http://schemas.microsoft.com/office/drawing/2014/main" id="{AF2FC2DE-4DD3-CA4C-917C-D9A12C9A3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676400"/>
            <a:ext cx="6705600" cy="914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2400"/>
          </a:p>
        </p:txBody>
      </p:sp>
      <p:sp>
        <p:nvSpPr>
          <p:cNvPr id="15395" name="Text Box 74">
            <a:extLst>
              <a:ext uri="{FF2B5EF4-FFF2-40B4-BE49-F238E27FC236}">
                <a16:creationId xmlns:a16="http://schemas.microsoft.com/office/drawing/2014/main" id="{A9794915-C322-9B4A-A703-1FC16881D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98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/>
              <a:t>회원가입</a:t>
            </a:r>
          </a:p>
        </p:txBody>
      </p:sp>
      <p:sp>
        <p:nvSpPr>
          <p:cNvPr id="15396" name="Text Box 75">
            <a:extLst>
              <a:ext uri="{FF2B5EF4-FFF2-40B4-BE49-F238E27FC236}">
                <a16:creationId xmlns:a16="http://schemas.microsoft.com/office/drawing/2014/main" id="{7835C9CC-479F-0E4A-86D8-D52A28C25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52600"/>
            <a:ext cx="2095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/>
              <a:t>타이틀 및 메인</a:t>
            </a:r>
            <a:r>
              <a:rPr lang="en-US" altLang="ko-KR" sz="1600"/>
              <a:t>Visual</a:t>
            </a:r>
          </a:p>
        </p:txBody>
      </p:sp>
      <p:sp>
        <p:nvSpPr>
          <p:cNvPr id="15397" name="Text Box 77">
            <a:extLst>
              <a:ext uri="{FF2B5EF4-FFF2-40B4-BE49-F238E27FC236}">
                <a16:creationId xmlns:a16="http://schemas.microsoft.com/office/drawing/2014/main" id="{476FB771-CEF5-354E-BE07-981803CAF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2588"/>
            <a:ext cx="396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0"/>
              <a:t>HOME/</a:t>
            </a:r>
            <a:r>
              <a:rPr lang="ko-KR" altLang="en-US" sz="900" b="0"/>
              <a:t>회원정보변경</a:t>
            </a:r>
            <a:r>
              <a:rPr lang="en-US" altLang="ko-KR" sz="900" b="0"/>
              <a:t>/</a:t>
            </a:r>
            <a:r>
              <a:rPr lang="ko-KR" altLang="en-US" sz="900" b="0"/>
              <a:t>고객센터</a:t>
            </a:r>
            <a:r>
              <a:rPr lang="en-US" altLang="ko-KR" sz="900" b="0"/>
              <a:t>/</a:t>
            </a:r>
            <a:r>
              <a:rPr lang="ko-KR" altLang="en-US" sz="900" b="0"/>
              <a:t>장바구니</a:t>
            </a:r>
            <a:r>
              <a:rPr lang="en-US" altLang="ko-KR" sz="900" b="0"/>
              <a:t>/</a:t>
            </a:r>
            <a:r>
              <a:rPr lang="ko-KR" altLang="en-US" sz="900" b="0"/>
              <a:t>배송조회</a:t>
            </a:r>
            <a:r>
              <a:rPr lang="en-US" altLang="ko-KR" sz="900" b="0"/>
              <a:t>/</a:t>
            </a:r>
            <a:r>
              <a:rPr lang="ko-KR" altLang="en-US" sz="900" b="0"/>
              <a:t>마일리지</a:t>
            </a:r>
            <a:r>
              <a:rPr lang="en-US" altLang="ko-KR" sz="900" b="0"/>
              <a:t>/</a:t>
            </a:r>
            <a:r>
              <a:rPr lang="ko-KR" altLang="en-US" sz="900" b="0"/>
              <a:t>이용안내</a:t>
            </a:r>
          </a:p>
        </p:txBody>
      </p:sp>
      <p:sp>
        <p:nvSpPr>
          <p:cNvPr id="15398" name="Text Box 79">
            <a:extLst>
              <a:ext uri="{FF2B5EF4-FFF2-40B4-BE49-F238E27FC236}">
                <a16:creationId xmlns:a16="http://schemas.microsoft.com/office/drawing/2014/main" id="{A2EA6EED-B08B-074D-A119-5F500D944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8610600"/>
            <a:ext cx="33385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b="0">
                <a:solidFill>
                  <a:srgbClr val="000000"/>
                </a:solidFill>
              </a:rPr>
              <a:t>☎ </a:t>
            </a:r>
            <a:r>
              <a:rPr lang="ko-KR" altLang="en-US" sz="800" b="0">
                <a:solidFill>
                  <a:srgbClr val="000000"/>
                </a:solidFill>
              </a:rPr>
              <a:t>문의 전화 </a:t>
            </a:r>
            <a:r>
              <a:rPr lang="en-US" altLang="ko-KR" sz="800" b="0">
                <a:solidFill>
                  <a:srgbClr val="000000"/>
                </a:solidFill>
              </a:rPr>
              <a:t>: 02)0000-0000/ 000)0000-0000/ Fax 02)0000-0000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800" b="0">
                <a:solidFill>
                  <a:srgbClr val="000000"/>
                </a:solidFill>
              </a:rPr>
              <a:t>구입문의 </a:t>
            </a:r>
            <a:r>
              <a:rPr lang="en-US" altLang="ko-KR" sz="800" b="0">
                <a:solidFill>
                  <a:srgbClr val="000000"/>
                </a:solidFill>
              </a:rPr>
              <a:t>: 02-000-0000(</a:t>
            </a:r>
            <a:r>
              <a:rPr lang="ko-KR" altLang="en-US" sz="800" b="0">
                <a:solidFill>
                  <a:srgbClr val="000000"/>
                </a:solidFill>
              </a:rPr>
              <a:t>일반</a:t>
            </a:r>
            <a:r>
              <a:rPr lang="en-US" altLang="ko-KR" sz="800" b="0">
                <a:solidFill>
                  <a:srgbClr val="000000"/>
                </a:solidFill>
              </a:rPr>
              <a:t>), 000-0000~0(</a:t>
            </a:r>
            <a:r>
              <a:rPr lang="ko-KR" altLang="en-US" sz="800" b="0">
                <a:solidFill>
                  <a:srgbClr val="000000"/>
                </a:solidFill>
              </a:rPr>
              <a:t>군</a:t>
            </a:r>
            <a:r>
              <a:rPr lang="en-US" altLang="ko-KR" sz="800" b="0">
                <a:solidFill>
                  <a:srgbClr val="000000"/>
                </a:solidFill>
              </a:rPr>
              <a:t>)</a:t>
            </a:r>
            <a:r>
              <a:rPr lang="en-US" altLang="ko-KR" sz="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800" b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b="0">
                <a:solidFill>
                  <a:srgbClr val="000000"/>
                </a:solidFill>
              </a:rPr>
              <a:t>Copyright 1999 0000000000. All rights reserved.</a:t>
            </a:r>
          </a:p>
        </p:txBody>
      </p:sp>
      <p:sp>
        <p:nvSpPr>
          <p:cNvPr id="15415" name="Rectangle 42">
            <a:extLst>
              <a:ext uri="{FF2B5EF4-FFF2-40B4-BE49-F238E27FC236}">
                <a16:creationId xmlns:a16="http://schemas.microsoft.com/office/drawing/2014/main" id="{246737A4-2EB7-6D43-9A98-BC8B6F7C2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6591300"/>
            <a:ext cx="5013325" cy="7842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200" b="0"/>
          </a:p>
        </p:txBody>
      </p:sp>
      <p:sp>
        <p:nvSpPr>
          <p:cNvPr id="57" name="Line 258">
            <a:extLst>
              <a:ext uri="{FF2B5EF4-FFF2-40B4-BE49-F238E27FC236}">
                <a16:creationId xmlns:a16="http://schemas.microsoft.com/office/drawing/2014/main" id="{85D88DEB-C302-024A-BA6F-4F4634AE4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838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Rectangle 259">
            <a:extLst>
              <a:ext uri="{FF2B5EF4-FFF2-40B4-BE49-F238E27FC236}">
                <a16:creationId xmlns:a16="http://schemas.microsoft.com/office/drawing/2014/main" id="{93D56F14-0F72-034E-BBA5-7FA6D970F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상의</a:t>
            </a:r>
            <a:r>
              <a:rPr lang="en-US" altLang="ko-KR" sz="1200" b="0"/>
              <a:t>(</a:t>
            </a:r>
            <a:r>
              <a:rPr lang="ko-KR" altLang="en-US" sz="1200" b="0"/>
              <a:t>남</a:t>
            </a:r>
          </a:p>
        </p:txBody>
      </p:sp>
      <p:sp>
        <p:nvSpPr>
          <p:cNvPr id="59" name="Line 260">
            <a:extLst>
              <a:ext uri="{FF2B5EF4-FFF2-40B4-BE49-F238E27FC236}">
                <a16:creationId xmlns:a16="http://schemas.microsoft.com/office/drawing/2014/main" id="{4937BE9B-9233-C148-8ECD-F332C6201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117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261">
            <a:extLst>
              <a:ext uri="{FF2B5EF4-FFF2-40B4-BE49-F238E27FC236}">
                <a16:creationId xmlns:a16="http://schemas.microsoft.com/office/drawing/2014/main" id="{8D78CD21-028B-8140-B557-3EE66AFC4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하의</a:t>
            </a:r>
            <a:r>
              <a:rPr lang="en-US" altLang="ko-KR" sz="1200" b="0"/>
              <a:t>(</a:t>
            </a:r>
            <a:r>
              <a:rPr lang="ko-KR" altLang="en-US" sz="1200" b="0"/>
              <a:t>남</a:t>
            </a:r>
            <a:r>
              <a:rPr lang="en-US" altLang="ko-KR" sz="1200" b="0"/>
              <a:t>)</a:t>
            </a:r>
            <a:endParaRPr lang="ko-KR" altLang="en-US" sz="1200" b="0"/>
          </a:p>
        </p:txBody>
      </p:sp>
      <p:sp>
        <p:nvSpPr>
          <p:cNvPr id="61" name="Rectangle 262">
            <a:extLst>
              <a:ext uri="{FF2B5EF4-FFF2-40B4-BE49-F238E27FC236}">
                <a16:creationId xmlns:a16="http://schemas.microsoft.com/office/drawing/2014/main" id="{3C69D699-A4F9-7141-ACCE-46BBB189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상의</a:t>
            </a:r>
            <a:r>
              <a:rPr lang="en-US" altLang="ko-KR" sz="1200" b="0"/>
              <a:t>(</a:t>
            </a:r>
            <a:r>
              <a:rPr lang="ko-KR" altLang="en-US" sz="1200" b="0"/>
              <a:t>여</a:t>
            </a:r>
            <a:r>
              <a:rPr lang="en-US" altLang="ko-KR" sz="1200" b="0"/>
              <a:t>)</a:t>
            </a:r>
            <a:endParaRPr lang="ko-KR" altLang="en-US" sz="1200" b="0"/>
          </a:p>
        </p:txBody>
      </p:sp>
      <p:sp>
        <p:nvSpPr>
          <p:cNvPr id="62" name="Rectangle 263">
            <a:extLst>
              <a:ext uri="{FF2B5EF4-FFF2-40B4-BE49-F238E27FC236}">
                <a16:creationId xmlns:a16="http://schemas.microsoft.com/office/drawing/2014/main" id="{1C426502-7E8D-FD4D-B11B-FFBEF49F5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하의</a:t>
            </a:r>
            <a:r>
              <a:rPr lang="en-US" altLang="ko-KR" sz="1200" b="0"/>
              <a:t>(</a:t>
            </a:r>
            <a:r>
              <a:rPr lang="ko-KR" altLang="en-US" sz="1200" b="0"/>
              <a:t>여</a:t>
            </a:r>
            <a:r>
              <a:rPr lang="en-US" altLang="ko-KR" sz="1200" b="0"/>
              <a:t>)</a:t>
            </a:r>
            <a:endParaRPr lang="ko-KR" altLang="en-US" sz="1200" b="0"/>
          </a:p>
        </p:txBody>
      </p:sp>
      <p:sp>
        <p:nvSpPr>
          <p:cNvPr id="63" name="Rectangle 264">
            <a:extLst>
              <a:ext uri="{FF2B5EF4-FFF2-40B4-BE49-F238E27FC236}">
                <a16:creationId xmlns:a16="http://schemas.microsoft.com/office/drawing/2014/main" id="{0A7510DB-27B2-A248-8E49-1BA01DEF1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구두</a:t>
            </a:r>
          </a:p>
        </p:txBody>
      </p:sp>
      <p:sp>
        <p:nvSpPr>
          <p:cNvPr id="64" name="Rectangle 265">
            <a:extLst>
              <a:ext uri="{FF2B5EF4-FFF2-40B4-BE49-F238E27FC236}">
                <a16:creationId xmlns:a16="http://schemas.microsoft.com/office/drawing/2014/main" id="{6B88E35C-AE97-9F44-A341-93050E002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소품</a:t>
            </a:r>
          </a:p>
        </p:txBody>
      </p:sp>
      <p:sp>
        <p:nvSpPr>
          <p:cNvPr id="65" name="Rectangle 266">
            <a:extLst>
              <a:ext uri="{FF2B5EF4-FFF2-40B4-BE49-F238E27FC236}">
                <a16:creationId xmlns:a16="http://schemas.microsoft.com/office/drawing/2014/main" id="{64EF2C22-018F-E340-B7C8-E07AD515B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가방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432" r:id="rId2" imgW="660400" imgH="215900"/>
        </mc:Choice>
        <mc:Fallback>
          <p:control r:id="rId2" imgW="660400" imgH="215900">
            <p:pic>
              <p:nvPicPr>
                <p:cNvPr id="15399" name="ComboBox1">
                  <a:extLst>
                    <a:ext uri="{FF2B5EF4-FFF2-40B4-BE49-F238E27FC236}">
                      <a16:creationId xmlns:a16="http://schemas.microsoft.com/office/drawing/2014/main" id="{83C5FE89-8F17-154B-9896-704CE0338A4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9600" y="609600"/>
                  <a:ext cx="685800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33" r:id="rId3" imgW="152400" imgH="152400"/>
        </mc:Choice>
        <mc:Fallback>
          <p:control r:id="rId3" imgW="152400" imgH="152400">
            <p:pic>
              <p:nvPicPr>
                <p:cNvPr id="15400" name="OptionButton1">
                  <a:extLst>
                    <a:ext uri="{FF2B5EF4-FFF2-40B4-BE49-F238E27FC236}">
                      <a16:creationId xmlns:a16="http://schemas.microsoft.com/office/drawing/2014/main" id="{AFEC9F52-192C-894F-AC02-B1C6DAB6399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5563" y="7451725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34" r:id="rId4" imgW="152400" imgH="152400"/>
        </mc:Choice>
        <mc:Fallback>
          <p:control r:id="rId4" imgW="152400" imgH="152400">
            <p:pic>
              <p:nvPicPr>
                <p:cNvPr id="15401" name="OptionButton2">
                  <a:extLst>
                    <a:ext uri="{FF2B5EF4-FFF2-40B4-BE49-F238E27FC236}">
                      <a16:creationId xmlns:a16="http://schemas.microsoft.com/office/drawing/2014/main" id="{D2872F34-3C2E-3A40-BB1F-2CFDF9F7B3F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54213" y="746125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35" r:id="rId5" imgW="596900" imgH="152400"/>
        </mc:Choice>
        <mc:Fallback>
          <p:control r:id="rId5" imgW="596900" imgH="152400">
            <p:pic>
              <p:nvPicPr>
                <p:cNvPr id="15402" name="TextBox1">
                  <a:extLst>
                    <a:ext uri="{FF2B5EF4-FFF2-40B4-BE49-F238E27FC236}">
                      <a16:creationId xmlns:a16="http://schemas.microsoft.com/office/drawing/2014/main" id="{5CCFAF1C-924D-B342-B0F7-1C2475001A1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5250" y="3581400"/>
                  <a:ext cx="622300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36" r:id="rId6" imgW="596900" imgH="152400"/>
        </mc:Choice>
        <mc:Fallback>
          <p:control r:id="rId6" imgW="596900" imgH="152400">
            <p:pic>
              <p:nvPicPr>
                <p:cNvPr id="15403" name="TextBox2">
                  <a:extLst>
                    <a:ext uri="{FF2B5EF4-FFF2-40B4-BE49-F238E27FC236}">
                      <a16:creationId xmlns:a16="http://schemas.microsoft.com/office/drawing/2014/main" id="{BC0469EB-5328-6F47-8C24-2D0C71CAD79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00188" y="3886200"/>
                  <a:ext cx="620712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37" r:id="rId7" imgW="596900" imgH="152400"/>
        </mc:Choice>
        <mc:Fallback>
          <p:control r:id="rId7" imgW="596900" imgH="152400">
            <p:pic>
              <p:nvPicPr>
                <p:cNvPr id="15404" name="TextBox3">
                  <a:extLst>
                    <a:ext uri="{FF2B5EF4-FFF2-40B4-BE49-F238E27FC236}">
                      <a16:creationId xmlns:a16="http://schemas.microsoft.com/office/drawing/2014/main" id="{45FA5970-74F1-5B4C-B614-B3712D7DA9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00188" y="4135438"/>
                  <a:ext cx="620712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38" r:id="rId8" imgW="596900" imgH="152400"/>
        </mc:Choice>
        <mc:Fallback>
          <p:control r:id="rId8" imgW="596900" imgH="152400">
            <p:pic>
              <p:nvPicPr>
                <p:cNvPr id="15405" name="TextBox4">
                  <a:extLst>
                    <a:ext uri="{FF2B5EF4-FFF2-40B4-BE49-F238E27FC236}">
                      <a16:creationId xmlns:a16="http://schemas.microsoft.com/office/drawing/2014/main" id="{1FC95E94-690E-F243-B3A7-51680678D0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5838" y="4459288"/>
                  <a:ext cx="620712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39" r:id="rId9" imgW="596900" imgH="152400"/>
        </mc:Choice>
        <mc:Fallback>
          <p:control r:id="rId9" imgW="596900" imgH="152400">
            <p:pic>
              <p:nvPicPr>
                <p:cNvPr id="15406" name="TextBox7">
                  <a:extLst>
                    <a:ext uri="{FF2B5EF4-FFF2-40B4-BE49-F238E27FC236}">
                      <a16:creationId xmlns:a16="http://schemas.microsoft.com/office/drawing/2014/main" id="{555310AB-CA4B-F043-B579-3B06C15FC40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5550" y="4794250"/>
                  <a:ext cx="620713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40" r:id="rId10" imgW="736600" imgH="215900"/>
        </mc:Choice>
        <mc:Fallback>
          <p:control r:id="rId10" imgW="736600" imgH="215900">
            <p:pic>
              <p:nvPicPr>
                <p:cNvPr id="15407" name="CommandButton1">
                  <a:extLst>
                    <a:ext uri="{FF2B5EF4-FFF2-40B4-BE49-F238E27FC236}">
                      <a16:creationId xmlns:a16="http://schemas.microsoft.com/office/drawing/2014/main" id="{6718D2E4-27E0-994F-B00C-2CFB5EFCF6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2200" y="5381625"/>
                  <a:ext cx="7620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41" r:id="rId11" imgW="381000" imgH="152400"/>
        </mc:Choice>
        <mc:Fallback>
          <p:control r:id="rId11" imgW="381000" imgH="152400">
            <p:pic>
              <p:nvPicPr>
                <p:cNvPr id="15408" name="TextBox8">
                  <a:extLst>
                    <a:ext uri="{FF2B5EF4-FFF2-40B4-BE49-F238E27FC236}">
                      <a16:creationId xmlns:a16="http://schemas.microsoft.com/office/drawing/2014/main" id="{B192FE8F-D0E8-E54E-99D1-752DA340CAA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74763" y="5419725"/>
                  <a:ext cx="387350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42" r:id="rId12" imgW="381000" imgH="152400"/>
        </mc:Choice>
        <mc:Fallback>
          <p:control r:id="rId12" imgW="381000" imgH="152400">
            <p:pic>
              <p:nvPicPr>
                <p:cNvPr id="15409" name="TextBox9">
                  <a:extLst>
                    <a:ext uri="{FF2B5EF4-FFF2-40B4-BE49-F238E27FC236}">
                      <a16:creationId xmlns:a16="http://schemas.microsoft.com/office/drawing/2014/main" id="{30E56C87-72E4-5145-AE24-36DA7DA20E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28800" y="5419725"/>
                  <a:ext cx="387350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43" r:id="rId13" imgW="4394200" imgH="152400"/>
        </mc:Choice>
        <mc:Fallback>
          <p:control r:id="rId13" imgW="4394200" imgH="152400">
            <p:pic>
              <p:nvPicPr>
                <p:cNvPr id="15410" name="TextBox10">
                  <a:extLst>
                    <a:ext uri="{FF2B5EF4-FFF2-40B4-BE49-F238E27FC236}">
                      <a16:creationId xmlns:a16="http://schemas.microsoft.com/office/drawing/2014/main" id="{8D445C58-5851-314C-B148-52266F7ADFF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0288" y="5724525"/>
                  <a:ext cx="4568825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44" r:id="rId14" imgW="4394200" imgH="152400"/>
        </mc:Choice>
        <mc:Fallback>
          <p:control r:id="rId14" imgW="4394200" imgH="152400">
            <p:pic>
              <p:nvPicPr>
                <p:cNvPr id="15411" name="TextBox11">
                  <a:extLst>
                    <a:ext uri="{FF2B5EF4-FFF2-40B4-BE49-F238E27FC236}">
                      <a16:creationId xmlns:a16="http://schemas.microsoft.com/office/drawing/2014/main" id="{E2D8DFF2-0B02-144D-A9BC-3FC5C330F1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0288" y="5934075"/>
                  <a:ext cx="4568825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45" r:id="rId15" imgW="736600" imgH="215900"/>
        </mc:Choice>
        <mc:Fallback>
          <p:control r:id="rId15" imgW="736600" imgH="215900">
            <p:pic>
              <p:nvPicPr>
                <p:cNvPr id="15412" name="CommandButton2">
                  <a:extLst>
                    <a:ext uri="{FF2B5EF4-FFF2-40B4-BE49-F238E27FC236}">
                      <a16:creationId xmlns:a16="http://schemas.microsoft.com/office/drawing/2014/main" id="{7DFD24F0-478A-7746-9BAC-5C0BF113399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14600" y="8001000"/>
                  <a:ext cx="7620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46" r:id="rId16" imgW="736600" imgH="215900"/>
        </mc:Choice>
        <mc:Fallback>
          <p:control r:id="rId16" imgW="736600" imgH="215900">
            <p:pic>
              <p:nvPicPr>
                <p:cNvPr id="15413" name="CommandButton3">
                  <a:extLst>
                    <a:ext uri="{FF2B5EF4-FFF2-40B4-BE49-F238E27FC236}">
                      <a16:creationId xmlns:a16="http://schemas.microsoft.com/office/drawing/2014/main" id="{AD213277-7FCA-6949-BDD6-B4FF8385B20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9000" y="8001000"/>
                  <a:ext cx="7620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47" r:id="rId17" imgW="596900" imgH="152400"/>
        </mc:Choice>
        <mc:Fallback>
          <p:control r:id="rId17" imgW="596900" imgH="152400">
            <p:pic>
              <p:nvPicPr>
                <p:cNvPr id="15414" name="TextBox12">
                  <a:extLst>
                    <a:ext uri="{FF2B5EF4-FFF2-40B4-BE49-F238E27FC236}">
                      <a16:creationId xmlns:a16="http://schemas.microsoft.com/office/drawing/2014/main" id="{39B7DE62-53D4-5F47-B5ED-7639805F66E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5550" y="5076825"/>
                  <a:ext cx="620713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3995037-BC9A-6640-AE93-F4CFCA3F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화면명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40AE51E7-81F5-1142-A9EE-2A581C8D5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0"/>
            <a:ext cx="17716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EFACF6C8-5297-1842-B120-8B95DE86B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화면번호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41F3830E-080E-C545-AC4E-97F33728E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0"/>
            <a:ext cx="8001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16389" name="Rectangle 6">
            <a:extLst>
              <a:ext uri="{FF2B5EF4-FFF2-40B4-BE49-F238E27FC236}">
                <a16:creationId xmlns:a16="http://schemas.microsoft.com/office/drawing/2014/main" id="{030010F2-3C32-E14A-ADFA-4D1F28720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특이사항</a:t>
            </a:r>
          </a:p>
        </p:txBody>
      </p:sp>
      <p:sp>
        <p:nvSpPr>
          <p:cNvPr id="16390" name="Rectangle 7">
            <a:extLst>
              <a:ext uri="{FF2B5EF4-FFF2-40B4-BE49-F238E27FC236}">
                <a16:creationId xmlns:a16="http://schemas.microsoft.com/office/drawing/2014/main" id="{84904E02-8BA4-824F-8ED4-DF6046587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0"/>
            <a:ext cx="2743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16391" name="Rectangle 8">
            <a:extLst>
              <a:ext uri="{FF2B5EF4-FFF2-40B4-BE49-F238E27FC236}">
                <a16:creationId xmlns:a16="http://schemas.microsoft.com/office/drawing/2014/main" id="{C415253F-BCB3-BC43-8CAD-0B197DABF6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6200"/>
            <a:ext cx="1600200" cy="152400"/>
          </a:xfrm>
          <a:noFill/>
        </p:spPr>
        <p:txBody>
          <a:bodyPr/>
          <a:lstStyle/>
          <a:p>
            <a:pPr eaLnBrk="1" hangingPunct="1"/>
            <a:r>
              <a:rPr lang="ko-KR" altLang="en-US" sz="1000">
                <a:solidFill>
                  <a:schemeClr val="tx1"/>
                </a:solidFill>
              </a:rPr>
              <a:t>회원가입후</a:t>
            </a:r>
            <a:r>
              <a:rPr lang="en-US" altLang="ko-KR" sz="1000">
                <a:solidFill>
                  <a:schemeClr val="tx1"/>
                </a:solidFill>
              </a:rPr>
              <a:t>ID,PW</a:t>
            </a:r>
            <a:r>
              <a:rPr lang="ko-KR" altLang="en-US" sz="100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6392" name="Rectangle 9">
            <a:extLst>
              <a:ext uri="{FF2B5EF4-FFF2-40B4-BE49-F238E27FC236}">
                <a16:creationId xmlns:a16="http://schemas.microsoft.com/office/drawing/2014/main" id="{CD7DB098-81EB-7F4E-8F80-3CEC947DC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43200"/>
            <a:ext cx="5181600" cy="1981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sp>
        <p:nvSpPr>
          <p:cNvPr id="16393" name="Rectangle 10">
            <a:extLst>
              <a:ext uri="{FF2B5EF4-FFF2-40B4-BE49-F238E27FC236}">
                <a16:creationId xmlns:a16="http://schemas.microsoft.com/office/drawing/2014/main" id="{C63CD9C5-16BD-474C-A141-3053E286B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19400"/>
            <a:ext cx="16764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5F5F5F"/>
                </a:solidFill>
                <a:latin typeface="Trebuchet MS" panose="020B0703020202090204" pitchFamily="34" charset="0"/>
              </a:rPr>
              <a:t>VISUAL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000">
              <a:solidFill>
                <a:srgbClr val="5F5F5F"/>
              </a:solidFill>
              <a:latin typeface="Trebuchet MS" panose="020B070302020209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b="0"/>
              <a:t>(</a:t>
            </a:r>
            <a:r>
              <a:rPr lang="ko-KR" altLang="en-US" sz="1000" b="0"/>
              <a:t>편안한 가족의 이미지</a:t>
            </a:r>
            <a:r>
              <a:rPr lang="en-US" altLang="ko-KR" sz="1000" b="0"/>
              <a:t>)</a:t>
            </a:r>
          </a:p>
        </p:txBody>
      </p:sp>
      <p:sp>
        <p:nvSpPr>
          <p:cNvPr id="16394" name="Rectangle 12">
            <a:extLst>
              <a:ext uri="{FF2B5EF4-FFF2-40B4-BE49-F238E27FC236}">
                <a16:creationId xmlns:a16="http://schemas.microsoft.com/office/drawing/2014/main" id="{E7637AD9-EABF-CB43-B1FC-74D16A011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19400"/>
            <a:ext cx="3505200" cy="1828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아이디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패스워드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200" b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403" r:id="rId2" imgW="1384300" imgH="215900"/>
        </mc:Choice>
        <mc:Fallback>
          <p:control r:id="rId2" imgW="1384300" imgH="215900">
            <p:pic>
              <p:nvPicPr>
                <p:cNvPr id="16395" name="TextBox2">
                  <a:extLst>
                    <a:ext uri="{FF2B5EF4-FFF2-40B4-BE49-F238E27FC236}">
                      <a16:creationId xmlns:a16="http://schemas.microsoft.com/office/drawing/2014/main" id="{B263B27D-CCA0-D34F-9220-60D74DDFC37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9000" y="3276600"/>
                  <a:ext cx="14478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04" r:id="rId3" imgW="1384300" imgH="215900"/>
        </mc:Choice>
        <mc:Fallback>
          <p:control r:id="rId3" imgW="1384300" imgH="215900">
            <p:pic>
              <p:nvPicPr>
                <p:cNvPr id="16396" name="TextBox3">
                  <a:extLst>
                    <a:ext uri="{FF2B5EF4-FFF2-40B4-BE49-F238E27FC236}">
                      <a16:creationId xmlns:a16="http://schemas.microsoft.com/office/drawing/2014/main" id="{2A097E9F-EE79-364B-BD6E-07AB05DD829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9000" y="3581400"/>
                  <a:ext cx="14478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05" r:id="rId4" imgW="355600" imgH="215900"/>
        </mc:Choice>
        <mc:Fallback>
          <p:control r:id="rId4" imgW="355600" imgH="215900">
            <p:pic>
              <p:nvPicPr>
                <p:cNvPr id="16397" name="ToggleButton2">
                  <a:extLst>
                    <a:ext uri="{FF2B5EF4-FFF2-40B4-BE49-F238E27FC236}">
                      <a16:creationId xmlns:a16="http://schemas.microsoft.com/office/drawing/2014/main" id="{AA034082-2FF9-1C49-9580-56E2D9BDEDC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57788" y="3276600"/>
                  <a:ext cx="40322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06" r:id="rId5" imgW="1320800" imgH="215900"/>
        </mc:Choice>
        <mc:Fallback>
          <p:control r:id="rId5" imgW="1320800" imgH="215900">
            <p:pic>
              <p:nvPicPr>
                <p:cNvPr id="16398" name="ToggleButton3">
                  <a:extLst>
                    <a:ext uri="{FF2B5EF4-FFF2-40B4-BE49-F238E27FC236}">
                      <a16:creationId xmlns:a16="http://schemas.microsoft.com/office/drawing/2014/main" id="{358E8597-D380-C647-A2A9-0F7C2C807E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57600" y="4267200"/>
                  <a:ext cx="13716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55">
            <a:extLst>
              <a:ext uri="{FF2B5EF4-FFF2-40B4-BE49-F238E27FC236}">
                <a16:creationId xmlns:a16="http://schemas.microsoft.com/office/drawing/2014/main" id="{89E57037-1E20-C348-B567-03A89088B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06400"/>
            <a:ext cx="6705600" cy="866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0"/>
              <a:t> </a:t>
            </a:r>
          </a:p>
        </p:txBody>
      </p:sp>
      <p:sp>
        <p:nvSpPr>
          <p:cNvPr id="17410" name="Rectangle 33">
            <a:extLst>
              <a:ext uri="{FF2B5EF4-FFF2-40B4-BE49-F238E27FC236}">
                <a16:creationId xmlns:a16="http://schemas.microsoft.com/office/drawing/2014/main" id="{BB5C40E0-9B68-394A-9C2A-74D3088C0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화면명</a:t>
            </a:r>
          </a:p>
        </p:txBody>
      </p:sp>
      <p:sp>
        <p:nvSpPr>
          <p:cNvPr id="17411" name="Rectangle 34">
            <a:extLst>
              <a:ext uri="{FF2B5EF4-FFF2-40B4-BE49-F238E27FC236}">
                <a16:creationId xmlns:a16="http://schemas.microsoft.com/office/drawing/2014/main" id="{06C87FF1-034A-E44E-8AF3-F0D99E02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0"/>
            <a:ext cx="17716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17412" name="Rectangle 35">
            <a:extLst>
              <a:ext uri="{FF2B5EF4-FFF2-40B4-BE49-F238E27FC236}">
                <a16:creationId xmlns:a16="http://schemas.microsoft.com/office/drawing/2014/main" id="{541B87D5-4BA0-6B43-B84B-E9F14801B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화면번호</a:t>
            </a:r>
          </a:p>
        </p:txBody>
      </p:sp>
      <p:sp>
        <p:nvSpPr>
          <p:cNvPr id="17413" name="Rectangle 36">
            <a:extLst>
              <a:ext uri="{FF2B5EF4-FFF2-40B4-BE49-F238E27FC236}">
                <a16:creationId xmlns:a16="http://schemas.microsoft.com/office/drawing/2014/main" id="{16CE2FDC-47A2-7948-9B0F-577FF03A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0"/>
            <a:ext cx="8001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17414" name="Rectangle 37">
            <a:extLst>
              <a:ext uri="{FF2B5EF4-FFF2-40B4-BE49-F238E27FC236}">
                <a16:creationId xmlns:a16="http://schemas.microsoft.com/office/drawing/2014/main" id="{1855A41F-F331-A84B-A914-2AE3D540F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특이사항</a:t>
            </a:r>
          </a:p>
        </p:txBody>
      </p:sp>
      <p:sp>
        <p:nvSpPr>
          <p:cNvPr id="17415" name="Rectangle 38">
            <a:extLst>
              <a:ext uri="{FF2B5EF4-FFF2-40B4-BE49-F238E27FC236}">
                <a16:creationId xmlns:a16="http://schemas.microsoft.com/office/drawing/2014/main" id="{0237B259-F60A-C94E-B2AE-45136343F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0"/>
            <a:ext cx="2743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17416" name="Text Box 41">
            <a:extLst>
              <a:ext uri="{FF2B5EF4-FFF2-40B4-BE49-F238E27FC236}">
                <a16:creationId xmlns:a16="http://schemas.microsoft.com/office/drawing/2014/main" id="{05C46A9F-22E5-CD49-A2F1-32970F1B1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2588"/>
            <a:ext cx="396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0"/>
              <a:t>HOME/</a:t>
            </a:r>
            <a:r>
              <a:rPr lang="ko-KR" altLang="en-US" sz="900" b="0"/>
              <a:t>회원정보변경</a:t>
            </a:r>
            <a:r>
              <a:rPr lang="en-US" altLang="ko-KR" sz="900" b="0"/>
              <a:t>/</a:t>
            </a:r>
            <a:r>
              <a:rPr lang="ko-KR" altLang="en-US" sz="900" b="0"/>
              <a:t>고객센터</a:t>
            </a:r>
            <a:r>
              <a:rPr lang="en-US" altLang="ko-KR" sz="900" b="0"/>
              <a:t>/</a:t>
            </a:r>
            <a:r>
              <a:rPr lang="ko-KR" altLang="en-US" sz="900" b="0"/>
              <a:t>장바구니</a:t>
            </a:r>
            <a:r>
              <a:rPr lang="en-US" altLang="ko-KR" sz="900" b="0"/>
              <a:t>/</a:t>
            </a:r>
            <a:r>
              <a:rPr lang="ko-KR" altLang="en-US" sz="900" b="0"/>
              <a:t>배송조회</a:t>
            </a:r>
            <a:r>
              <a:rPr lang="en-US" altLang="ko-KR" sz="900" b="0"/>
              <a:t>/</a:t>
            </a:r>
            <a:r>
              <a:rPr lang="ko-KR" altLang="en-US" sz="900" b="0"/>
              <a:t>마일리지</a:t>
            </a:r>
            <a:r>
              <a:rPr lang="en-US" altLang="ko-KR" sz="900" b="0"/>
              <a:t>/</a:t>
            </a:r>
            <a:r>
              <a:rPr lang="ko-KR" altLang="en-US" sz="900" b="0"/>
              <a:t>이용안내</a:t>
            </a:r>
          </a:p>
        </p:txBody>
      </p:sp>
      <p:sp>
        <p:nvSpPr>
          <p:cNvPr id="17417" name="Text Box 50">
            <a:extLst>
              <a:ext uri="{FF2B5EF4-FFF2-40B4-BE49-F238E27FC236}">
                <a16:creationId xmlns:a16="http://schemas.microsoft.com/office/drawing/2014/main" id="{120C8136-1389-8F4E-B6C3-22E7FC99A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2386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00 0000 000 </a:t>
            </a:r>
            <a:r>
              <a:rPr lang="ko-KR" altLang="en-US" sz="1200"/>
              <a:t>쇼핑몰</a:t>
            </a:r>
          </a:p>
        </p:txBody>
      </p:sp>
      <p:sp>
        <p:nvSpPr>
          <p:cNvPr id="17418" name="Rectangle 53">
            <a:extLst>
              <a:ext uri="{FF2B5EF4-FFF2-40B4-BE49-F238E27FC236}">
                <a16:creationId xmlns:a16="http://schemas.microsoft.com/office/drawing/2014/main" id="{E4AFF908-828E-134B-B945-0B3F04B85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09600"/>
            <a:ext cx="857250" cy="203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sp>
        <p:nvSpPr>
          <p:cNvPr id="17419" name="Rectangle 54">
            <a:extLst>
              <a:ext uri="{FF2B5EF4-FFF2-40B4-BE49-F238E27FC236}">
                <a16:creationId xmlns:a16="http://schemas.microsoft.com/office/drawing/2014/main" id="{65546A17-4C3D-3144-BCE9-A5717F1F1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09600"/>
            <a:ext cx="400050" cy="203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Trebuchet MS" panose="020B0703020202090204" pitchFamily="34" charset="0"/>
              </a:rPr>
              <a:t>G O</a:t>
            </a:r>
          </a:p>
        </p:txBody>
      </p:sp>
      <p:sp>
        <p:nvSpPr>
          <p:cNvPr id="17420" name="Rectangle 56">
            <a:extLst>
              <a:ext uri="{FF2B5EF4-FFF2-40B4-BE49-F238E27FC236}">
                <a16:creationId xmlns:a16="http://schemas.microsoft.com/office/drawing/2014/main" id="{5AD2E3DE-E560-464D-81A4-EE63817A5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295400"/>
            <a:ext cx="6705600" cy="1371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rebuchet MS" panose="020B0703020202090204" pitchFamily="34" charset="0"/>
              </a:rPr>
              <a:t>Main Visual</a:t>
            </a:r>
            <a:r>
              <a:rPr lang="en-US" altLang="ko-KR" sz="2400" b="0"/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및 이벤트공지 뉴스</a:t>
            </a:r>
          </a:p>
        </p:txBody>
      </p:sp>
      <p:sp>
        <p:nvSpPr>
          <p:cNvPr id="17421" name="Text Box 57">
            <a:extLst>
              <a:ext uri="{FF2B5EF4-FFF2-40B4-BE49-F238E27FC236}">
                <a16:creationId xmlns:a16="http://schemas.microsoft.com/office/drawing/2014/main" id="{870E3DAF-A000-CC4E-A268-DD78C1140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066800"/>
            <a:ext cx="1046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0"/>
              <a:t>&gt;&gt;</a:t>
            </a:r>
            <a:r>
              <a:rPr lang="en-US" altLang="ko-KR" sz="1200" b="0"/>
              <a:t>sub menu</a:t>
            </a:r>
          </a:p>
        </p:txBody>
      </p:sp>
      <p:grpSp>
        <p:nvGrpSpPr>
          <p:cNvPr id="17422" name="Group 73">
            <a:extLst>
              <a:ext uri="{FF2B5EF4-FFF2-40B4-BE49-F238E27FC236}">
                <a16:creationId xmlns:a16="http://schemas.microsoft.com/office/drawing/2014/main" id="{C12CB545-F99F-FA41-B280-3AD14B0D94A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927350"/>
            <a:ext cx="838200" cy="1111250"/>
            <a:chOff x="1152" y="1872"/>
            <a:chExt cx="528" cy="700"/>
          </a:xfrm>
        </p:grpSpPr>
        <p:sp>
          <p:nvSpPr>
            <p:cNvPr id="17528" name="Rectangle 59">
              <a:extLst>
                <a:ext uri="{FF2B5EF4-FFF2-40B4-BE49-F238E27FC236}">
                  <a16:creationId xmlns:a16="http://schemas.microsoft.com/office/drawing/2014/main" id="{4AEA97C3-D1ED-B04F-9AA9-B0EEA97DD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92"/>
              <a:ext cx="528" cy="6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7529" name="Rectangle 60">
              <a:extLst>
                <a:ext uri="{FF2B5EF4-FFF2-40B4-BE49-F238E27FC236}">
                  <a16:creationId xmlns:a16="http://schemas.microsoft.com/office/drawing/2014/main" id="{09FCCB6C-A4F5-F844-A303-5D167AABD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493" cy="33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400" b="0">
                  <a:latin typeface="Trebuchet MS" panose="020B0703020202090204" pitchFamily="34" charset="0"/>
                </a:rPr>
              </a:br>
              <a:r>
                <a:rPr lang="en-US" altLang="ko-KR" sz="14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7530" name="Text Box 61">
              <a:extLst>
                <a:ext uri="{FF2B5EF4-FFF2-40B4-BE49-F238E27FC236}">
                  <a16:creationId xmlns:a16="http://schemas.microsoft.com/office/drawing/2014/main" id="{66220FD3-ADC3-D04C-95D0-DB4607E36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56"/>
              <a:ext cx="42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상품내용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가격</a:t>
              </a:r>
            </a:p>
          </p:txBody>
        </p:sp>
      </p:grpSp>
      <p:sp>
        <p:nvSpPr>
          <p:cNvPr id="17423" name="Rectangle 71">
            <a:extLst>
              <a:ext uri="{FF2B5EF4-FFF2-40B4-BE49-F238E27FC236}">
                <a16:creationId xmlns:a16="http://schemas.microsoft.com/office/drawing/2014/main" id="{5032DDE4-CF9A-6C4A-9767-EC8F6EF35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667000"/>
            <a:ext cx="1524000" cy="5715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sp>
        <p:nvSpPr>
          <p:cNvPr id="17424" name="Rectangle 72">
            <a:extLst>
              <a:ext uri="{FF2B5EF4-FFF2-40B4-BE49-F238E27FC236}">
                <a16:creationId xmlns:a16="http://schemas.microsoft.com/office/drawing/2014/main" id="{4198521E-BEBD-F84F-A556-B7F2387F2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667000"/>
            <a:ext cx="1524000" cy="5715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grpSp>
        <p:nvGrpSpPr>
          <p:cNvPr id="17425" name="Group 74">
            <a:extLst>
              <a:ext uri="{FF2B5EF4-FFF2-40B4-BE49-F238E27FC236}">
                <a16:creationId xmlns:a16="http://schemas.microsoft.com/office/drawing/2014/main" id="{D07BAEA8-C1BF-EA4D-97EE-29193B046A40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927350"/>
            <a:ext cx="838200" cy="1111250"/>
            <a:chOff x="1152" y="1872"/>
            <a:chExt cx="528" cy="700"/>
          </a:xfrm>
        </p:grpSpPr>
        <p:sp>
          <p:nvSpPr>
            <p:cNvPr id="17525" name="Rectangle 75">
              <a:extLst>
                <a:ext uri="{FF2B5EF4-FFF2-40B4-BE49-F238E27FC236}">
                  <a16:creationId xmlns:a16="http://schemas.microsoft.com/office/drawing/2014/main" id="{3DD6C191-D31C-8B4A-AD0B-BC3A8EAA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92"/>
              <a:ext cx="528" cy="6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7526" name="Rectangle 76">
              <a:extLst>
                <a:ext uri="{FF2B5EF4-FFF2-40B4-BE49-F238E27FC236}">
                  <a16:creationId xmlns:a16="http://schemas.microsoft.com/office/drawing/2014/main" id="{65688E79-78E8-9147-A078-6E8B083C6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493" cy="33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400" b="0">
                  <a:latin typeface="Trebuchet MS" panose="020B0703020202090204" pitchFamily="34" charset="0"/>
                </a:rPr>
              </a:br>
              <a:r>
                <a:rPr lang="en-US" altLang="ko-KR" sz="14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7527" name="Text Box 77">
              <a:extLst>
                <a:ext uri="{FF2B5EF4-FFF2-40B4-BE49-F238E27FC236}">
                  <a16:creationId xmlns:a16="http://schemas.microsoft.com/office/drawing/2014/main" id="{4FA0BCD6-4545-EC45-9123-25FDE517A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56"/>
              <a:ext cx="42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상품내용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가격</a:t>
              </a:r>
            </a:p>
          </p:txBody>
        </p:sp>
      </p:grpSp>
      <p:grpSp>
        <p:nvGrpSpPr>
          <p:cNvPr id="17426" name="Group 78">
            <a:extLst>
              <a:ext uri="{FF2B5EF4-FFF2-40B4-BE49-F238E27FC236}">
                <a16:creationId xmlns:a16="http://schemas.microsoft.com/office/drawing/2014/main" id="{FCBECCC8-35AB-F048-B3C2-1DE33D4A193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927350"/>
            <a:ext cx="838200" cy="1111250"/>
            <a:chOff x="1152" y="1872"/>
            <a:chExt cx="528" cy="700"/>
          </a:xfrm>
        </p:grpSpPr>
        <p:sp>
          <p:nvSpPr>
            <p:cNvPr id="17522" name="Rectangle 79">
              <a:extLst>
                <a:ext uri="{FF2B5EF4-FFF2-40B4-BE49-F238E27FC236}">
                  <a16:creationId xmlns:a16="http://schemas.microsoft.com/office/drawing/2014/main" id="{B3FDD7D9-EBAD-2C4C-BB44-E0AD7768D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92"/>
              <a:ext cx="528" cy="6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7523" name="Rectangle 80">
              <a:extLst>
                <a:ext uri="{FF2B5EF4-FFF2-40B4-BE49-F238E27FC236}">
                  <a16:creationId xmlns:a16="http://schemas.microsoft.com/office/drawing/2014/main" id="{7A4EA1B8-3076-0D40-9DC7-4E3D3B0C5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493" cy="33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400" b="0">
                  <a:latin typeface="Trebuchet MS" panose="020B0703020202090204" pitchFamily="34" charset="0"/>
                </a:rPr>
              </a:br>
              <a:r>
                <a:rPr lang="en-US" altLang="ko-KR" sz="14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7524" name="Text Box 81">
              <a:extLst>
                <a:ext uri="{FF2B5EF4-FFF2-40B4-BE49-F238E27FC236}">
                  <a16:creationId xmlns:a16="http://schemas.microsoft.com/office/drawing/2014/main" id="{D9BBD5F4-1D11-324C-8735-CA856F09B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56"/>
              <a:ext cx="42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상품내용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가격</a:t>
              </a:r>
            </a:p>
          </p:txBody>
        </p:sp>
      </p:grpSp>
      <p:sp>
        <p:nvSpPr>
          <p:cNvPr id="17427" name="Rectangle 82">
            <a:extLst>
              <a:ext uri="{FF2B5EF4-FFF2-40B4-BE49-F238E27FC236}">
                <a16:creationId xmlns:a16="http://schemas.microsoft.com/office/drawing/2014/main" id="{EFD1C697-16A6-7D40-8DE0-63F0F5452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667000"/>
            <a:ext cx="36576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베스트 추천상품</a:t>
            </a:r>
          </a:p>
        </p:txBody>
      </p:sp>
      <p:sp>
        <p:nvSpPr>
          <p:cNvPr id="17428" name="Rectangle 83">
            <a:extLst>
              <a:ext uri="{FF2B5EF4-FFF2-40B4-BE49-F238E27FC236}">
                <a16:creationId xmlns:a16="http://schemas.microsoft.com/office/drawing/2014/main" id="{91EF8638-3188-814C-A922-62701B7A5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38600"/>
            <a:ext cx="3657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추천상품</a:t>
            </a:r>
          </a:p>
        </p:txBody>
      </p:sp>
      <p:sp>
        <p:nvSpPr>
          <p:cNvPr id="17429" name="Rectangle 93">
            <a:extLst>
              <a:ext uri="{FF2B5EF4-FFF2-40B4-BE49-F238E27FC236}">
                <a16:creationId xmlns:a16="http://schemas.microsoft.com/office/drawing/2014/main" id="{4F950745-4D65-5449-80DF-DFFA3EC58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71600"/>
            <a:ext cx="2133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solidFill>
                  <a:srgbClr val="4D4D4D"/>
                </a:solidFill>
              </a:rPr>
              <a:t>Shopping New &amp; Event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400">
              <a:solidFill>
                <a:srgbClr val="4D4D4D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0">
                <a:solidFill>
                  <a:srgbClr val="980D28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2400" b="0"/>
          </a:p>
        </p:txBody>
      </p:sp>
      <p:sp>
        <p:nvSpPr>
          <p:cNvPr id="17430" name="Line 94">
            <a:extLst>
              <a:ext uri="{FF2B5EF4-FFF2-40B4-BE49-F238E27FC236}">
                <a16:creationId xmlns:a16="http://schemas.microsoft.com/office/drawing/2014/main" id="{29C290B6-505A-2A47-8015-0D5280B18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600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Text Box 95">
            <a:extLst>
              <a:ext uri="{FF2B5EF4-FFF2-40B4-BE49-F238E27FC236}">
                <a16:creationId xmlns:a16="http://schemas.microsoft.com/office/drawing/2014/main" id="{28C882ED-C0F8-E844-8555-DE46CB25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1600200"/>
            <a:ext cx="33337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1200" b="0">
                <a:solidFill>
                  <a:srgbClr val="4D4D4D"/>
                </a:solidFill>
              </a:rPr>
              <a:t>-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200" b="0">
                <a:solidFill>
                  <a:srgbClr val="4D4D4D"/>
                </a:solidFill>
              </a:rPr>
              <a:t>-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200" b="0">
                <a:solidFill>
                  <a:srgbClr val="4D4D4D"/>
                </a:solidFill>
              </a:rPr>
              <a:t>-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200" b="0">
                <a:solidFill>
                  <a:srgbClr val="4D4D4D"/>
                </a:solidFill>
              </a:rPr>
              <a:t>-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200" b="0">
                <a:solidFill>
                  <a:srgbClr val="4D4D4D"/>
                </a:solidFill>
              </a:rPr>
              <a:t>-</a:t>
            </a:r>
          </a:p>
        </p:txBody>
      </p:sp>
      <p:sp>
        <p:nvSpPr>
          <p:cNvPr id="17432" name="Rectangle 96">
            <a:extLst>
              <a:ext uri="{FF2B5EF4-FFF2-40B4-BE49-F238E27FC236}">
                <a16:creationId xmlns:a16="http://schemas.microsoft.com/office/drawing/2014/main" id="{9C0EFDED-DAB7-FA48-8789-3565D9B77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667000"/>
            <a:ext cx="15240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공동구매</a:t>
            </a:r>
          </a:p>
        </p:txBody>
      </p:sp>
      <p:sp>
        <p:nvSpPr>
          <p:cNvPr id="17433" name="Rectangle 97">
            <a:extLst>
              <a:ext uri="{FF2B5EF4-FFF2-40B4-BE49-F238E27FC236}">
                <a16:creationId xmlns:a16="http://schemas.microsoft.com/office/drawing/2014/main" id="{5629A5F8-730A-CA46-8BBE-451B8082A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667000"/>
            <a:ext cx="1524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베너식 광고</a:t>
            </a:r>
          </a:p>
        </p:txBody>
      </p:sp>
      <p:grpSp>
        <p:nvGrpSpPr>
          <p:cNvPr id="17434" name="Group 115">
            <a:extLst>
              <a:ext uri="{FF2B5EF4-FFF2-40B4-BE49-F238E27FC236}">
                <a16:creationId xmlns:a16="http://schemas.microsoft.com/office/drawing/2014/main" id="{134E8C22-2227-044D-BC4D-2A8EA1A52EF2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191000"/>
            <a:ext cx="1752600" cy="635000"/>
            <a:chOff x="1056" y="2736"/>
            <a:chExt cx="1151" cy="450"/>
          </a:xfrm>
        </p:grpSpPr>
        <p:sp>
          <p:nvSpPr>
            <p:cNvPr id="17518" name="Rectangle 85">
              <a:extLst>
                <a:ext uri="{FF2B5EF4-FFF2-40B4-BE49-F238E27FC236}">
                  <a16:creationId xmlns:a16="http://schemas.microsoft.com/office/drawing/2014/main" id="{D04DF011-2C66-014B-A0E8-6D8EB10FE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776"/>
              <a:ext cx="1103" cy="3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7519" name="Rectangle 86">
              <a:extLst>
                <a:ext uri="{FF2B5EF4-FFF2-40B4-BE49-F238E27FC236}">
                  <a16:creationId xmlns:a16="http://schemas.microsoft.com/office/drawing/2014/main" id="{EB113313-D32F-894D-AC75-45A201EBF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756"/>
              <a:ext cx="1055" cy="2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200" b="0">
                  <a:latin typeface="Trebuchet MS" panose="020B0703020202090204" pitchFamily="34" charset="0"/>
                </a:rPr>
              </a:br>
              <a:r>
                <a:rPr lang="en-US" altLang="ko-KR" sz="12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7520" name="Text Box 87">
              <a:extLst>
                <a:ext uri="{FF2B5EF4-FFF2-40B4-BE49-F238E27FC236}">
                  <a16:creationId xmlns:a16="http://schemas.microsoft.com/office/drawing/2014/main" id="{85643DDD-056D-054A-8B44-A1ED5C4F0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24"/>
              <a:ext cx="96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</a:t>
              </a:r>
              <a:r>
                <a:rPr lang="ko-KR" altLang="en-US" sz="900" b="0"/>
                <a:t>상품내용</a:t>
              </a:r>
              <a:r>
                <a:rPr lang="en-US" altLang="ko-KR" sz="900" b="0"/>
                <a:t>:</a:t>
              </a:r>
              <a:r>
                <a:rPr lang="ko-KR" altLang="en-US" sz="900" b="0"/>
                <a:t>가격</a:t>
              </a:r>
            </a:p>
          </p:txBody>
        </p:sp>
        <p:sp>
          <p:nvSpPr>
            <p:cNvPr id="17521" name="Rectangle 114">
              <a:extLst>
                <a:ext uri="{FF2B5EF4-FFF2-40B4-BE49-F238E27FC236}">
                  <a16:creationId xmlns:a16="http://schemas.microsoft.com/office/drawing/2014/main" id="{7E21A5A1-4F38-834B-8DE6-F440DBA2F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736"/>
              <a:ext cx="528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0"/>
                <a:t>분류별</a:t>
              </a:r>
            </a:p>
          </p:txBody>
        </p:sp>
      </p:grpSp>
      <p:grpSp>
        <p:nvGrpSpPr>
          <p:cNvPr id="17435" name="Group 121">
            <a:extLst>
              <a:ext uri="{FF2B5EF4-FFF2-40B4-BE49-F238E27FC236}">
                <a16:creationId xmlns:a16="http://schemas.microsoft.com/office/drawing/2014/main" id="{B9B0320B-D223-7E49-A485-9A5265E769BA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191000"/>
            <a:ext cx="1752600" cy="635000"/>
            <a:chOff x="1056" y="2736"/>
            <a:chExt cx="1151" cy="450"/>
          </a:xfrm>
        </p:grpSpPr>
        <p:sp>
          <p:nvSpPr>
            <p:cNvPr id="17514" name="Rectangle 122">
              <a:extLst>
                <a:ext uri="{FF2B5EF4-FFF2-40B4-BE49-F238E27FC236}">
                  <a16:creationId xmlns:a16="http://schemas.microsoft.com/office/drawing/2014/main" id="{C91DD138-6B61-8A4B-AD9D-DF2E7D72D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776"/>
              <a:ext cx="1103" cy="3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7515" name="Rectangle 123">
              <a:extLst>
                <a:ext uri="{FF2B5EF4-FFF2-40B4-BE49-F238E27FC236}">
                  <a16:creationId xmlns:a16="http://schemas.microsoft.com/office/drawing/2014/main" id="{DBF7A7B6-F8DD-5641-8FCA-97DB4DBD1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756"/>
              <a:ext cx="1055" cy="2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200" b="0">
                  <a:latin typeface="Trebuchet MS" panose="020B0703020202090204" pitchFamily="34" charset="0"/>
                </a:rPr>
              </a:br>
              <a:r>
                <a:rPr lang="en-US" altLang="ko-KR" sz="12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7516" name="Text Box 124">
              <a:extLst>
                <a:ext uri="{FF2B5EF4-FFF2-40B4-BE49-F238E27FC236}">
                  <a16:creationId xmlns:a16="http://schemas.microsoft.com/office/drawing/2014/main" id="{7A4326DD-448F-F741-9F19-9DA02F928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24"/>
              <a:ext cx="96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</a:t>
              </a:r>
              <a:r>
                <a:rPr lang="ko-KR" altLang="en-US" sz="900" b="0"/>
                <a:t>상품내용</a:t>
              </a:r>
              <a:r>
                <a:rPr lang="en-US" altLang="ko-KR" sz="900" b="0"/>
                <a:t>:</a:t>
              </a:r>
              <a:r>
                <a:rPr lang="ko-KR" altLang="en-US" sz="900" b="0"/>
                <a:t>가격</a:t>
              </a:r>
            </a:p>
          </p:txBody>
        </p:sp>
        <p:sp>
          <p:nvSpPr>
            <p:cNvPr id="17517" name="Rectangle 125">
              <a:extLst>
                <a:ext uri="{FF2B5EF4-FFF2-40B4-BE49-F238E27FC236}">
                  <a16:creationId xmlns:a16="http://schemas.microsoft.com/office/drawing/2014/main" id="{CCDB284C-9F98-7D4A-894F-4AE440E25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736"/>
              <a:ext cx="528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0"/>
                <a:t>분류별</a:t>
              </a:r>
            </a:p>
          </p:txBody>
        </p:sp>
      </p:grpSp>
      <p:grpSp>
        <p:nvGrpSpPr>
          <p:cNvPr id="17436" name="Group 126">
            <a:extLst>
              <a:ext uri="{FF2B5EF4-FFF2-40B4-BE49-F238E27FC236}">
                <a16:creationId xmlns:a16="http://schemas.microsoft.com/office/drawing/2014/main" id="{2BB6F80B-02DD-C943-8F4A-06F5562E4624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927600"/>
            <a:ext cx="1752600" cy="635000"/>
            <a:chOff x="1056" y="2736"/>
            <a:chExt cx="1151" cy="450"/>
          </a:xfrm>
        </p:grpSpPr>
        <p:sp>
          <p:nvSpPr>
            <p:cNvPr id="17510" name="Rectangle 127">
              <a:extLst>
                <a:ext uri="{FF2B5EF4-FFF2-40B4-BE49-F238E27FC236}">
                  <a16:creationId xmlns:a16="http://schemas.microsoft.com/office/drawing/2014/main" id="{6FC65506-9194-FC49-8534-31ECBFBFD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776"/>
              <a:ext cx="1103" cy="3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7511" name="Rectangle 128">
              <a:extLst>
                <a:ext uri="{FF2B5EF4-FFF2-40B4-BE49-F238E27FC236}">
                  <a16:creationId xmlns:a16="http://schemas.microsoft.com/office/drawing/2014/main" id="{28C80F9F-85E0-E740-836C-365CDD18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756"/>
              <a:ext cx="1055" cy="2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200" b="0">
                  <a:latin typeface="Trebuchet MS" panose="020B0703020202090204" pitchFamily="34" charset="0"/>
                </a:rPr>
              </a:br>
              <a:r>
                <a:rPr lang="en-US" altLang="ko-KR" sz="12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7512" name="Text Box 129">
              <a:extLst>
                <a:ext uri="{FF2B5EF4-FFF2-40B4-BE49-F238E27FC236}">
                  <a16:creationId xmlns:a16="http://schemas.microsoft.com/office/drawing/2014/main" id="{9E0B6C2C-7311-4E4C-A7E3-051122E1F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24"/>
              <a:ext cx="96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</a:t>
              </a:r>
              <a:r>
                <a:rPr lang="ko-KR" altLang="en-US" sz="900" b="0"/>
                <a:t>상품내용</a:t>
              </a:r>
              <a:r>
                <a:rPr lang="en-US" altLang="ko-KR" sz="900" b="0"/>
                <a:t>:</a:t>
              </a:r>
              <a:r>
                <a:rPr lang="ko-KR" altLang="en-US" sz="900" b="0"/>
                <a:t>가격</a:t>
              </a:r>
            </a:p>
          </p:txBody>
        </p:sp>
        <p:sp>
          <p:nvSpPr>
            <p:cNvPr id="17513" name="Rectangle 130">
              <a:extLst>
                <a:ext uri="{FF2B5EF4-FFF2-40B4-BE49-F238E27FC236}">
                  <a16:creationId xmlns:a16="http://schemas.microsoft.com/office/drawing/2014/main" id="{0DA89F11-4BDB-E247-9425-BD9C0DF0B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736"/>
              <a:ext cx="528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0"/>
                <a:t>분류별</a:t>
              </a:r>
            </a:p>
          </p:txBody>
        </p:sp>
      </p:grpSp>
      <p:grpSp>
        <p:nvGrpSpPr>
          <p:cNvPr id="17437" name="Group 131">
            <a:extLst>
              <a:ext uri="{FF2B5EF4-FFF2-40B4-BE49-F238E27FC236}">
                <a16:creationId xmlns:a16="http://schemas.microsoft.com/office/drawing/2014/main" id="{BE9667C0-C951-4043-8F7C-FBCDD71691E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927600"/>
            <a:ext cx="1752600" cy="635000"/>
            <a:chOff x="1056" y="2736"/>
            <a:chExt cx="1151" cy="450"/>
          </a:xfrm>
        </p:grpSpPr>
        <p:sp>
          <p:nvSpPr>
            <p:cNvPr id="17506" name="Rectangle 132">
              <a:extLst>
                <a:ext uri="{FF2B5EF4-FFF2-40B4-BE49-F238E27FC236}">
                  <a16:creationId xmlns:a16="http://schemas.microsoft.com/office/drawing/2014/main" id="{CD4508C0-5008-044B-8699-E41489A82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776"/>
              <a:ext cx="1103" cy="3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7507" name="Rectangle 133">
              <a:extLst>
                <a:ext uri="{FF2B5EF4-FFF2-40B4-BE49-F238E27FC236}">
                  <a16:creationId xmlns:a16="http://schemas.microsoft.com/office/drawing/2014/main" id="{2EFDDCC9-4B31-BE4E-BEDA-76C311899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756"/>
              <a:ext cx="1055" cy="2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200" b="0">
                  <a:latin typeface="Trebuchet MS" panose="020B0703020202090204" pitchFamily="34" charset="0"/>
                </a:rPr>
              </a:br>
              <a:r>
                <a:rPr lang="en-US" altLang="ko-KR" sz="12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7508" name="Text Box 134">
              <a:extLst>
                <a:ext uri="{FF2B5EF4-FFF2-40B4-BE49-F238E27FC236}">
                  <a16:creationId xmlns:a16="http://schemas.microsoft.com/office/drawing/2014/main" id="{B952D07A-4D5F-6343-9204-DA8DC0FF8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24"/>
              <a:ext cx="96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</a:t>
              </a:r>
              <a:r>
                <a:rPr lang="ko-KR" altLang="en-US" sz="900" b="0"/>
                <a:t>상품내용</a:t>
              </a:r>
              <a:r>
                <a:rPr lang="en-US" altLang="ko-KR" sz="900" b="0"/>
                <a:t>:</a:t>
              </a:r>
              <a:r>
                <a:rPr lang="ko-KR" altLang="en-US" sz="900" b="0"/>
                <a:t>가격</a:t>
              </a:r>
            </a:p>
          </p:txBody>
        </p:sp>
        <p:sp>
          <p:nvSpPr>
            <p:cNvPr id="17509" name="Rectangle 135">
              <a:extLst>
                <a:ext uri="{FF2B5EF4-FFF2-40B4-BE49-F238E27FC236}">
                  <a16:creationId xmlns:a16="http://schemas.microsoft.com/office/drawing/2014/main" id="{FBA77E2C-353A-2941-8F86-7BE76BFF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736"/>
              <a:ext cx="528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0"/>
                <a:t>분류별</a:t>
              </a:r>
            </a:p>
          </p:txBody>
        </p:sp>
      </p:grpSp>
      <p:sp>
        <p:nvSpPr>
          <p:cNvPr id="17438" name="Rectangle 136">
            <a:extLst>
              <a:ext uri="{FF2B5EF4-FFF2-40B4-BE49-F238E27FC236}">
                <a16:creationId xmlns:a16="http://schemas.microsoft.com/office/drawing/2014/main" id="{B89E93C8-2353-914B-966C-5BBFA4827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62600"/>
            <a:ext cx="3657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인기 상품</a:t>
            </a:r>
          </a:p>
        </p:txBody>
      </p:sp>
      <p:grpSp>
        <p:nvGrpSpPr>
          <p:cNvPr id="17439" name="Group 141">
            <a:extLst>
              <a:ext uri="{FF2B5EF4-FFF2-40B4-BE49-F238E27FC236}">
                <a16:creationId xmlns:a16="http://schemas.microsoft.com/office/drawing/2014/main" id="{605B5720-930B-5C49-8615-B85171E4A34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789613"/>
            <a:ext cx="685800" cy="763587"/>
            <a:chOff x="1056" y="3696"/>
            <a:chExt cx="432" cy="481"/>
          </a:xfrm>
        </p:grpSpPr>
        <p:sp>
          <p:nvSpPr>
            <p:cNvPr id="17503" name="Rectangle 138">
              <a:extLst>
                <a:ext uri="{FF2B5EF4-FFF2-40B4-BE49-F238E27FC236}">
                  <a16:creationId xmlns:a16="http://schemas.microsoft.com/office/drawing/2014/main" id="{33312629-FDF3-1743-B720-58BFA827F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710"/>
              <a:ext cx="432" cy="4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7504" name="Rectangle 139">
              <a:extLst>
                <a:ext uri="{FF2B5EF4-FFF2-40B4-BE49-F238E27FC236}">
                  <a16:creationId xmlns:a16="http://schemas.microsoft.com/office/drawing/2014/main" id="{278CC2D1-1447-9E41-A648-321DD1458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696"/>
              <a:ext cx="403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000" b="0">
                  <a:latin typeface="Trebuchet MS" panose="020B0703020202090204" pitchFamily="34" charset="0"/>
                </a:rPr>
              </a:br>
              <a:r>
                <a:rPr lang="en-US" altLang="ko-KR" sz="10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7505" name="Text Box 140">
              <a:extLst>
                <a:ext uri="{FF2B5EF4-FFF2-40B4-BE49-F238E27FC236}">
                  <a16:creationId xmlns:a16="http://schemas.microsoft.com/office/drawing/2014/main" id="{E0B208C8-D075-E841-9570-FEA922CC4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" y="3888"/>
              <a:ext cx="39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b="0"/>
                <a:t>상품이름</a:t>
              </a:r>
              <a:r>
                <a:rPr lang="en-US" altLang="ko-KR" sz="8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b="0"/>
                <a:t>상품내용</a:t>
              </a:r>
              <a:r>
                <a:rPr lang="en-US" altLang="ko-KR" sz="8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b="0"/>
                <a:t>가격</a:t>
              </a:r>
            </a:p>
          </p:txBody>
        </p:sp>
      </p:grpSp>
      <p:grpSp>
        <p:nvGrpSpPr>
          <p:cNvPr id="17440" name="Group 142">
            <a:extLst>
              <a:ext uri="{FF2B5EF4-FFF2-40B4-BE49-F238E27FC236}">
                <a16:creationId xmlns:a16="http://schemas.microsoft.com/office/drawing/2014/main" id="{6F0DC894-5911-6548-8171-F850F45B80A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789613"/>
            <a:ext cx="685800" cy="763587"/>
            <a:chOff x="1056" y="3696"/>
            <a:chExt cx="432" cy="481"/>
          </a:xfrm>
        </p:grpSpPr>
        <p:sp>
          <p:nvSpPr>
            <p:cNvPr id="17500" name="Rectangle 143">
              <a:extLst>
                <a:ext uri="{FF2B5EF4-FFF2-40B4-BE49-F238E27FC236}">
                  <a16:creationId xmlns:a16="http://schemas.microsoft.com/office/drawing/2014/main" id="{1B7FD0BE-D0A7-484B-87B7-2C4146EAD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710"/>
              <a:ext cx="432" cy="4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7501" name="Rectangle 144">
              <a:extLst>
                <a:ext uri="{FF2B5EF4-FFF2-40B4-BE49-F238E27FC236}">
                  <a16:creationId xmlns:a16="http://schemas.microsoft.com/office/drawing/2014/main" id="{6456DF04-97FE-6F46-815F-1C487161B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696"/>
              <a:ext cx="403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000" b="0">
                  <a:latin typeface="Trebuchet MS" panose="020B0703020202090204" pitchFamily="34" charset="0"/>
                </a:rPr>
              </a:br>
              <a:r>
                <a:rPr lang="en-US" altLang="ko-KR" sz="10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7502" name="Text Box 145">
              <a:extLst>
                <a:ext uri="{FF2B5EF4-FFF2-40B4-BE49-F238E27FC236}">
                  <a16:creationId xmlns:a16="http://schemas.microsoft.com/office/drawing/2014/main" id="{667FF045-A446-8445-90DF-D07BDEE6F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" y="3888"/>
              <a:ext cx="39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b="0"/>
                <a:t>상품이름</a:t>
              </a:r>
              <a:r>
                <a:rPr lang="en-US" altLang="ko-KR" sz="8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b="0"/>
                <a:t>상품내용</a:t>
              </a:r>
              <a:r>
                <a:rPr lang="en-US" altLang="ko-KR" sz="8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b="0"/>
                <a:t>가격</a:t>
              </a:r>
            </a:p>
          </p:txBody>
        </p:sp>
      </p:grpSp>
      <p:grpSp>
        <p:nvGrpSpPr>
          <p:cNvPr id="17441" name="Group 146">
            <a:extLst>
              <a:ext uri="{FF2B5EF4-FFF2-40B4-BE49-F238E27FC236}">
                <a16:creationId xmlns:a16="http://schemas.microsoft.com/office/drawing/2014/main" id="{F736C17C-4453-A442-8BEC-5D9BC7F26A2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89613"/>
            <a:ext cx="685800" cy="763587"/>
            <a:chOff x="1056" y="3696"/>
            <a:chExt cx="432" cy="481"/>
          </a:xfrm>
        </p:grpSpPr>
        <p:sp>
          <p:nvSpPr>
            <p:cNvPr id="17497" name="Rectangle 147">
              <a:extLst>
                <a:ext uri="{FF2B5EF4-FFF2-40B4-BE49-F238E27FC236}">
                  <a16:creationId xmlns:a16="http://schemas.microsoft.com/office/drawing/2014/main" id="{DC855193-BDC9-AC48-BC38-AFE86D5E6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710"/>
              <a:ext cx="432" cy="4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7498" name="Rectangle 148">
              <a:extLst>
                <a:ext uri="{FF2B5EF4-FFF2-40B4-BE49-F238E27FC236}">
                  <a16:creationId xmlns:a16="http://schemas.microsoft.com/office/drawing/2014/main" id="{2811351A-8834-A744-A91F-D676E0F09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696"/>
              <a:ext cx="403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000" b="0">
                  <a:latin typeface="Trebuchet MS" panose="020B0703020202090204" pitchFamily="34" charset="0"/>
                </a:rPr>
              </a:br>
              <a:r>
                <a:rPr lang="en-US" altLang="ko-KR" sz="10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7499" name="Text Box 149">
              <a:extLst>
                <a:ext uri="{FF2B5EF4-FFF2-40B4-BE49-F238E27FC236}">
                  <a16:creationId xmlns:a16="http://schemas.microsoft.com/office/drawing/2014/main" id="{A4CC94E1-5E16-154C-981E-388D5954C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" y="3888"/>
              <a:ext cx="39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b="0"/>
                <a:t>상품이름</a:t>
              </a:r>
              <a:r>
                <a:rPr lang="en-US" altLang="ko-KR" sz="8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b="0"/>
                <a:t>상품내용</a:t>
              </a:r>
              <a:r>
                <a:rPr lang="en-US" altLang="ko-KR" sz="8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b="0"/>
                <a:t>가격</a:t>
              </a:r>
            </a:p>
          </p:txBody>
        </p:sp>
      </p:grpSp>
      <p:grpSp>
        <p:nvGrpSpPr>
          <p:cNvPr id="17442" name="Group 150">
            <a:extLst>
              <a:ext uri="{FF2B5EF4-FFF2-40B4-BE49-F238E27FC236}">
                <a16:creationId xmlns:a16="http://schemas.microsoft.com/office/drawing/2014/main" id="{8EF773C9-43F9-0348-A315-DFA59310DD0C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5791200"/>
            <a:ext cx="685800" cy="763588"/>
            <a:chOff x="1056" y="3696"/>
            <a:chExt cx="432" cy="481"/>
          </a:xfrm>
        </p:grpSpPr>
        <p:sp>
          <p:nvSpPr>
            <p:cNvPr id="17494" name="Rectangle 151">
              <a:extLst>
                <a:ext uri="{FF2B5EF4-FFF2-40B4-BE49-F238E27FC236}">
                  <a16:creationId xmlns:a16="http://schemas.microsoft.com/office/drawing/2014/main" id="{8CF0BCDE-649D-CF4F-94CC-18EE31E45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710"/>
              <a:ext cx="432" cy="4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7495" name="Rectangle 152">
              <a:extLst>
                <a:ext uri="{FF2B5EF4-FFF2-40B4-BE49-F238E27FC236}">
                  <a16:creationId xmlns:a16="http://schemas.microsoft.com/office/drawing/2014/main" id="{E3081802-95ED-B04B-86AB-14553321C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696"/>
              <a:ext cx="403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000" b="0">
                  <a:latin typeface="Trebuchet MS" panose="020B0703020202090204" pitchFamily="34" charset="0"/>
                </a:rPr>
              </a:br>
              <a:r>
                <a:rPr lang="en-US" altLang="ko-KR" sz="10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7496" name="Text Box 153">
              <a:extLst>
                <a:ext uri="{FF2B5EF4-FFF2-40B4-BE49-F238E27FC236}">
                  <a16:creationId xmlns:a16="http://schemas.microsoft.com/office/drawing/2014/main" id="{DE52D4A9-EC16-FB44-83FA-F1DC07263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" y="3888"/>
              <a:ext cx="39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b="0"/>
                <a:t>상품이름</a:t>
              </a:r>
              <a:r>
                <a:rPr lang="en-US" altLang="ko-KR" sz="8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b="0"/>
                <a:t>상품내용</a:t>
              </a:r>
              <a:r>
                <a:rPr lang="en-US" altLang="ko-KR" sz="8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b="0"/>
                <a:t>가격</a:t>
              </a:r>
            </a:p>
          </p:txBody>
        </p:sp>
      </p:grpSp>
      <p:sp>
        <p:nvSpPr>
          <p:cNvPr id="17443" name="Line 170">
            <a:extLst>
              <a:ext uri="{FF2B5EF4-FFF2-40B4-BE49-F238E27FC236}">
                <a16:creationId xmlns:a16="http://schemas.microsoft.com/office/drawing/2014/main" id="{5139D427-10A5-6845-98B1-9AD87704B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8514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Line 171">
            <a:extLst>
              <a:ext uri="{FF2B5EF4-FFF2-40B4-BE49-F238E27FC236}">
                <a16:creationId xmlns:a16="http://schemas.microsoft.com/office/drawing/2014/main" id="{7C48E326-9AFC-4145-BA31-4C29AA39D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191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Rectangle 172">
            <a:extLst>
              <a:ext uri="{FF2B5EF4-FFF2-40B4-BE49-F238E27FC236}">
                <a16:creationId xmlns:a16="http://schemas.microsoft.com/office/drawing/2014/main" id="{F72A576C-66C3-374D-9454-F415E2E51D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6200"/>
            <a:ext cx="1600200" cy="152400"/>
          </a:xfrm>
        </p:spPr>
        <p:txBody>
          <a:bodyPr/>
          <a:lstStyle/>
          <a:p>
            <a:pPr eaLnBrk="1" hangingPunct="1"/>
            <a:r>
              <a:rPr lang="en-US" altLang="ko-KR" sz="1000">
                <a:solidFill>
                  <a:schemeClr val="tx1"/>
                </a:solidFill>
              </a:rPr>
              <a:t>00</a:t>
            </a:r>
            <a:r>
              <a:rPr lang="ko-KR" altLang="en-US" sz="1000">
                <a:solidFill>
                  <a:schemeClr val="tx1"/>
                </a:solidFill>
              </a:rPr>
              <a:t>쇼핑몰메인</a:t>
            </a:r>
            <a:endParaRPr lang="ko-KR" altLang="en-US"/>
          </a:p>
        </p:txBody>
      </p:sp>
      <p:grpSp>
        <p:nvGrpSpPr>
          <p:cNvPr id="17446" name="Group 185">
            <a:extLst>
              <a:ext uri="{FF2B5EF4-FFF2-40B4-BE49-F238E27FC236}">
                <a16:creationId xmlns:a16="http://schemas.microsoft.com/office/drawing/2014/main" id="{2C19166F-4F13-174E-8114-91E7E65AAEA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895600"/>
            <a:ext cx="1524000" cy="685800"/>
            <a:chOff x="192" y="1632"/>
            <a:chExt cx="1056" cy="432"/>
          </a:xfrm>
        </p:grpSpPr>
        <p:sp>
          <p:nvSpPr>
            <p:cNvPr id="17491" name="Rectangle 186">
              <a:extLst>
                <a:ext uri="{FF2B5EF4-FFF2-40B4-BE49-F238E27FC236}">
                  <a16:creationId xmlns:a16="http://schemas.microsoft.com/office/drawing/2014/main" id="{0548CDD1-5BF5-7845-BFAC-3AEAD0F1B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32"/>
              <a:ext cx="105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7492" name="Rectangle 187">
              <a:extLst>
                <a:ext uri="{FF2B5EF4-FFF2-40B4-BE49-F238E27FC236}">
                  <a16:creationId xmlns:a16="http://schemas.microsoft.com/office/drawing/2014/main" id="{6B7893AD-AE11-6F4E-8904-B0023DE21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32"/>
              <a:ext cx="384" cy="43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000" b="0">
                  <a:latin typeface="Trebuchet MS" panose="020B0703020202090204" pitchFamily="34" charset="0"/>
                </a:rPr>
              </a:br>
              <a:r>
                <a:rPr lang="en-US" altLang="ko-KR" sz="10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7493" name="Text Box 188">
              <a:extLst>
                <a:ext uri="{FF2B5EF4-FFF2-40B4-BE49-F238E27FC236}">
                  <a16:creationId xmlns:a16="http://schemas.microsoft.com/office/drawing/2014/main" id="{07BED8AF-41AD-8D48-A67E-3C6DF09E9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" y="1689"/>
              <a:ext cx="51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0"/>
                <a:t>상품이름</a:t>
              </a:r>
              <a:r>
                <a:rPr lang="en-US" altLang="ko-KR" sz="10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0"/>
                <a:t>상품내용</a:t>
              </a:r>
              <a:r>
                <a:rPr lang="en-US" altLang="ko-KR" sz="10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0"/>
                <a:t>가격</a:t>
              </a:r>
            </a:p>
          </p:txBody>
        </p:sp>
      </p:grpSp>
      <p:sp>
        <p:nvSpPr>
          <p:cNvPr id="17447" name="Rectangle 190">
            <a:extLst>
              <a:ext uri="{FF2B5EF4-FFF2-40B4-BE49-F238E27FC236}">
                <a16:creationId xmlns:a16="http://schemas.microsoft.com/office/drawing/2014/main" id="{E3AA14B9-47E6-0540-A7CD-E812E06E9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581400"/>
            <a:ext cx="15240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이벤트상품</a:t>
            </a:r>
          </a:p>
        </p:txBody>
      </p:sp>
      <p:grpSp>
        <p:nvGrpSpPr>
          <p:cNvPr id="17448" name="Group 191">
            <a:extLst>
              <a:ext uri="{FF2B5EF4-FFF2-40B4-BE49-F238E27FC236}">
                <a16:creationId xmlns:a16="http://schemas.microsoft.com/office/drawing/2014/main" id="{F639D3E8-3E4E-E94A-B2B1-112ACA0157FB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810000"/>
            <a:ext cx="1524000" cy="685800"/>
            <a:chOff x="192" y="1632"/>
            <a:chExt cx="1056" cy="432"/>
          </a:xfrm>
        </p:grpSpPr>
        <p:sp>
          <p:nvSpPr>
            <p:cNvPr id="17488" name="Rectangle 192">
              <a:extLst>
                <a:ext uri="{FF2B5EF4-FFF2-40B4-BE49-F238E27FC236}">
                  <a16:creationId xmlns:a16="http://schemas.microsoft.com/office/drawing/2014/main" id="{7304F192-B044-754E-B15C-BF1FED521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32"/>
              <a:ext cx="105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7489" name="Rectangle 193">
              <a:extLst>
                <a:ext uri="{FF2B5EF4-FFF2-40B4-BE49-F238E27FC236}">
                  <a16:creationId xmlns:a16="http://schemas.microsoft.com/office/drawing/2014/main" id="{A940F5BE-7A72-4441-99A1-7195BA705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32"/>
              <a:ext cx="384" cy="43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000" b="0">
                  <a:latin typeface="Trebuchet MS" panose="020B0703020202090204" pitchFamily="34" charset="0"/>
                </a:rPr>
              </a:br>
              <a:r>
                <a:rPr lang="en-US" altLang="ko-KR" sz="10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7490" name="Text Box 194">
              <a:extLst>
                <a:ext uri="{FF2B5EF4-FFF2-40B4-BE49-F238E27FC236}">
                  <a16:creationId xmlns:a16="http://schemas.microsoft.com/office/drawing/2014/main" id="{4482DCAD-2A61-7E43-9072-0AF7E5BFC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" y="1689"/>
              <a:ext cx="51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0"/>
                <a:t>상품이름</a:t>
              </a:r>
              <a:r>
                <a:rPr lang="en-US" altLang="ko-KR" sz="10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0"/>
                <a:t>상품내용</a:t>
              </a:r>
              <a:r>
                <a:rPr lang="en-US" altLang="ko-KR" sz="10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0"/>
                <a:t>가격</a:t>
              </a:r>
            </a:p>
          </p:txBody>
        </p:sp>
      </p:grpSp>
      <p:sp>
        <p:nvSpPr>
          <p:cNvPr id="17449" name="Rectangle 195">
            <a:extLst>
              <a:ext uri="{FF2B5EF4-FFF2-40B4-BE49-F238E27FC236}">
                <a16:creationId xmlns:a16="http://schemas.microsoft.com/office/drawing/2014/main" id="{396F7906-821A-3D48-A03C-AEF60613A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95800"/>
            <a:ext cx="15240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이 달의 </a:t>
            </a:r>
            <a:r>
              <a:rPr lang="en-US" altLang="ko-KR" sz="1000">
                <a:latin typeface="Trebuchet MS" panose="020B0703020202090204" pitchFamily="34" charset="0"/>
              </a:rPr>
              <a:t>Best </a:t>
            </a:r>
            <a:r>
              <a:rPr lang="ko-KR" altLang="en-US" sz="1000" b="0"/>
              <a:t>상품</a:t>
            </a:r>
          </a:p>
        </p:txBody>
      </p:sp>
      <p:grpSp>
        <p:nvGrpSpPr>
          <p:cNvPr id="17450" name="Group 197">
            <a:extLst>
              <a:ext uri="{FF2B5EF4-FFF2-40B4-BE49-F238E27FC236}">
                <a16:creationId xmlns:a16="http://schemas.microsoft.com/office/drawing/2014/main" id="{628308F8-78F5-3D47-87AA-69C9821B1E3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724400"/>
            <a:ext cx="1524000" cy="685800"/>
            <a:chOff x="192" y="1632"/>
            <a:chExt cx="1056" cy="432"/>
          </a:xfrm>
        </p:grpSpPr>
        <p:sp>
          <p:nvSpPr>
            <p:cNvPr id="17485" name="Rectangle 198">
              <a:extLst>
                <a:ext uri="{FF2B5EF4-FFF2-40B4-BE49-F238E27FC236}">
                  <a16:creationId xmlns:a16="http://schemas.microsoft.com/office/drawing/2014/main" id="{9C6B1149-D616-D44E-9980-AD6C6D33A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32"/>
              <a:ext cx="105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7486" name="Rectangle 199">
              <a:extLst>
                <a:ext uri="{FF2B5EF4-FFF2-40B4-BE49-F238E27FC236}">
                  <a16:creationId xmlns:a16="http://schemas.microsoft.com/office/drawing/2014/main" id="{0A4FA42F-63D5-7140-8220-C54D9B5A0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32"/>
              <a:ext cx="384" cy="43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000" b="0">
                  <a:latin typeface="Trebuchet MS" panose="020B0703020202090204" pitchFamily="34" charset="0"/>
                </a:rPr>
              </a:br>
              <a:r>
                <a:rPr lang="en-US" altLang="ko-KR" sz="10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7487" name="Text Box 200">
              <a:extLst>
                <a:ext uri="{FF2B5EF4-FFF2-40B4-BE49-F238E27FC236}">
                  <a16:creationId xmlns:a16="http://schemas.microsoft.com/office/drawing/2014/main" id="{344BE370-E0B6-064E-9356-D4D89C400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" y="1689"/>
              <a:ext cx="51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0"/>
                <a:t>상품이름</a:t>
              </a:r>
              <a:r>
                <a:rPr lang="en-US" altLang="ko-KR" sz="10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0"/>
                <a:t>상품내용</a:t>
              </a:r>
              <a:r>
                <a:rPr lang="en-US" altLang="ko-KR" sz="10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0"/>
                <a:t>가격</a:t>
              </a:r>
            </a:p>
          </p:txBody>
        </p:sp>
      </p:grpSp>
      <p:sp>
        <p:nvSpPr>
          <p:cNvPr id="17451" name="Rectangle 208">
            <a:extLst>
              <a:ext uri="{FF2B5EF4-FFF2-40B4-BE49-F238E27FC236}">
                <a16:creationId xmlns:a16="http://schemas.microsoft.com/office/drawing/2014/main" id="{0970AB25-95F0-CD44-8A7B-238F59FA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0"/>
            <a:ext cx="6705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/>
              <a:t>HOME | </a:t>
            </a:r>
            <a:r>
              <a:rPr lang="ko-KR" altLang="en-US" sz="900" b="0"/>
              <a:t>이용약관 </a:t>
            </a:r>
            <a:r>
              <a:rPr lang="en-US" altLang="ko-KR" sz="900" b="0"/>
              <a:t>| </a:t>
            </a:r>
            <a:r>
              <a:rPr lang="ko-KR" altLang="en-US" sz="900" b="0"/>
              <a:t>회원정보관리 </a:t>
            </a:r>
            <a:r>
              <a:rPr lang="en-US" altLang="ko-KR" sz="900" b="0"/>
              <a:t>| </a:t>
            </a:r>
            <a:r>
              <a:rPr lang="ko-KR" altLang="en-US" sz="900" b="0"/>
              <a:t>이용안내 </a:t>
            </a:r>
            <a:r>
              <a:rPr lang="en-US" altLang="ko-KR" sz="900" b="0"/>
              <a:t>| </a:t>
            </a:r>
            <a:r>
              <a:rPr lang="ko-KR" altLang="en-US" sz="900" b="0"/>
              <a:t>고객센터</a:t>
            </a:r>
          </a:p>
        </p:txBody>
      </p:sp>
      <p:sp>
        <p:nvSpPr>
          <p:cNvPr id="17452" name="Rectangle 209">
            <a:extLst>
              <a:ext uri="{FF2B5EF4-FFF2-40B4-BE49-F238E27FC236}">
                <a16:creationId xmlns:a16="http://schemas.microsoft.com/office/drawing/2014/main" id="{2E6B2435-2E2D-2246-839D-A1771986F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610600"/>
            <a:ext cx="6705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2400"/>
          </a:p>
        </p:txBody>
      </p:sp>
      <p:sp>
        <p:nvSpPr>
          <p:cNvPr id="17453" name="Text Box 213">
            <a:extLst>
              <a:ext uri="{FF2B5EF4-FFF2-40B4-BE49-F238E27FC236}">
                <a16:creationId xmlns:a16="http://schemas.microsoft.com/office/drawing/2014/main" id="{8560EBBC-9212-D441-AE99-72AF0D295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763000"/>
            <a:ext cx="2157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/>
              <a:t>00 0000 000 </a:t>
            </a:r>
            <a:r>
              <a:rPr lang="ko-KR" altLang="en-US" sz="1000"/>
              <a:t>쇼핑몰</a:t>
            </a:r>
          </a:p>
        </p:txBody>
      </p:sp>
      <p:sp>
        <p:nvSpPr>
          <p:cNvPr id="17454" name="Line 216">
            <a:extLst>
              <a:ext uri="{FF2B5EF4-FFF2-40B4-BE49-F238E27FC236}">
                <a16:creationId xmlns:a16="http://schemas.microsoft.com/office/drawing/2014/main" id="{FE4DABEC-5795-E245-905D-BF2C5B016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868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55" name="Group 243">
            <a:extLst>
              <a:ext uri="{FF2B5EF4-FFF2-40B4-BE49-F238E27FC236}">
                <a16:creationId xmlns:a16="http://schemas.microsoft.com/office/drawing/2014/main" id="{672273E4-5EF8-3D4D-981C-321A2C48989C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6927850"/>
            <a:ext cx="3505200" cy="368300"/>
            <a:chOff x="1344" y="3160"/>
            <a:chExt cx="2976" cy="248"/>
          </a:xfrm>
        </p:grpSpPr>
        <p:sp>
          <p:nvSpPr>
            <p:cNvPr id="17482" name="Rectangle 244">
              <a:extLst>
                <a:ext uri="{FF2B5EF4-FFF2-40B4-BE49-F238E27FC236}">
                  <a16:creationId xmlns:a16="http://schemas.microsoft.com/office/drawing/2014/main" id="{53C9D93F-2983-8D48-9A74-85D541B19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60"/>
              <a:ext cx="2976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7483" name="Rectangle 245">
              <a:extLst>
                <a:ext uri="{FF2B5EF4-FFF2-40B4-BE49-F238E27FC236}">
                  <a16:creationId xmlns:a16="http://schemas.microsoft.com/office/drawing/2014/main" id="{471FA64D-0228-3F46-84A8-DC81A4925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3160"/>
              <a:ext cx="349" cy="24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9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900" b="0">
                  <a:latin typeface="Trebuchet MS" panose="020B0703020202090204" pitchFamily="34" charset="0"/>
                </a:rPr>
              </a:br>
              <a:r>
                <a:rPr lang="en-US" altLang="ko-KR" sz="9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7484" name="Text Box 246">
              <a:extLst>
                <a:ext uri="{FF2B5EF4-FFF2-40B4-BE49-F238E27FC236}">
                  <a16:creationId xmlns:a16="http://schemas.microsoft.com/office/drawing/2014/main" id="{B8FB6ADB-A195-C44D-AA09-D7555634F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" y="3169"/>
              <a:ext cx="239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             </a:t>
              </a:r>
              <a:r>
                <a:rPr lang="ko-KR" altLang="en-US" sz="900" b="0"/>
                <a:t>상품내용</a:t>
              </a:r>
              <a:r>
                <a:rPr lang="en-US" altLang="ko-KR" sz="900" b="0"/>
                <a:t>:                  </a:t>
              </a:r>
              <a:r>
                <a:rPr lang="ko-KR" altLang="en-US" sz="900" b="0"/>
                <a:t>가격</a:t>
              </a:r>
              <a:r>
                <a:rPr lang="en-US" altLang="ko-KR" sz="900" b="0"/>
                <a:t>:</a:t>
              </a:r>
            </a:p>
          </p:txBody>
        </p:sp>
      </p:grpSp>
      <p:grpSp>
        <p:nvGrpSpPr>
          <p:cNvPr id="17456" name="Group 247">
            <a:extLst>
              <a:ext uri="{FF2B5EF4-FFF2-40B4-BE49-F238E27FC236}">
                <a16:creationId xmlns:a16="http://schemas.microsoft.com/office/drawing/2014/main" id="{9EBDE643-57EF-314E-8F85-D0DEB19A626E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7397750"/>
            <a:ext cx="3505200" cy="368300"/>
            <a:chOff x="1344" y="3160"/>
            <a:chExt cx="2976" cy="248"/>
          </a:xfrm>
        </p:grpSpPr>
        <p:sp>
          <p:nvSpPr>
            <p:cNvPr id="17479" name="Rectangle 248">
              <a:extLst>
                <a:ext uri="{FF2B5EF4-FFF2-40B4-BE49-F238E27FC236}">
                  <a16:creationId xmlns:a16="http://schemas.microsoft.com/office/drawing/2014/main" id="{98B668C8-4E1F-6E4E-997E-6085FE2AC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60"/>
              <a:ext cx="2976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7480" name="Rectangle 249">
              <a:extLst>
                <a:ext uri="{FF2B5EF4-FFF2-40B4-BE49-F238E27FC236}">
                  <a16:creationId xmlns:a16="http://schemas.microsoft.com/office/drawing/2014/main" id="{0C241DE3-4562-3148-9BF7-083BA506B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3160"/>
              <a:ext cx="349" cy="24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9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900" b="0">
                  <a:latin typeface="Trebuchet MS" panose="020B0703020202090204" pitchFamily="34" charset="0"/>
                </a:rPr>
              </a:br>
              <a:r>
                <a:rPr lang="en-US" altLang="ko-KR" sz="9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7481" name="Text Box 250">
              <a:extLst>
                <a:ext uri="{FF2B5EF4-FFF2-40B4-BE49-F238E27FC236}">
                  <a16:creationId xmlns:a16="http://schemas.microsoft.com/office/drawing/2014/main" id="{4F2F8D15-9F6E-1944-BB72-49048F355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" y="3169"/>
              <a:ext cx="239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             </a:t>
              </a:r>
              <a:r>
                <a:rPr lang="ko-KR" altLang="en-US" sz="900" b="0"/>
                <a:t>상품내용</a:t>
              </a:r>
              <a:r>
                <a:rPr lang="en-US" altLang="ko-KR" sz="900" b="0"/>
                <a:t>:                  </a:t>
              </a:r>
              <a:r>
                <a:rPr lang="ko-KR" altLang="en-US" sz="900" b="0"/>
                <a:t>가격</a:t>
              </a:r>
              <a:r>
                <a:rPr lang="en-US" altLang="ko-KR" sz="900" b="0"/>
                <a:t>:</a:t>
              </a:r>
            </a:p>
          </p:txBody>
        </p:sp>
      </p:grpSp>
      <p:sp>
        <p:nvSpPr>
          <p:cNvPr id="17457" name="Text Box 257">
            <a:extLst>
              <a:ext uri="{FF2B5EF4-FFF2-40B4-BE49-F238E27FC236}">
                <a16:creationId xmlns:a16="http://schemas.microsoft.com/office/drawing/2014/main" id="{3E280C5B-DC7A-A149-A73C-D61BB832F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9600"/>
            <a:ext cx="106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/>
              <a:t>Power</a:t>
            </a:r>
            <a:r>
              <a:rPr lang="en-US" altLang="ko-KR" sz="1000">
                <a:latin typeface="Trebuchet MS" panose="020B0703020202090204" pitchFamily="34" charset="0"/>
              </a:rPr>
              <a:t>  Search</a:t>
            </a:r>
          </a:p>
        </p:txBody>
      </p:sp>
      <p:sp>
        <p:nvSpPr>
          <p:cNvPr id="17458" name="Line 258">
            <a:extLst>
              <a:ext uri="{FF2B5EF4-FFF2-40B4-BE49-F238E27FC236}">
                <a16:creationId xmlns:a16="http://schemas.microsoft.com/office/drawing/2014/main" id="{316B04D1-49EC-CE49-BED7-004937366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838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9" name="Rectangle 259">
            <a:extLst>
              <a:ext uri="{FF2B5EF4-FFF2-40B4-BE49-F238E27FC236}">
                <a16:creationId xmlns:a16="http://schemas.microsoft.com/office/drawing/2014/main" id="{8F4CEAE1-525B-9A4B-B1DB-E8FC17F7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상의</a:t>
            </a:r>
            <a:r>
              <a:rPr lang="en-US" altLang="ko-KR" sz="1200" b="0"/>
              <a:t>(</a:t>
            </a:r>
            <a:r>
              <a:rPr lang="ko-KR" altLang="en-US" sz="1200" b="0"/>
              <a:t>남</a:t>
            </a:r>
          </a:p>
        </p:txBody>
      </p:sp>
      <p:sp>
        <p:nvSpPr>
          <p:cNvPr id="17460" name="Line 260">
            <a:extLst>
              <a:ext uri="{FF2B5EF4-FFF2-40B4-BE49-F238E27FC236}">
                <a16:creationId xmlns:a16="http://schemas.microsoft.com/office/drawing/2014/main" id="{00A68BD1-4F71-6041-9426-31A5EF335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117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1" name="Rectangle 261">
            <a:extLst>
              <a:ext uri="{FF2B5EF4-FFF2-40B4-BE49-F238E27FC236}">
                <a16:creationId xmlns:a16="http://schemas.microsoft.com/office/drawing/2014/main" id="{6F5A72CD-4EE1-C042-A404-BCA9FB4D6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하의</a:t>
            </a:r>
            <a:r>
              <a:rPr lang="en-US" altLang="ko-KR" sz="1200" b="0"/>
              <a:t>(</a:t>
            </a:r>
            <a:r>
              <a:rPr lang="ko-KR" altLang="en-US" sz="1200" b="0"/>
              <a:t>남</a:t>
            </a:r>
            <a:r>
              <a:rPr lang="en-US" altLang="ko-KR" sz="1200" b="0"/>
              <a:t>)</a:t>
            </a:r>
            <a:endParaRPr lang="ko-KR" altLang="en-US" sz="1200" b="0"/>
          </a:p>
        </p:txBody>
      </p:sp>
      <p:sp>
        <p:nvSpPr>
          <p:cNvPr id="17462" name="Rectangle 262">
            <a:extLst>
              <a:ext uri="{FF2B5EF4-FFF2-40B4-BE49-F238E27FC236}">
                <a16:creationId xmlns:a16="http://schemas.microsoft.com/office/drawing/2014/main" id="{28E0963A-6BE8-0645-A072-C41A09EDA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상의</a:t>
            </a:r>
            <a:r>
              <a:rPr lang="en-US" altLang="ko-KR" sz="1200" b="0"/>
              <a:t>(</a:t>
            </a:r>
            <a:r>
              <a:rPr lang="ko-KR" altLang="en-US" sz="1200" b="0"/>
              <a:t>여</a:t>
            </a:r>
            <a:r>
              <a:rPr lang="en-US" altLang="ko-KR" sz="1200" b="0"/>
              <a:t>)</a:t>
            </a:r>
            <a:endParaRPr lang="ko-KR" altLang="en-US" sz="1200" b="0"/>
          </a:p>
        </p:txBody>
      </p:sp>
      <p:sp>
        <p:nvSpPr>
          <p:cNvPr id="17463" name="Rectangle 263">
            <a:extLst>
              <a:ext uri="{FF2B5EF4-FFF2-40B4-BE49-F238E27FC236}">
                <a16:creationId xmlns:a16="http://schemas.microsoft.com/office/drawing/2014/main" id="{3453100D-6288-FC49-8994-D2414394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하의</a:t>
            </a:r>
            <a:r>
              <a:rPr lang="en-US" altLang="ko-KR" sz="1200" b="0"/>
              <a:t>(</a:t>
            </a:r>
            <a:r>
              <a:rPr lang="ko-KR" altLang="en-US" sz="1200" b="0"/>
              <a:t>여</a:t>
            </a:r>
            <a:r>
              <a:rPr lang="en-US" altLang="ko-KR" sz="1200" b="0"/>
              <a:t>)</a:t>
            </a:r>
            <a:endParaRPr lang="ko-KR" altLang="en-US" sz="1200" b="0"/>
          </a:p>
        </p:txBody>
      </p:sp>
      <p:sp>
        <p:nvSpPr>
          <p:cNvPr id="17464" name="Rectangle 264">
            <a:extLst>
              <a:ext uri="{FF2B5EF4-FFF2-40B4-BE49-F238E27FC236}">
                <a16:creationId xmlns:a16="http://schemas.microsoft.com/office/drawing/2014/main" id="{8245F6D2-1D50-1B40-B069-EF6216C9A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구두</a:t>
            </a:r>
          </a:p>
        </p:txBody>
      </p:sp>
      <p:sp>
        <p:nvSpPr>
          <p:cNvPr id="17465" name="Rectangle 265">
            <a:extLst>
              <a:ext uri="{FF2B5EF4-FFF2-40B4-BE49-F238E27FC236}">
                <a16:creationId xmlns:a16="http://schemas.microsoft.com/office/drawing/2014/main" id="{13EA154D-42F5-AC4F-8850-E9AB58FEB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소품</a:t>
            </a:r>
          </a:p>
        </p:txBody>
      </p:sp>
      <p:sp>
        <p:nvSpPr>
          <p:cNvPr id="17466" name="Rectangle 266">
            <a:extLst>
              <a:ext uri="{FF2B5EF4-FFF2-40B4-BE49-F238E27FC236}">
                <a16:creationId xmlns:a16="http://schemas.microsoft.com/office/drawing/2014/main" id="{7EFCEE17-910E-B642-ABB2-D1C55E248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가방</a:t>
            </a:r>
          </a:p>
        </p:txBody>
      </p:sp>
      <p:sp>
        <p:nvSpPr>
          <p:cNvPr id="17467" name="Rectangle 269">
            <a:extLst>
              <a:ext uri="{FF2B5EF4-FFF2-40B4-BE49-F238E27FC236}">
                <a16:creationId xmlns:a16="http://schemas.microsoft.com/office/drawing/2014/main" id="{CF466F8F-6E00-B741-A9D3-0A70EC340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629400"/>
            <a:ext cx="36576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특가 상품</a:t>
            </a:r>
          </a:p>
        </p:txBody>
      </p:sp>
      <p:grpSp>
        <p:nvGrpSpPr>
          <p:cNvPr id="17468" name="Group 270">
            <a:extLst>
              <a:ext uri="{FF2B5EF4-FFF2-40B4-BE49-F238E27FC236}">
                <a16:creationId xmlns:a16="http://schemas.microsoft.com/office/drawing/2014/main" id="{5F212C77-416E-244C-BC4C-683DC0E3DE9D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7842250"/>
            <a:ext cx="3505200" cy="368300"/>
            <a:chOff x="1344" y="3160"/>
            <a:chExt cx="2976" cy="248"/>
          </a:xfrm>
        </p:grpSpPr>
        <p:sp>
          <p:nvSpPr>
            <p:cNvPr id="17476" name="Rectangle 271">
              <a:extLst>
                <a:ext uri="{FF2B5EF4-FFF2-40B4-BE49-F238E27FC236}">
                  <a16:creationId xmlns:a16="http://schemas.microsoft.com/office/drawing/2014/main" id="{591821C2-A7B5-1F4D-9C7C-19C7B9BA7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60"/>
              <a:ext cx="2976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7477" name="Rectangle 272">
              <a:extLst>
                <a:ext uri="{FF2B5EF4-FFF2-40B4-BE49-F238E27FC236}">
                  <a16:creationId xmlns:a16="http://schemas.microsoft.com/office/drawing/2014/main" id="{E59BCDC8-4473-B049-840A-101CEBC2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3160"/>
              <a:ext cx="349" cy="24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9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900" b="0">
                  <a:latin typeface="Trebuchet MS" panose="020B0703020202090204" pitchFamily="34" charset="0"/>
                </a:rPr>
              </a:br>
              <a:r>
                <a:rPr lang="en-US" altLang="ko-KR" sz="9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7478" name="Text Box 273">
              <a:extLst>
                <a:ext uri="{FF2B5EF4-FFF2-40B4-BE49-F238E27FC236}">
                  <a16:creationId xmlns:a16="http://schemas.microsoft.com/office/drawing/2014/main" id="{180897E3-121B-B84D-896F-B96D097AD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" y="3169"/>
              <a:ext cx="239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             </a:t>
              </a:r>
              <a:r>
                <a:rPr lang="ko-KR" altLang="en-US" sz="900" b="0"/>
                <a:t>상품내용</a:t>
              </a:r>
              <a:r>
                <a:rPr lang="en-US" altLang="ko-KR" sz="900" b="0"/>
                <a:t>:                  </a:t>
              </a:r>
              <a:r>
                <a:rPr lang="ko-KR" altLang="en-US" sz="900" b="0"/>
                <a:t>가격</a:t>
              </a:r>
              <a:r>
                <a:rPr lang="en-US" altLang="ko-KR" sz="900" b="0"/>
                <a:t>:</a:t>
              </a:r>
            </a:p>
          </p:txBody>
        </p:sp>
      </p:grpSp>
      <p:sp>
        <p:nvSpPr>
          <p:cNvPr id="17469" name="Text Box 279">
            <a:extLst>
              <a:ext uri="{FF2B5EF4-FFF2-40B4-BE49-F238E27FC236}">
                <a16:creationId xmlns:a16="http://schemas.microsoft.com/office/drawing/2014/main" id="{6FC4CB1B-438B-0642-9C26-91FA91743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8610600"/>
            <a:ext cx="34877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b="0">
                <a:solidFill>
                  <a:srgbClr val="000000"/>
                </a:solidFill>
              </a:rPr>
              <a:t>☎ </a:t>
            </a:r>
            <a:r>
              <a:rPr lang="ko-KR" altLang="en-US" sz="800" b="0">
                <a:solidFill>
                  <a:srgbClr val="000000"/>
                </a:solidFill>
              </a:rPr>
              <a:t>문의 전화 </a:t>
            </a:r>
            <a:r>
              <a:rPr lang="en-US" altLang="ko-KR" sz="800" b="0">
                <a:solidFill>
                  <a:srgbClr val="000000"/>
                </a:solidFill>
              </a:rPr>
              <a:t>: 053)0000-0000/ 000)0000-0000/ Fax 053)0000-0000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800" b="0">
                <a:solidFill>
                  <a:srgbClr val="000000"/>
                </a:solidFill>
              </a:rPr>
              <a:t>구입문의 </a:t>
            </a:r>
            <a:r>
              <a:rPr lang="en-US" altLang="ko-KR" sz="800" b="0">
                <a:solidFill>
                  <a:srgbClr val="000000"/>
                </a:solidFill>
              </a:rPr>
              <a:t>: 053-000-0000(</a:t>
            </a:r>
            <a:r>
              <a:rPr lang="ko-KR" altLang="en-US" sz="800" b="0">
                <a:solidFill>
                  <a:srgbClr val="000000"/>
                </a:solidFill>
              </a:rPr>
              <a:t>일반</a:t>
            </a:r>
            <a:r>
              <a:rPr lang="en-US" altLang="ko-KR" sz="800" b="0">
                <a:solidFill>
                  <a:srgbClr val="000000"/>
                </a:solidFill>
              </a:rPr>
              <a:t>), 000-0000~0(</a:t>
            </a:r>
            <a:r>
              <a:rPr lang="ko-KR" altLang="en-US" sz="800" b="0">
                <a:solidFill>
                  <a:srgbClr val="000000"/>
                </a:solidFill>
              </a:rPr>
              <a:t>군</a:t>
            </a:r>
            <a:r>
              <a:rPr lang="en-US" altLang="ko-KR" sz="800" b="0">
                <a:solidFill>
                  <a:srgbClr val="000000"/>
                </a:solidFill>
              </a:rPr>
              <a:t>)</a:t>
            </a:r>
            <a:r>
              <a:rPr lang="en-US" altLang="ko-KR" sz="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800" b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b="0">
                <a:solidFill>
                  <a:srgbClr val="000000"/>
                </a:solidFill>
              </a:rPr>
              <a:t>Copyright 2018 0000000000. All rights reserved.</a:t>
            </a:r>
          </a:p>
        </p:txBody>
      </p:sp>
      <p:sp>
        <p:nvSpPr>
          <p:cNvPr id="17471" name="Rectangle 97">
            <a:extLst>
              <a:ext uri="{FF2B5EF4-FFF2-40B4-BE49-F238E27FC236}">
                <a16:creationId xmlns:a16="http://schemas.microsoft.com/office/drawing/2014/main" id="{FBA55092-03E7-604F-ACF3-31F0A0A65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76600"/>
            <a:ext cx="1524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베너식 광고</a:t>
            </a:r>
          </a:p>
        </p:txBody>
      </p:sp>
      <p:sp>
        <p:nvSpPr>
          <p:cNvPr id="17472" name="Rectangle 97">
            <a:extLst>
              <a:ext uri="{FF2B5EF4-FFF2-40B4-BE49-F238E27FC236}">
                <a16:creationId xmlns:a16="http://schemas.microsoft.com/office/drawing/2014/main" id="{D4A8B466-08C8-754E-A7B2-7FA822A45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86200"/>
            <a:ext cx="1524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베너식 광고</a:t>
            </a:r>
          </a:p>
        </p:txBody>
      </p:sp>
      <p:sp>
        <p:nvSpPr>
          <p:cNvPr id="17473" name="Rectangle 97">
            <a:extLst>
              <a:ext uri="{FF2B5EF4-FFF2-40B4-BE49-F238E27FC236}">
                <a16:creationId xmlns:a16="http://schemas.microsoft.com/office/drawing/2014/main" id="{399BDBE1-04C2-3F4A-AC47-9DC858CA4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5800"/>
            <a:ext cx="1524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베너식 광고</a:t>
            </a:r>
          </a:p>
        </p:txBody>
      </p:sp>
      <p:sp>
        <p:nvSpPr>
          <p:cNvPr id="17474" name="Rectangle 97">
            <a:extLst>
              <a:ext uri="{FF2B5EF4-FFF2-40B4-BE49-F238E27FC236}">
                <a16:creationId xmlns:a16="http://schemas.microsoft.com/office/drawing/2014/main" id="{03F26F95-5786-F245-A421-1718C5AD0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05400"/>
            <a:ext cx="1524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베너식 광고</a:t>
            </a:r>
          </a:p>
        </p:txBody>
      </p:sp>
      <p:sp>
        <p:nvSpPr>
          <p:cNvPr id="17475" name="Rectangle 97">
            <a:extLst>
              <a:ext uri="{FF2B5EF4-FFF2-40B4-BE49-F238E27FC236}">
                <a16:creationId xmlns:a16="http://schemas.microsoft.com/office/drawing/2014/main" id="{F281535E-937C-9D45-B069-1EAD19690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1524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베너식 광고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532" r:id="rId2" imgW="660400" imgH="215900"/>
        </mc:Choice>
        <mc:Fallback>
          <p:control r:id="rId2" imgW="660400" imgH="215900">
            <p:pic>
              <p:nvPicPr>
                <p:cNvPr id="17470" name="ComboBox1">
                  <a:extLst>
                    <a:ext uri="{FF2B5EF4-FFF2-40B4-BE49-F238E27FC236}">
                      <a16:creationId xmlns:a16="http://schemas.microsoft.com/office/drawing/2014/main" id="{723F5D2B-57E0-0148-9A26-FD752B4779F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9600" y="609600"/>
                  <a:ext cx="685800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8D293A8-013C-C74B-8041-6B831CDD3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06400"/>
            <a:ext cx="6705600" cy="866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0"/>
              <a:t> 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B176DD9E-0360-5E42-9161-D0E799CEB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화면명</a:t>
            </a: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18D8A2FD-EF9A-924B-9AFC-6F79E9984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0"/>
            <a:ext cx="17716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302D2731-DD99-0D41-AAC0-FFDF3CA99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화면번호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E30D7F9D-5048-964C-B509-73A66C8A3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0"/>
            <a:ext cx="8001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BC2DB6EC-DB7D-3846-9B2D-091F0614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특이사항</a:t>
            </a:r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C9FC3572-20AC-ED4D-B6F3-F9424450F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0"/>
            <a:ext cx="2743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1BC10A5E-E42B-BE44-9A09-A1563102C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2386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00 0000 000 </a:t>
            </a:r>
            <a:r>
              <a:rPr lang="ko-KR" altLang="en-US" sz="1200"/>
              <a:t>쇼핑몰</a:t>
            </a:r>
          </a:p>
        </p:txBody>
      </p:sp>
      <p:sp>
        <p:nvSpPr>
          <p:cNvPr id="18441" name="Rectangle 11">
            <a:extLst>
              <a:ext uri="{FF2B5EF4-FFF2-40B4-BE49-F238E27FC236}">
                <a16:creationId xmlns:a16="http://schemas.microsoft.com/office/drawing/2014/main" id="{E4D66BE5-0C0E-FA4F-B5A0-F91D70528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09600"/>
            <a:ext cx="857250" cy="203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sp>
        <p:nvSpPr>
          <p:cNvPr id="18442" name="Rectangle 12">
            <a:extLst>
              <a:ext uri="{FF2B5EF4-FFF2-40B4-BE49-F238E27FC236}">
                <a16:creationId xmlns:a16="http://schemas.microsoft.com/office/drawing/2014/main" id="{1E4AF4F1-5D8F-3346-82F0-5A4165167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09600"/>
            <a:ext cx="400050" cy="203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Trebuchet MS" panose="020B0703020202090204" pitchFamily="34" charset="0"/>
              </a:rPr>
              <a:t>G O</a:t>
            </a:r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5C281212-00CE-7940-B338-A07B02B45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096963"/>
            <a:ext cx="1046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0"/>
              <a:t>&gt;&gt;</a:t>
            </a:r>
            <a:r>
              <a:rPr lang="en-US" altLang="ko-KR" sz="1200" b="0"/>
              <a:t>sub menu</a:t>
            </a:r>
          </a:p>
        </p:txBody>
      </p:sp>
      <p:grpSp>
        <p:nvGrpSpPr>
          <p:cNvPr id="18444" name="Group 14">
            <a:extLst>
              <a:ext uri="{FF2B5EF4-FFF2-40B4-BE49-F238E27FC236}">
                <a16:creationId xmlns:a16="http://schemas.microsoft.com/office/drawing/2014/main" id="{1CF26579-FA42-134D-8034-B99446224F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638800"/>
            <a:ext cx="838200" cy="1111250"/>
            <a:chOff x="1152" y="1872"/>
            <a:chExt cx="528" cy="700"/>
          </a:xfrm>
        </p:grpSpPr>
        <p:sp>
          <p:nvSpPr>
            <p:cNvPr id="18503" name="Rectangle 15">
              <a:extLst>
                <a:ext uri="{FF2B5EF4-FFF2-40B4-BE49-F238E27FC236}">
                  <a16:creationId xmlns:a16="http://schemas.microsoft.com/office/drawing/2014/main" id="{41544444-377D-5B4B-B5CF-8C0CD147C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92"/>
              <a:ext cx="528" cy="6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8504" name="Rectangle 16">
              <a:extLst>
                <a:ext uri="{FF2B5EF4-FFF2-40B4-BE49-F238E27FC236}">
                  <a16:creationId xmlns:a16="http://schemas.microsoft.com/office/drawing/2014/main" id="{F404BD26-E840-A941-A4FC-F50161493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493" cy="33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400" b="0">
                  <a:latin typeface="Trebuchet MS" panose="020B0703020202090204" pitchFamily="34" charset="0"/>
                </a:rPr>
              </a:br>
              <a:r>
                <a:rPr lang="en-US" altLang="ko-KR" sz="14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8505" name="Text Box 17">
              <a:extLst>
                <a:ext uri="{FF2B5EF4-FFF2-40B4-BE49-F238E27FC236}">
                  <a16:creationId xmlns:a16="http://schemas.microsoft.com/office/drawing/2014/main" id="{CD27A1D2-82FB-B244-AE9A-E8111A8B5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56"/>
              <a:ext cx="42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상품내용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가격</a:t>
              </a:r>
            </a:p>
          </p:txBody>
        </p:sp>
      </p:grpSp>
      <p:sp>
        <p:nvSpPr>
          <p:cNvPr id="18445" name="Rectangle 18">
            <a:extLst>
              <a:ext uri="{FF2B5EF4-FFF2-40B4-BE49-F238E27FC236}">
                <a16:creationId xmlns:a16="http://schemas.microsoft.com/office/drawing/2014/main" id="{09E17430-EA12-334B-882A-20D7AF132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71600"/>
            <a:ext cx="1524000" cy="7010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grpSp>
        <p:nvGrpSpPr>
          <p:cNvPr id="18446" name="Group 19">
            <a:extLst>
              <a:ext uri="{FF2B5EF4-FFF2-40B4-BE49-F238E27FC236}">
                <a16:creationId xmlns:a16="http://schemas.microsoft.com/office/drawing/2014/main" id="{CB4D4A4A-82D5-704E-8D6C-AA43670ADA1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638800"/>
            <a:ext cx="838200" cy="1111250"/>
            <a:chOff x="1152" y="1872"/>
            <a:chExt cx="528" cy="700"/>
          </a:xfrm>
        </p:grpSpPr>
        <p:sp>
          <p:nvSpPr>
            <p:cNvPr id="18500" name="Rectangle 20">
              <a:extLst>
                <a:ext uri="{FF2B5EF4-FFF2-40B4-BE49-F238E27FC236}">
                  <a16:creationId xmlns:a16="http://schemas.microsoft.com/office/drawing/2014/main" id="{1086D4B0-093D-104E-8E4B-100830BD0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92"/>
              <a:ext cx="528" cy="6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8501" name="Rectangle 21">
              <a:extLst>
                <a:ext uri="{FF2B5EF4-FFF2-40B4-BE49-F238E27FC236}">
                  <a16:creationId xmlns:a16="http://schemas.microsoft.com/office/drawing/2014/main" id="{A0EA5BB2-7DE0-FD46-9B81-19072AAEA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493" cy="33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400" b="0">
                  <a:latin typeface="Trebuchet MS" panose="020B0703020202090204" pitchFamily="34" charset="0"/>
                </a:rPr>
              </a:br>
              <a:r>
                <a:rPr lang="en-US" altLang="ko-KR" sz="14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8502" name="Text Box 22">
              <a:extLst>
                <a:ext uri="{FF2B5EF4-FFF2-40B4-BE49-F238E27FC236}">
                  <a16:creationId xmlns:a16="http://schemas.microsoft.com/office/drawing/2014/main" id="{1557322B-2C69-BB41-81AC-B85B5F493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56"/>
              <a:ext cx="42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상품내용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가격</a:t>
              </a:r>
            </a:p>
          </p:txBody>
        </p:sp>
      </p:grpSp>
      <p:grpSp>
        <p:nvGrpSpPr>
          <p:cNvPr id="18447" name="Group 23">
            <a:extLst>
              <a:ext uri="{FF2B5EF4-FFF2-40B4-BE49-F238E27FC236}">
                <a16:creationId xmlns:a16="http://schemas.microsoft.com/office/drawing/2014/main" id="{7E00CA77-5636-2B43-B8DA-41416339E7A0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5638800"/>
            <a:ext cx="838200" cy="1111250"/>
            <a:chOff x="1152" y="1872"/>
            <a:chExt cx="528" cy="700"/>
          </a:xfrm>
        </p:grpSpPr>
        <p:sp>
          <p:nvSpPr>
            <p:cNvPr id="18497" name="Rectangle 24">
              <a:extLst>
                <a:ext uri="{FF2B5EF4-FFF2-40B4-BE49-F238E27FC236}">
                  <a16:creationId xmlns:a16="http://schemas.microsoft.com/office/drawing/2014/main" id="{F671B236-2B22-4044-8CCA-8987E39DA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92"/>
              <a:ext cx="528" cy="6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8498" name="Rectangle 25">
              <a:extLst>
                <a:ext uri="{FF2B5EF4-FFF2-40B4-BE49-F238E27FC236}">
                  <a16:creationId xmlns:a16="http://schemas.microsoft.com/office/drawing/2014/main" id="{64D0B2A2-2C91-114E-A7FE-FF8C23101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493" cy="33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400" b="0">
                  <a:latin typeface="Trebuchet MS" panose="020B0703020202090204" pitchFamily="34" charset="0"/>
                </a:rPr>
              </a:br>
              <a:r>
                <a:rPr lang="en-US" altLang="ko-KR" sz="14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8499" name="Text Box 26">
              <a:extLst>
                <a:ext uri="{FF2B5EF4-FFF2-40B4-BE49-F238E27FC236}">
                  <a16:creationId xmlns:a16="http://schemas.microsoft.com/office/drawing/2014/main" id="{B536B5AD-70F8-0842-B518-2B2258912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56"/>
              <a:ext cx="42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상품내용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가격</a:t>
              </a:r>
            </a:p>
          </p:txBody>
        </p:sp>
      </p:grpSp>
      <p:sp>
        <p:nvSpPr>
          <p:cNvPr id="18448" name="Rectangle 27">
            <a:extLst>
              <a:ext uri="{FF2B5EF4-FFF2-40B4-BE49-F238E27FC236}">
                <a16:creationId xmlns:a16="http://schemas.microsoft.com/office/drawing/2014/main" id="{8AB5DB41-8D37-6E42-A741-E3313F83D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257800"/>
            <a:ext cx="51816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b="0"/>
              <a:t>MD </a:t>
            </a:r>
            <a:r>
              <a:rPr lang="ko-KR" altLang="en-US" sz="1000" b="0"/>
              <a:t>추천상품</a:t>
            </a:r>
          </a:p>
        </p:txBody>
      </p:sp>
      <p:sp>
        <p:nvSpPr>
          <p:cNvPr id="18449" name="Rectangle 29">
            <a:extLst>
              <a:ext uri="{FF2B5EF4-FFF2-40B4-BE49-F238E27FC236}">
                <a16:creationId xmlns:a16="http://schemas.microsoft.com/office/drawing/2014/main" id="{BAE89DA1-1E4A-E141-B9E2-A1FDF29802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6200"/>
            <a:ext cx="1600200" cy="152400"/>
          </a:xfrm>
        </p:spPr>
        <p:txBody>
          <a:bodyPr/>
          <a:lstStyle/>
          <a:p>
            <a:pPr eaLnBrk="1" hangingPunct="1"/>
            <a:r>
              <a:rPr lang="ko-KR" altLang="en-US" sz="1000">
                <a:solidFill>
                  <a:schemeClr val="tx1"/>
                </a:solidFill>
              </a:rPr>
              <a:t>각쇼핑카테고리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패션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/>
          </a:p>
        </p:txBody>
      </p:sp>
      <p:sp>
        <p:nvSpPr>
          <p:cNvPr id="18450" name="Rectangle 35">
            <a:extLst>
              <a:ext uri="{FF2B5EF4-FFF2-40B4-BE49-F238E27FC236}">
                <a16:creationId xmlns:a16="http://schemas.microsoft.com/office/drawing/2014/main" id="{B792E013-6F2B-A542-9A70-BB5948762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0"/>
            <a:ext cx="6705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/>
              <a:t>HOME | </a:t>
            </a:r>
            <a:r>
              <a:rPr lang="ko-KR" altLang="en-US" sz="900" b="0"/>
              <a:t>이용약관 </a:t>
            </a:r>
            <a:r>
              <a:rPr lang="en-US" altLang="ko-KR" sz="900" b="0"/>
              <a:t>| </a:t>
            </a:r>
            <a:r>
              <a:rPr lang="ko-KR" altLang="en-US" sz="900" b="0"/>
              <a:t>회원정보관리 </a:t>
            </a:r>
            <a:r>
              <a:rPr lang="en-US" altLang="ko-KR" sz="900" b="0"/>
              <a:t>| </a:t>
            </a:r>
            <a:r>
              <a:rPr lang="ko-KR" altLang="en-US" sz="900" b="0"/>
              <a:t>이용안내 </a:t>
            </a:r>
            <a:r>
              <a:rPr lang="en-US" altLang="ko-KR" sz="900" b="0"/>
              <a:t>| </a:t>
            </a:r>
            <a:r>
              <a:rPr lang="ko-KR" altLang="en-US" sz="900" b="0"/>
              <a:t>고객센터</a:t>
            </a:r>
          </a:p>
        </p:txBody>
      </p:sp>
      <p:sp>
        <p:nvSpPr>
          <p:cNvPr id="18451" name="Rectangle 44">
            <a:extLst>
              <a:ext uri="{FF2B5EF4-FFF2-40B4-BE49-F238E27FC236}">
                <a16:creationId xmlns:a16="http://schemas.microsoft.com/office/drawing/2014/main" id="{E907CFFD-27A5-3E40-958F-BD207854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716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/>
              <a:t>각</a:t>
            </a:r>
            <a:r>
              <a:rPr lang="en-US" altLang="ko-KR" sz="1000"/>
              <a:t>Sub</a:t>
            </a:r>
            <a:r>
              <a:rPr lang="ko-KR" altLang="en-US" sz="1000"/>
              <a:t>항목제목</a:t>
            </a:r>
          </a:p>
        </p:txBody>
      </p:sp>
      <p:sp>
        <p:nvSpPr>
          <p:cNvPr id="18452" name="Rectangle 45">
            <a:extLst>
              <a:ext uri="{FF2B5EF4-FFF2-40B4-BE49-F238E27FC236}">
                <a16:creationId xmlns:a16="http://schemas.microsoft.com/office/drawing/2014/main" id="{E2E47001-A60F-DE45-BE29-FB9A93BDF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752600"/>
            <a:ext cx="1524000" cy="18288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000" b="0"/>
              <a:t>크로스백</a:t>
            </a:r>
            <a:endParaRPr lang="en-US" altLang="ko-KR" sz="1000" b="0"/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000" b="0"/>
              <a:t>백팩</a:t>
            </a:r>
            <a:endParaRPr lang="en-US" altLang="ko-KR" sz="1000" b="0"/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000" b="0"/>
              <a:t>벨트팩</a:t>
            </a:r>
            <a:endParaRPr lang="en-US" altLang="ko-KR" sz="1000" b="0"/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000" b="0"/>
              <a:t>등등</a:t>
            </a:r>
          </a:p>
        </p:txBody>
      </p:sp>
      <p:sp>
        <p:nvSpPr>
          <p:cNvPr id="18453" name="Line 46">
            <a:extLst>
              <a:ext uri="{FF2B5EF4-FFF2-40B4-BE49-F238E27FC236}">
                <a16:creationId xmlns:a16="http://schemas.microsoft.com/office/drawing/2014/main" id="{99F4E757-2042-0245-AD94-A5FAEA1665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" y="1371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54" name="Group 47">
            <a:extLst>
              <a:ext uri="{FF2B5EF4-FFF2-40B4-BE49-F238E27FC236}">
                <a16:creationId xmlns:a16="http://schemas.microsoft.com/office/drawing/2014/main" id="{A3E9A61C-726E-7646-9898-9544EA7F531F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638800"/>
            <a:ext cx="838200" cy="1111250"/>
            <a:chOff x="1152" y="1872"/>
            <a:chExt cx="528" cy="700"/>
          </a:xfrm>
        </p:grpSpPr>
        <p:sp>
          <p:nvSpPr>
            <p:cNvPr id="18494" name="Rectangle 48">
              <a:extLst>
                <a:ext uri="{FF2B5EF4-FFF2-40B4-BE49-F238E27FC236}">
                  <a16:creationId xmlns:a16="http://schemas.microsoft.com/office/drawing/2014/main" id="{C7E058E5-6D37-3F4A-8B4A-0EAA56647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92"/>
              <a:ext cx="528" cy="6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8495" name="Rectangle 49">
              <a:extLst>
                <a:ext uri="{FF2B5EF4-FFF2-40B4-BE49-F238E27FC236}">
                  <a16:creationId xmlns:a16="http://schemas.microsoft.com/office/drawing/2014/main" id="{4BFDFCAF-4F16-6B42-8BE2-9EA0C22D6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493" cy="33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400" b="0">
                  <a:latin typeface="Trebuchet MS" panose="020B0703020202090204" pitchFamily="34" charset="0"/>
                </a:rPr>
              </a:br>
              <a:r>
                <a:rPr lang="en-US" altLang="ko-KR" sz="14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8496" name="Text Box 50">
              <a:extLst>
                <a:ext uri="{FF2B5EF4-FFF2-40B4-BE49-F238E27FC236}">
                  <a16:creationId xmlns:a16="http://schemas.microsoft.com/office/drawing/2014/main" id="{CB341504-34ED-C148-847C-E74422493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56"/>
              <a:ext cx="42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상품내용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가격</a:t>
              </a:r>
            </a:p>
          </p:txBody>
        </p:sp>
      </p:grpSp>
      <p:sp>
        <p:nvSpPr>
          <p:cNvPr id="18455" name="Rectangle 51">
            <a:extLst>
              <a:ext uri="{FF2B5EF4-FFF2-40B4-BE49-F238E27FC236}">
                <a16:creationId xmlns:a16="http://schemas.microsoft.com/office/drawing/2014/main" id="{0A8DE4B2-FC4D-9446-981F-6D7C84BE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51816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신상품코너</a:t>
            </a:r>
          </a:p>
        </p:txBody>
      </p:sp>
      <p:sp>
        <p:nvSpPr>
          <p:cNvPr id="18456" name="Rectangle 52">
            <a:extLst>
              <a:ext uri="{FF2B5EF4-FFF2-40B4-BE49-F238E27FC236}">
                <a16:creationId xmlns:a16="http://schemas.microsoft.com/office/drawing/2014/main" id="{9D88A20D-5192-844B-8403-B424790D4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371600"/>
            <a:ext cx="5029200" cy="381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/>
              <a:t>가 방</a:t>
            </a:r>
          </a:p>
        </p:txBody>
      </p:sp>
      <p:sp>
        <p:nvSpPr>
          <p:cNvPr id="18457" name="Text Box 54">
            <a:extLst>
              <a:ext uri="{FF2B5EF4-FFF2-40B4-BE49-F238E27FC236}">
                <a16:creationId xmlns:a16="http://schemas.microsoft.com/office/drawing/2014/main" id="{2B58368A-98C5-A247-B86F-6992E6CAD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5000"/>
            <a:ext cx="31305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/>
              <a:t>해당 카테고리 이미지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해당</a:t>
            </a:r>
            <a:r>
              <a:rPr lang="en-US" altLang="ko-KR" sz="1200" b="0"/>
              <a:t>MD</a:t>
            </a:r>
            <a:r>
              <a:rPr lang="ko-KR" altLang="en-US" sz="1200" b="0"/>
              <a:t>의 뉴스 및 이벤트공지</a:t>
            </a:r>
          </a:p>
        </p:txBody>
      </p:sp>
      <p:grpSp>
        <p:nvGrpSpPr>
          <p:cNvPr id="18458" name="Group 55">
            <a:extLst>
              <a:ext uri="{FF2B5EF4-FFF2-40B4-BE49-F238E27FC236}">
                <a16:creationId xmlns:a16="http://schemas.microsoft.com/office/drawing/2014/main" id="{F4D08B62-6B74-3940-BD1B-96427E917DA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994150"/>
            <a:ext cx="838200" cy="1111250"/>
            <a:chOff x="1152" y="1872"/>
            <a:chExt cx="528" cy="700"/>
          </a:xfrm>
        </p:grpSpPr>
        <p:sp>
          <p:nvSpPr>
            <p:cNvPr id="18491" name="Rectangle 56">
              <a:extLst>
                <a:ext uri="{FF2B5EF4-FFF2-40B4-BE49-F238E27FC236}">
                  <a16:creationId xmlns:a16="http://schemas.microsoft.com/office/drawing/2014/main" id="{7A531259-E445-734B-AB19-14B09D816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92"/>
              <a:ext cx="528" cy="6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8492" name="Rectangle 57">
              <a:extLst>
                <a:ext uri="{FF2B5EF4-FFF2-40B4-BE49-F238E27FC236}">
                  <a16:creationId xmlns:a16="http://schemas.microsoft.com/office/drawing/2014/main" id="{287983D8-0CFA-7643-99FA-91D8558B0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493" cy="33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400" b="0">
                  <a:latin typeface="Trebuchet MS" panose="020B0703020202090204" pitchFamily="34" charset="0"/>
                </a:rPr>
              </a:br>
              <a:r>
                <a:rPr lang="en-US" altLang="ko-KR" sz="14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8493" name="Text Box 58">
              <a:extLst>
                <a:ext uri="{FF2B5EF4-FFF2-40B4-BE49-F238E27FC236}">
                  <a16:creationId xmlns:a16="http://schemas.microsoft.com/office/drawing/2014/main" id="{5A8B5530-847A-A641-8D02-C8FCD631C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56"/>
              <a:ext cx="42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상품내용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가격</a:t>
              </a:r>
            </a:p>
          </p:txBody>
        </p:sp>
      </p:grpSp>
      <p:grpSp>
        <p:nvGrpSpPr>
          <p:cNvPr id="18459" name="Group 59">
            <a:extLst>
              <a:ext uri="{FF2B5EF4-FFF2-40B4-BE49-F238E27FC236}">
                <a16:creationId xmlns:a16="http://schemas.microsoft.com/office/drawing/2014/main" id="{BE3F4AA7-053C-2C4E-8A7A-3EDFEFDD561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994150"/>
            <a:ext cx="838200" cy="1111250"/>
            <a:chOff x="1152" y="1872"/>
            <a:chExt cx="528" cy="700"/>
          </a:xfrm>
        </p:grpSpPr>
        <p:sp>
          <p:nvSpPr>
            <p:cNvPr id="18488" name="Rectangle 60">
              <a:extLst>
                <a:ext uri="{FF2B5EF4-FFF2-40B4-BE49-F238E27FC236}">
                  <a16:creationId xmlns:a16="http://schemas.microsoft.com/office/drawing/2014/main" id="{E2AD5D8C-5A2D-F740-A7FE-CE24546D6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92"/>
              <a:ext cx="528" cy="6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8489" name="Rectangle 61">
              <a:extLst>
                <a:ext uri="{FF2B5EF4-FFF2-40B4-BE49-F238E27FC236}">
                  <a16:creationId xmlns:a16="http://schemas.microsoft.com/office/drawing/2014/main" id="{8936A7C9-224B-8A40-A405-AFE7B6FFD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493" cy="33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400" b="0">
                  <a:latin typeface="Trebuchet MS" panose="020B0703020202090204" pitchFamily="34" charset="0"/>
                </a:rPr>
              </a:br>
              <a:r>
                <a:rPr lang="en-US" altLang="ko-KR" sz="14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8490" name="Text Box 62">
              <a:extLst>
                <a:ext uri="{FF2B5EF4-FFF2-40B4-BE49-F238E27FC236}">
                  <a16:creationId xmlns:a16="http://schemas.microsoft.com/office/drawing/2014/main" id="{B2717EA9-9AED-CD47-BD48-058B73C8A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56"/>
              <a:ext cx="42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상품내용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가격</a:t>
              </a:r>
            </a:p>
          </p:txBody>
        </p:sp>
      </p:grpSp>
      <p:grpSp>
        <p:nvGrpSpPr>
          <p:cNvPr id="18460" name="Group 63">
            <a:extLst>
              <a:ext uri="{FF2B5EF4-FFF2-40B4-BE49-F238E27FC236}">
                <a16:creationId xmlns:a16="http://schemas.microsoft.com/office/drawing/2014/main" id="{337D1F87-87F0-454A-B452-994071A5D76A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994150"/>
            <a:ext cx="838200" cy="1111250"/>
            <a:chOff x="1152" y="1872"/>
            <a:chExt cx="528" cy="700"/>
          </a:xfrm>
        </p:grpSpPr>
        <p:sp>
          <p:nvSpPr>
            <p:cNvPr id="18485" name="Rectangle 64">
              <a:extLst>
                <a:ext uri="{FF2B5EF4-FFF2-40B4-BE49-F238E27FC236}">
                  <a16:creationId xmlns:a16="http://schemas.microsoft.com/office/drawing/2014/main" id="{9EC3B89C-D88B-914D-AF50-006B857B7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92"/>
              <a:ext cx="528" cy="6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8486" name="Rectangle 65">
              <a:extLst>
                <a:ext uri="{FF2B5EF4-FFF2-40B4-BE49-F238E27FC236}">
                  <a16:creationId xmlns:a16="http://schemas.microsoft.com/office/drawing/2014/main" id="{101B929F-574A-8141-A6A7-9BBA5F1B0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493" cy="33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400" b="0">
                  <a:latin typeface="Trebuchet MS" panose="020B0703020202090204" pitchFamily="34" charset="0"/>
                </a:rPr>
              </a:br>
              <a:r>
                <a:rPr lang="en-US" altLang="ko-KR" sz="14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8487" name="Text Box 66">
              <a:extLst>
                <a:ext uri="{FF2B5EF4-FFF2-40B4-BE49-F238E27FC236}">
                  <a16:creationId xmlns:a16="http://schemas.microsoft.com/office/drawing/2014/main" id="{08FF6708-D95A-4047-969A-84B3E5992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56"/>
              <a:ext cx="42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상품내용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가격</a:t>
              </a:r>
            </a:p>
          </p:txBody>
        </p:sp>
      </p:grpSp>
      <p:grpSp>
        <p:nvGrpSpPr>
          <p:cNvPr id="18461" name="Group 67">
            <a:extLst>
              <a:ext uri="{FF2B5EF4-FFF2-40B4-BE49-F238E27FC236}">
                <a16:creationId xmlns:a16="http://schemas.microsoft.com/office/drawing/2014/main" id="{145CC628-3A87-0240-B492-BBAABF7F20E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994150"/>
            <a:ext cx="838200" cy="1111250"/>
            <a:chOff x="1152" y="1872"/>
            <a:chExt cx="528" cy="700"/>
          </a:xfrm>
        </p:grpSpPr>
        <p:sp>
          <p:nvSpPr>
            <p:cNvPr id="18482" name="Rectangle 68">
              <a:extLst>
                <a:ext uri="{FF2B5EF4-FFF2-40B4-BE49-F238E27FC236}">
                  <a16:creationId xmlns:a16="http://schemas.microsoft.com/office/drawing/2014/main" id="{7755381B-9C4E-FF43-BF0C-3B3D6B7B2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92"/>
              <a:ext cx="528" cy="6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400"/>
            </a:p>
          </p:txBody>
        </p:sp>
        <p:sp>
          <p:nvSpPr>
            <p:cNvPr id="18483" name="Rectangle 69">
              <a:extLst>
                <a:ext uri="{FF2B5EF4-FFF2-40B4-BE49-F238E27FC236}">
                  <a16:creationId xmlns:a16="http://schemas.microsoft.com/office/drawing/2014/main" id="{BD188DD6-6A46-D74A-A3DC-09F9DDDCC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493" cy="33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latin typeface="Trebuchet MS" panose="020B0703020202090204" pitchFamily="34" charset="0"/>
                </a:rPr>
                <a:t>Product</a:t>
              </a:r>
              <a:br>
                <a:rPr lang="en-US" altLang="ko-KR" sz="1400" b="0">
                  <a:latin typeface="Trebuchet MS" panose="020B0703020202090204" pitchFamily="34" charset="0"/>
                </a:rPr>
              </a:br>
              <a:r>
                <a:rPr lang="en-US" altLang="ko-KR" sz="1400" b="0">
                  <a:latin typeface="Trebuchet MS" panose="020B0703020202090204" pitchFamily="34" charset="0"/>
                </a:rPr>
                <a:t>Visual</a:t>
              </a:r>
            </a:p>
          </p:txBody>
        </p:sp>
        <p:sp>
          <p:nvSpPr>
            <p:cNvPr id="18484" name="Text Box 70">
              <a:extLst>
                <a:ext uri="{FF2B5EF4-FFF2-40B4-BE49-F238E27FC236}">
                  <a16:creationId xmlns:a16="http://schemas.microsoft.com/office/drawing/2014/main" id="{BB50FB87-2D0E-3E49-BC95-963A6F72A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56"/>
              <a:ext cx="42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상품이름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상품내용</a:t>
              </a:r>
              <a:r>
                <a:rPr lang="en-US" altLang="ko-KR" sz="900" b="0"/>
                <a:t>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0"/>
                <a:t>가격</a:t>
              </a:r>
            </a:p>
          </p:txBody>
        </p:sp>
      </p:grpSp>
      <p:sp>
        <p:nvSpPr>
          <p:cNvPr id="18462" name="Rectangle 71">
            <a:extLst>
              <a:ext uri="{FF2B5EF4-FFF2-40B4-BE49-F238E27FC236}">
                <a16:creationId xmlns:a16="http://schemas.microsoft.com/office/drawing/2014/main" id="{E9188B1C-61F9-3B47-9909-1B661EA24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858000"/>
            <a:ext cx="51816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인기상품</a:t>
            </a:r>
          </a:p>
        </p:txBody>
      </p:sp>
      <p:sp>
        <p:nvSpPr>
          <p:cNvPr id="18463" name="Text Box 72">
            <a:extLst>
              <a:ext uri="{FF2B5EF4-FFF2-40B4-BE49-F238E27FC236}">
                <a16:creationId xmlns:a16="http://schemas.microsoft.com/office/drawing/2014/main" id="{1BA24C34-7523-4249-AF6C-FF540096A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162800"/>
            <a:ext cx="3079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1000"/>
              <a:t>-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000"/>
              <a:t>-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000"/>
              <a:t>-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000"/>
              <a:t>-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000"/>
              <a:t>-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000"/>
              <a:t>-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000"/>
              <a:t>-</a:t>
            </a:r>
          </a:p>
        </p:txBody>
      </p:sp>
      <p:sp>
        <p:nvSpPr>
          <p:cNvPr id="18464" name="Text Box 73">
            <a:extLst>
              <a:ext uri="{FF2B5EF4-FFF2-40B4-BE49-F238E27FC236}">
                <a16:creationId xmlns:a16="http://schemas.microsoft.com/office/drawing/2014/main" id="{5F8A3D25-590C-5249-8E89-54F797358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7162800"/>
            <a:ext cx="3079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1000"/>
              <a:t>-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000"/>
              <a:t>-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000"/>
              <a:t>-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000"/>
              <a:t>-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000"/>
              <a:t>-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000"/>
              <a:t>-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000"/>
              <a:t>-</a:t>
            </a:r>
          </a:p>
        </p:txBody>
      </p:sp>
      <p:sp>
        <p:nvSpPr>
          <p:cNvPr id="18465" name="Line 74">
            <a:extLst>
              <a:ext uri="{FF2B5EF4-FFF2-40B4-BE49-F238E27FC236}">
                <a16:creationId xmlns:a16="http://schemas.microsoft.com/office/drawing/2014/main" id="{916699AA-A0C7-9540-B2AA-E43A429F3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716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Text Box 75">
            <a:extLst>
              <a:ext uri="{FF2B5EF4-FFF2-40B4-BE49-F238E27FC236}">
                <a16:creationId xmlns:a16="http://schemas.microsoft.com/office/drawing/2014/main" id="{F9011D3C-AB7C-FD46-B7B3-D044DDDEA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9600"/>
            <a:ext cx="106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/>
              <a:t>Power</a:t>
            </a:r>
            <a:r>
              <a:rPr lang="en-US" altLang="ko-KR" sz="1000">
                <a:latin typeface="Trebuchet MS" panose="020B0703020202090204" pitchFamily="34" charset="0"/>
              </a:rPr>
              <a:t>  Search</a:t>
            </a:r>
          </a:p>
        </p:txBody>
      </p:sp>
      <p:sp>
        <p:nvSpPr>
          <p:cNvPr id="18467" name="Text Box 85">
            <a:extLst>
              <a:ext uri="{FF2B5EF4-FFF2-40B4-BE49-F238E27FC236}">
                <a16:creationId xmlns:a16="http://schemas.microsoft.com/office/drawing/2014/main" id="{E5CAB988-E462-A545-A564-1C47E6ED2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2588"/>
            <a:ext cx="396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0"/>
              <a:t>HOME/</a:t>
            </a:r>
            <a:r>
              <a:rPr lang="ko-KR" altLang="en-US" sz="900" b="0"/>
              <a:t>회원정보변경</a:t>
            </a:r>
            <a:r>
              <a:rPr lang="en-US" altLang="ko-KR" sz="900" b="0"/>
              <a:t>/</a:t>
            </a:r>
            <a:r>
              <a:rPr lang="ko-KR" altLang="en-US" sz="900" b="0"/>
              <a:t>고객센터</a:t>
            </a:r>
            <a:r>
              <a:rPr lang="en-US" altLang="ko-KR" sz="900" b="0"/>
              <a:t>/</a:t>
            </a:r>
            <a:r>
              <a:rPr lang="ko-KR" altLang="en-US" sz="900" b="0"/>
              <a:t>장바구니</a:t>
            </a:r>
            <a:r>
              <a:rPr lang="en-US" altLang="ko-KR" sz="900" b="0"/>
              <a:t>/</a:t>
            </a:r>
            <a:r>
              <a:rPr lang="ko-KR" altLang="en-US" sz="900" b="0"/>
              <a:t>배송조회</a:t>
            </a:r>
            <a:r>
              <a:rPr lang="en-US" altLang="ko-KR" sz="900" b="0"/>
              <a:t>/</a:t>
            </a:r>
            <a:r>
              <a:rPr lang="ko-KR" altLang="en-US" sz="900" b="0"/>
              <a:t>마일리지</a:t>
            </a:r>
            <a:r>
              <a:rPr lang="en-US" altLang="ko-KR" sz="900" b="0"/>
              <a:t>/</a:t>
            </a:r>
            <a:r>
              <a:rPr lang="ko-KR" altLang="en-US" sz="900" b="0"/>
              <a:t>이용안내</a:t>
            </a:r>
          </a:p>
        </p:txBody>
      </p:sp>
      <p:sp>
        <p:nvSpPr>
          <p:cNvPr id="18469" name="Line 258">
            <a:extLst>
              <a:ext uri="{FF2B5EF4-FFF2-40B4-BE49-F238E27FC236}">
                <a16:creationId xmlns:a16="http://schemas.microsoft.com/office/drawing/2014/main" id="{01F7A827-7374-8E4D-ADBC-08CD90F1D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838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Rectangle 259">
            <a:extLst>
              <a:ext uri="{FF2B5EF4-FFF2-40B4-BE49-F238E27FC236}">
                <a16:creationId xmlns:a16="http://schemas.microsoft.com/office/drawing/2014/main" id="{BB4D227F-2536-8943-9D02-A2984878D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상의</a:t>
            </a:r>
            <a:r>
              <a:rPr lang="en-US" altLang="ko-KR" sz="1200" b="0"/>
              <a:t>(</a:t>
            </a:r>
            <a:r>
              <a:rPr lang="ko-KR" altLang="en-US" sz="1200" b="0"/>
              <a:t>남</a:t>
            </a:r>
          </a:p>
        </p:txBody>
      </p:sp>
      <p:sp>
        <p:nvSpPr>
          <p:cNvPr id="18471" name="Line 260">
            <a:extLst>
              <a:ext uri="{FF2B5EF4-FFF2-40B4-BE49-F238E27FC236}">
                <a16:creationId xmlns:a16="http://schemas.microsoft.com/office/drawing/2014/main" id="{A265BFD6-44FE-1E40-B4EE-B9541C244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117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2" name="Rectangle 261">
            <a:extLst>
              <a:ext uri="{FF2B5EF4-FFF2-40B4-BE49-F238E27FC236}">
                <a16:creationId xmlns:a16="http://schemas.microsoft.com/office/drawing/2014/main" id="{7700909E-18EE-F844-ABFB-F503E1527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하의</a:t>
            </a:r>
            <a:r>
              <a:rPr lang="en-US" altLang="ko-KR" sz="1200" b="0"/>
              <a:t>(</a:t>
            </a:r>
            <a:r>
              <a:rPr lang="ko-KR" altLang="en-US" sz="1200" b="0"/>
              <a:t>남</a:t>
            </a:r>
            <a:r>
              <a:rPr lang="en-US" altLang="ko-KR" sz="1200" b="0"/>
              <a:t>)</a:t>
            </a:r>
            <a:endParaRPr lang="ko-KR" altLang="en-US" sz="1200" b="0"/>
          </a:p>
        </p:txBody>
      </p:sp>
      <p:sp>
        <p:nvSpPr>
          <p:cNvPr id="18473" name="Rectangle 262">
            <a:extLst>
              <a:ext uri="{FF2B5EF4-FFF2-40B4-BE49-F238E27FC236}">
                <a16:creationId xmlns:a16="http://schemas.microsoft.com/office/drawing/2014/main" id="{46C024F0-891E-3B49-8C87-925E27A0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상의</a:t>
            </a:r>
            <a:r>
              <a:rPr lang="en-US" altLang="ko-KR" sz="1200" b="0"/>
              <a:t>(</a:t>
            </a:r>
            <a:r>
              <a:rPr lang="ko-KR" altLang="en-US" sz="1200" b="0"/>
              <a:t>여</a:t>
            </a:r>
            <a:r>
              <a:rPr lang="en-US" altLang="ko-KR" sz="1200" b="0"/>
              <a:t>)</a:t>
            </a:r>
            <a:endParaRPr lang="ko-KR" altLang="en-US" sz="1200" b="0"/>
          </a:p>
        </p:txBody>
      </p:sp>
      <p:sp>
        <p:nvSpPr>
          <p:cNvPr id="18474" name="Rectangle 263">
            <a:extLst>
              <a:ext uri="{FF2B5EF4-FFF2-40B4-BE49-F238E27FC236}">
                <a16:creationId xmlns:a16="http://schemas.microsoft.com/office/drawing/2014/main" id="{39E963C0-6D2F-EC4E-8356-4F3F26CE8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하의</a:t>
            </a:r>
            <a:r>
              <a:rPr lang="en-US" altLang="ko-KR" sz="1200" b="0"/>
              <a:t>(</a:t>
            </a:r>
            <a:r>
              <a:rPr lang="ko-KR" altLang="en-US" sz="1200" b="0"/>
              <a:t>여</a:t>
            </a:r>
            <a:r>
              <a:rPr lang="en-US" altLang="ko-KR" sz="1200" b="0"/>
              <a:t>)</a:t>
            </a:r>
            <a:endParaRPr lang="ko-KR" altLang="en-US" sz="1200" b="0"/>
          </a:p>
        </p:txBody>
      </p:sp>
      <p:sp>
        <p:nvSpPr>
          <p:cNvPr id="18475" name="Rectangle 264">
            <a:extLst>
              <a:ext uri="{FF2B5EF4-FFF2-40B4-BE49-F238E27FC236}">
                <a16:creationId xmlns:a16="http://schemas.microsoft.com/office/drawing/2014/main" id="{91723200-28D0-AD40-A455-154FB5775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구두</a:t>
            </a:r>
          </a:p>
        </p:txBody>
      </p:sp>
      <p:sp>
        <p:nvSpPr>
          <p:cNvPr id="18476" name="Rectangle 265">
            <a:extLst>
              <a:ext uri="{FF2B5EF4-FFF2-40B4-BE49-F238E27FC236}">
                <a16:creationId xmlns:a16="http://schemas.microsoft.com/office/drawing/2014/main" id="{C3FF5A4A-75CC-8841-95DD-92ACD4BE5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소품</a:t>
            </a:r>
          </a:p>
        </p:txBody>
      </p:sp>
      <p:sp>
        <p:nvSpPr>
          <p:cNvPr id="18477" name="Rectangle 266">
            <a:extLst>
              <a:ext uri="{FF2B5EF4-FFF2-40B4-BE49-F238E27FC236}">
                <a16:creationId xmlns:a16="http://schemas.microsoft.com/office/drawing/2014/main" id="{87010422-5854-FF4C-9178-EB8F48594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가방</a:t>
            </a:r>
          </a:p>
        </p:txBody>
      </p:sp>
      <p:sp>
        <p:nvSpPr>
          <p:cNvPr id="18478" name="Rectangle 209">
            <a:extLst>
              <a:ext uri="{FF2B5EF4-FFF2-40B4-BE49-F238E27FC236}">
                <a16:creationId xmlns:a16="http://schemas.microsoft.com/office/drawing/2014/main" id="{F8E3DBF1-AA9B-FC4C-A156-72D5BB897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610600"/>
            <a:ext cx="6705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2400"/>
          </a:p>
        </p:txBody>
      </p:sp>
      <p:sp>
        <p:nvSpPr>
          <p:cNvPr id="18479" name="Text Box 213">
            <a:extLst>
              <a:ext uri="{FF2B5EF4-FFF2-40B4-BE49-F238E27FC236}">
                <a16:creationId xmlns:a16="http://schemas.microsoft.com/office/drawing/2014/main" id="{4DE2C00F-DE74-6640-A321-FFEAFBC4F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763000"/>
            <a:ext cx="2157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/>
              <a:t>00 0000 000 </a:t>
            </a:r>
            <a:r>
              <a:rPr lang="ko-KR" altLang="en-US" sz="1000"/>
              <a:t>쇼핑몰</a:t>
            </a:r>
          </a:p>
        </p:txBody>
      </p:sp>
      <p:sp>
        <p:nvSpPr>
          <p:cNvPr id="18480" name="Line 216">
            <a:extLst>
              <a:ext uri="{FF2B5EF4-FFF2-40B4-BE49-F238E27FC236}">
                <a16:creationId xmlns:a16="http://schemas.microsoft.com/office/drawing/2014/main" id="{DCC69A5A-6588-194B-A952-B836AD6A6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868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1" name="Text Box 279">
            <a:extLst>
              <a:ext uri="{FF2B5EF4-FFF2-40B4-BE49-F238E27FC236}">
                <a16:creationId xmlns:a16="http://schemas.microsoft.com/office/drawing/2014/main" id="{94F254FE-E6A8-3947-A104-E3F80BF65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8610600"/>
            <a:ext cx="34877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b="0">
                <a:solidFill>
                  <a:srgbClr val="000000"/>
                </a:solidFill>
              </a:rPr>
              <a:t>☎ </a:t>
            </a:r>
            <a:r>
              <a:rPr lang="ko-KR" altLang="en-US" sz="800" b="0">
                <a:solidFill>
                  <a:srgbClr val="000000"/>
                </a:solidFill>
              </a:rPr>
              <a:t>문의 전화 </a:t>
            </a:r>
            <a:r>
              <a:rPr lang="en-US" altLang="ko-KR" sz="800" b="0">
                <a:solidFill>
                  <a:srgbClr val="000000"/>
                </a:solidFill>
              </a:rPr>
              <a:t>: 053)0000-0000/ 000)0000-0000/ Fax 053)0000-0000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800" b="0">
                <a:solidFill>
                  <a:srgbClr val="000000"/>
                </a:solidFill>
              </a:rPr>
              <a:t>구입문의 </a:t>
            </a:r>
            <a:r>
              <a:rPr lang="en-US" altLang="ko-KR" sz="800" b="0">
                <a:solidFill>
                  <a:srgbClr val="000000"/>
                </a:solidFill>
              </a:rPr>
              <a:t>: 053-000-0000(</a:t>
            </a:r>
            <a:r>
              <a:rPr lang="ko-KR" altLang="en-US" sz="800" b="0">
                <a:solidFill>
                  <a:srgbClr val="000000"/>
                </a:solidFill>
              </a:rPr>
              <a:t>일반</a:t>
            </a:r>
            <a:r>
              <a:rPr lang="en-US" altLang="ko-KR" sz="800" b="0">
                <a:solidFill>
                  <a:srgbClr val="000000"/>
                </a:solidFill>
              </a:rPr>
              <a:t>), 000-0000~0(</a:t>
            </a:r>
            <a:r>
              <a:rPr lang="ko-KR" altLang="en-US" sz="800" b="0">
                <a:solidFill>
                  <a:srgbClr val="000000"/>
                </a:solidFill>
              </a:rPr>
              <a:t>군</a:t>
            </a:r>
            <a:r>
              <a:rPr lang="en-US" altLang="ko-KR" sz="800" b="0">
                <a:solidFill>
                  <a:srgbClr val="000000"/>
                </a:solidFill>
              </a:rPr>
              <a:t>)</a:t>
            </a:r>
            <a:r>
              <a:rPr lang="en-US" altLang="ko-KR" sz="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800" b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b="0">
                <a:solidFill>
                  <a:srgbClr val="000000"/>
                </a:solidFill>
              </a:rPr>
              <a:t>Copyright 2018 0000000000. All rights reserved.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8507" r:id="rId2" imgW="660400" imgH="215900"/>
        </mc:Choice>
        <mc:Fallback>
          <p:control r:id="rId2" imgW="660400" imgH="215900">
            <p:pic>
              <p:nvPicPr>
                <p:cNvPr id="18468" name="ComboBox1">
                  <a:extLst>
                    <a:ext uri="{FF2B5EF4-FFF2-40B4-BE49-F238E27FC236}">
                      <a16:creationId xmlns:a16="http://schemas.microsoft.com/office/drawing/2014/main" id="{012FD975-3C1B-6449-A3AD-42F8037DDB4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9600" y="609600"/>
                  <a:ext cx="685800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6B33F08D-2560-DF4C-A956-DB3D8662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06400"/>
            <a:ext cx="6705600" cy="866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0"/>
              <a:t> 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8D2178B-B587-E841-82B7-1844AA1C8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화면명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D847C7DB-65D9-3B41-B638-C11647474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0"/>
            <a:ext cx="17716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758BE313-8612-AC46-8A0B-D014D45E4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화면번호</a:t>
            </a:r>
          </a:p>
        </p:txBody>
      </p:sp>
      <p:sp>
        <p:nvSpPr>
          <p:cNvPr id="19461" name="Rectangle 6">
            <a:extLst>
              <a:ext uri="{FF2B5EF4-FFF2-40B4-BE49-F238E27FC236}">
                <a16:creationId xmlns:a16="http://schemas.microsoft.com/office/drawing/2014/main" id="{2B24C292-6A35-134F-8830-FD840211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0"/>
            <a:ext cx="8001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E1EE2D27-06F8-1E48-B97A-C4C8B0C1F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특이사항</a:t>
            </a:r>
          </a:p>
        </p:txBody>
      </p:sp>
      <p:sp>
        <p:nvSpPr>
          <p:cNvPr id="19463" name="Rectangle 8">
            <a:extLst>
              <a:ext uri="{FF2B5EF4-FFF2-40B4-BE49-F238E27FC236}">
                <a16:creationId xmlns:a16="http://schemas.microsoft.com/office/drawing/2014/main" id="{B1F9EC3A-A614-1149-A5F1-9D6390B5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0"/>
            <a:ext cx="2743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19464" name="Rectangle 22">
            <a:extLst>
              <a:ext uri="{FF2B5EF4-FFF2-40B4-BE49-F238E27FC236}">
                <a16:creationId xmlns:a16="http://schemas.microsoft.com/office/drawing/2014/main" id="{E704C0B8-56F7-A84E-9DB2-E7CC0465E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09600"/>
            <a:ext cx="857250" cy="203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sp>
        <p:nvSpPr>
          <p:cNvPr id="19465" name="Rectangle 23">
            <a:extLst>
              <a:ext uri="{FF2B5EF4-FFF2-40B4-BE49-F238E27FC236}">
                <a16:creationId xmlns:a16="http://schemas.microsoft.com/office/drawing/2014/main" id="{AFC7624E-5B98-814D-B28D-486095BEE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09600"/>
            <a:ext cx="400050" cy="203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Trebuchet MS" panose="020B0703020202090204" pitchFamily="34" charset="0"/>
              </a:rPr>
              <a:t>G O</a:t>
            </a:r>
          </a:p>
        </p:txBody>
      </p:sp>
      <p:sp>
        <p:nvSpPr>
          <p:cNvPr id="19466" name="Text Box 24">
            <a:extLst>
              <a:ext uri="{FF2B5EF4-FFF2-40B4-BE49-F238E27FC236}">
                <a16:creationId xmlns:a16="http://schemas.microsoft.com/office/drawing/2014/main" id="{76BC8306-439E-C640-9D05-F50DE519B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096963"/>
            <a:ext cx="1046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0"/>
              <a:t>&gt;&gt;</a:t>
            </a:r>
            <a:r>
              <a:rPr lang="en-US" altLang="ko-KR" sz="1200" b="0"/>
              <a:t>sub menu</a:t>
            </a:r>
          </a:p>
        </p:txBody>
      </p:sp>
      <p:sp>
        <p:nvSpPr>
          <p:cNvPr id="19467" name="Rectangle 29">
            <a:extLst>
              <a:ext uri="{FF2B5EF4-FFF2-40B4-BE49-F238E27FC236}">
                <a16:creationId xmlns:a16="http://schemas.microsoft.com/office/drawing/2014/main" id="{0EB43784-015C-8846-A822-90B43BFC4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71600"/>
            <a:ext cx="1524000" cy="7010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sp>
        <p:nvSpPr>
          <p:cNvPr id="19468" name="Rectangle 38">
            <a:extLst>
              <a:ext uri="{FF2B5EF4-FFF2-40B4-BE49-F238E27FC236}">
                <a16:creationId xmlns:a16="http://schemas.microsoft.com/office/drawing/2014/main" id="{B31C0395-DF2B-D64F-B885-ADE74449A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267200"/>
            <a:ext cx="51816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제품상세정보</a:t>
            </a:r>
          </a:p>
        </p:txBody>
      </p:sp>
      <p:sp>
        <p:nvSpPr>
          <p:cNvPr id="19469" name="Rectangle 40">
            <a:extLst>
              <a:ext uri="{FF2B5EF4-FFF2-40B4-BE49-F238E27FC236}">
                <a16:creationId xmlns:a16="http://schemas.microsoft.com/office/drawing/2014/main" id="{1E379A8B-AF71-9044-A192-8B8F249D2A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6200"/>
            <a:ext cx="1600200" cy="152400"/>
          </a:xfrm>
        </p:spPr>
        <p:txBody>
          <a:bodyPr/>
          <a:lstStyle/>
          <a:p>
            <a:pPr eaLnBrk="1" hangingPunct="1"/>
            <a:r>
              <a:rPr lang="ko-KR" altLang="en-US" sz="1000">
                <a:solidFill>
                  <a:schemeClr val="tx1"/>
                </a:solidFill>
              </a:rPr>
              <a:t>각제품상세보기</a:t>
            </a:r>
          </a:p>
        </p:txBody>
      </p:sp>
      <p:sp>
        <p:nvSpPr>
          <p:cNvPr id="19470" name="Rectangle 46">
            <a:extLst>
              <a:ext uri="{FF2B5EF4-FFF2-40B4-BE49-F238E27FC236}">
                <a16:creationId xmlns:a16="http://schemas.microsoft.com/office/drawing/2014/main" id="{8B61EAD4-B1B7-FE4D-A419-D9431E36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0"/>
            <a:ext cx="6705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/>
              <a:t>HOME | </a:t>
            </a:r>
            <a:r>
              <a:rPr lang="ko-KR" altLang="en-US" sz="900" b="0"/>
              <a:t>이용약관 </a:t>
            </a:r>
            <a:r>
              <a:rPr lang="en-US" altLang="ko-KR" sz="900" b="0"/>
              <a:t>| </a:t>
            </a:r>
            <a:r>
              <a:rPr lang="ko-KR" altLang="en-US" sz="900" b="0"/>
              <a:t>회원정보관리 </a:t>
            </a:r>
            <a:r>
              <a:rPr lang="en-US" altLang="ko-KR" sz="900" b="0"/>
              <a:t>| </a:t>
            </a:r>
            <a:r>
              <a:rPr lang="ko-KR" altLang="en-US" sz="900" b="0"/>
              <a:t>이용안내 </a:t>
            </a:r>
            <a:r>
              <a:rPr lang="en-US" altLang="ko-KR" sz="900" b="0"/>
              <a:t>| </a:t>
            </a:r>
            <a:r>
              <a:rPr lang="ko-KR" altLang="en-US" sz="900" b="0"/>
              <a:t>고객센터</a:t>
            </a:r>
          </a:p>
        </p:txBody>
      </p:sp>
      <p:sp>
        <p:nvSpPr>
          <p:cNvPr id="19471" name="Rectangle 59">
            <a:extLst>
              <a:ext uri="{FF2B5EF4-FFF2-40B4-BE49-F238E27FC236}">
                <a16:creationId xmlns:a16="http://schemas.microsoft.com/office/drawing/2014/main" id="{CF46E613-C0D8-E446-90DC-D2083DB18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716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/>
              <a:t>각</a:t>
            </a:r>
            <a:r>
              <a:rPr lang="en-US" altLang="ko-KR" sz="1000"/>
              <a:t>Sub</a:t>
            </a:r>
            <a:r>
              <a:rPr lang="ko-KR" altLang="en-US" sz="1000"/>
              <a:t>항목제목</a:t>
            </a:r>
          </a:p>
        </p:txBody>
      </p:sp>
      <p:sp>
        <p:nvSpPr>
          <p:cNvPr id="19472" name="Rectangle 60">
            <a:extLst>
              <a:ext uri="{FF2B5EF4-FFF2-40B4-BE49-F238E27FC236}">
                <a16:creationId xmlns:a16="http://schemas.microsoft.com/office/drawing/2014/main" id="{FCD6A8E2-2378-8A4D-9536-453C31F8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752600"/>
            <a:ext cx="1524000" cy="18288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/>
              <a:t>Sub </a:t>
            </a:r>
            <a:r>
              <a:rPr lang="ko-KR" altLang="en-US" sz="1000"/>
              <a:t>항목</a:t>
            </a:r>
            <a:br>
              <a:rPr lang="ko-KR" altLang="en-US" sz="1000"/>
            </a:br>
            <a:r>
              <a:rPr lang="en-US" altLang="ko-KR" sz="1000"/>
              <a:t>(</a:t>
            </a:r>
            <a:r>
              <a:rPr lang="ko-KR" altLang="en-US" sz="1000"/>
              <a:t>셔츠</a:t>
            </a:r>
            <a:r>
              <a:rPr lang="en-US" altLang="ko-KR" sz="1000"/>
              <a:t>,</a:t>
            </a:r>
            <a:r>
              <a:rPr lang="ko-KR" altLang="en-US" sz="1000"/>
              <a:t> 가디건 등</a:t>
            </a:r>
            <a:r>
              <a:rPr lang="en-US" altLang="ko-KR" sz="1000"/>
              <a:t>)</a:t>
            </a:r>
          </a:p>
        </p:txBody>
      </p:sp>
      <p:sp>
        <p:nvSpPr>
          <p:cNvPr id="19473" name="Line 61">
            <a:extLst>
              <a:ext uri="{FF2B5EF4-FFF2-40B4-BE49-F238E27FC236}">
                <a16:creationId xmlns:a16="http://schemas.microsoft.com/office/drawing/2014/main" id="{C11BABC6-B984-4B44-8693-4FEDDCE3CF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" y="1371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Rectangle 66">
            <a:extLst>
              <a:ext uri="{FF2B5EF4-FFF2-40B4-BE49-F238E27FC236}">
                <a16:creationId xmlns:a16="http://schemas.microsoft.com/office/drawing/2014/main" id="{3D6DC3D5-9191-AD46-8B18-F02A85D50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096000"/>
            <a:ext cx="51816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고객의 상품 평</a:t>
            </a:r>
          </a:p>
        </p:txBody>
      </p:sp>
      <p:sp>
        <p:nvSpPr>
          <p:cNvPr id="19475" name="Rectangle 68">
            <a:extLst>
              <a:ext uri="{FF2B5EF4-FFF2-40B4-BE49-F238E27FC236}">
                <a16:creationId xmlns:a16="http://schemas.microsoft.com/office/drawing/2014/main" id="{ACD162D8-9179-8E4B-9FAE-DB9B46FD0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371600"/>
            <a:ext cx="5029200" cy="381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/>
              <a:t>제품이름</a:t>
            </a:r>
          </a:p>
        </p:txBody>
      </p:sp>
      <p:sp>
        <p:nvSpPr>
          <p:cNvPr id="19476" name="Rectangle 95">
            <a:extLst>
              <a:ext uri="{FF2B5EF4-FFF2-40B4-BE49-F238E27FC236}">
                <a16:creationId xmlns:a16="http://schemas.microsoft.com/office/drawing/2014/main" id="{ED0483B6-6D46-354F-80C1-0401C8EF0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24063"/>
            <a:ext cx="2286000" cy="1862137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/>
              <a:t>제품이미지</a:t>
            </a:r>
          </a:p>
        </p:txBody>
      </p:sp>
      <p:sp>
        <p:nvSpPr>
          <p:cNvPr id="19477" name="Text Box 96">
            <a:extLst>
              <a:ext uri="{FF2B5EF4-FFF2-40B4-BE49-F238E27FC236}">
                <a16:creationId xmlns:a16="http://schemas.microsoft.com/office/drawing/2014/main" id="{DE8C4480-6C43-1F47-8BA3-FCAC42BA2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788" y="2057400"/>
            <a:ext cx="735012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제조사</a:t>
            </a:r>
            <a:r>
              <a:rPr lang="en-US" altLang="ko-KR" sz="1000" b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마일리지</a:t>
            </a:r>
            <a:r>
              <a:rPr lang="en-US" altLang="ko-KR" sz="1000" b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주문수량</a:t>
            </a:r>
            <a:r>
              <a:rPr lang="en-US" altLang="ko-KR" sz="1000" b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시중가격</a:t>
            </a:r>
            <a:r>
              <a:rPr lang="en-US" altLang="ko-KR" sz="1000" b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판매가격</a:t>
            </a:r>
            <a:r>
              <a:rPr lang="en-US" altLang="ko-KR" sz="1000" b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2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 b="0"/>
          </a:p>
        </p:txBody>
      </p:sp>
      <p:pic>
        <p:nvPicPr>
          <p:cNvPr id="19478" name="Picture 98" descr="D:\riceok\wizfarm\2.jpg">
            <a:extLst>
              <a:ext uri="{FF2B5EF4-FFF2-40B4-BE49-F238E27FC236}">
                <a16:creationId xmlns:a16="http://schemas.microsoft.com/office/drawing/2014/main" id="{1CE3C653-6F96-2F44-9380-444D52264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2438400"/>
            <a:ext cx="904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9" name="Text Box 99">
            <a:extLst>
              <a:ext uri="{FF2B5EF4-FFF2-40B4-BE49-F238E27FC236}">
                <a16:creationId xmlns:a16="http://schemas.microsoft.com/office/drawing/2014/main" id="{AF9D82EC-C91C-9742-BDF0-CFE9C0785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6308725"/>
            <a:ext cx="49339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0"/>
              <a:t>※ </a:t>
            </a:r>
            <a:r>
              <a:rPr lang="ko-KR" altLang="en-US" sz="1000" b="0"/>
              <a:t>고객의 상품평은 추후 쇼핑몰의 제품선정에 중요한 역할을 합니다</a:t>
            </a:r>
            <a:r>
              <a:rPr lang="en-US" altLang="ko-KR" sz="1000" b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0"/>
              <a:t>※ </a:t>
            </a:r>
            <a:r>
              <a:rPr lang="ko-KR" altLang="en-US" sz="1000" b="0"/>
              <a:t>쇼핑몰의 더 나은 상품선정과 고객 분들의 쇼핑문화의 질을 높이 고자 좋은 평은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    매월 심사 후 쇼핑몰 메인에 올려드리고 선물을 증정하고 있습니다</a:t>
            </a:r>
            <a:r>
              <a:rPr lang="en-US" altLang="ko-KR" sz="1000" b="0"/>
              <a:t>. </a:t>
            </a:r>
          </a:p>
        </p:txBody>
      </p:sp>
      <p:sp>
        <p:nvSpPr>
          <p:cNvPr id="19480" name="Text Box 103">
            <a:extLst>
              <a:ext uri="{FF2B5EF4-FFF2-40B4-BE49-F238E27FC236}">
                <a16:creationId xmlns:a16="http://schemas.microsoft.com/office/drawing/2014/main" id="{3D37D5B2-5EC4-E44A-964D-084945E66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2362200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개</a:t>
            </a:r>
          </a:p>
        </p:txBody>
      </p:sp>
      <p:sp>
        <p:nvSpPr>
          <p:cNvPr id="19481" name="Line 105">
            <a:extLst>
              <a:ext uri="{FF2B5EF4-FFF2-40B4-BE49-F238E27FC236}">
                <a16:creationId xmlns:a16="http://schemas.microsoft.com/office/drawing/2014/main" id="{31EB6557-241C-5C4B-968A-DC3756681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276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Line 106">
            <a:extLst>
              <a:ext uri="{FF2B5EF4-FFF2-40B4-BE49-F238E27FC236}">
                <a16:creationId xmlns:a16="http://schemas.microsoft.com/office/drawing/2014/main" id="{257F8B9D-5E47-0C40-92A4-F9959DA2D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971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Text Box 115">
            <a:extLst>
              <a:ext uri="{FF2B5EF4-FFF2-40B4-BE49-F238E27FC236}">
                <a16:creationId xmlns:a16="http://schemas.microsoft.com/office/drawing/2014/main" id="{4B6DB530-0E25-AF4C-BC36-48571918F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8421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제목</a:t>
            </a:r>
            <a:r>
              <a:rPr lang="en-US" altLang="ko-KR" sz="1000" b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아이디</a:t>
            </a:r>
            <a:r>
              <a:rPr lang="en-US" altLang="ko-KR" sz="1000" b="0"/>
              <a:t>:                     </a:t>
            </a:r>
            <a:r>
              <a:rPr lang="ko-KR" altLang="en-US" sz="1000" b="0"/>
              <a:t>등록날짜</a:t>
            </a:r>
            <a:r>
              <a:rPr lang="en-US" altLang="ko-KR" sz="1000" b="0"/>
              <a:t>:</a:t>
            </a:r>
          </a:p>
        </p:txBody>
      </p:sp>
      <p:sp>
        <p:nvSpPr>
          <p:cNvPr id="19484" name="Text Box 116">
            <a:extLst>
              <a:ext uri="{FF2B5EF4-FFF2-40B4-BE49-F238E27FC236}">
                <a16:creationId xmlns:a16="http://schemas.microsoft.com/office/drawing/2014/main" id="{24DED7E0-1576-0A45-A2A3-359A5069A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781800"/>
            <a:ext cx="908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0"/>
              <a:t>[</a:t>
            </a:r>
            <a:r>
              <a:rPr lang="ko-KR" altLang="en-US" sz="900" b="0"/>
              <a:t>나도 한마디</a:t>
            </a:r>
            <a:r>
              <a:rPr lang="en-US" altLang="ko-KR" sz="900" b="0"/>
              <a:t>]</a:t>
            </a:r>
          </a:p>
        </p:txBody>
      </p:sp>
      <p:sp>
        <p:nvSpPr>
          <p:cNvPr id="19485" name="Line 117">
            <a:extLst>
              <a:ext uri="{FF2B5EF4-FFF2-40B4-BE49-F238E27FC236}">
                <a16:creationId xmlns:a16="http://schemas.microsoft.com/office/drawing/2014/main" id="{C51A512A-CF34-2E4B-B17F-413EDD075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72390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Text Box 122">
            <a:extLst>
              <a:ext uri="{FF2B5EF4-FFF2-40B4-BE49-F238E27FC236}">
                <a16:creationId xmlns:a16="http://schemas.microsoft.com/office/drawing/2014/main" id="{1803F223-A6ED-9A47-83D9-50808E9A1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7299325"/>
            <a:ext cx="49752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>
                <a:solidFill>
                  <a:srgbClr val="4D4D4D"/>
                </a:solidFill>
              </a:rPr>
              <a:t>아이디</a:t>
            </a:r>
            <a:r>
              <a:rPr lang="en-US" altLang="ko-KR" sz="1000" b="0">
                <a:solidFill>
                  <a:srgbClr val="4D4D4D"/>
                </a:solidFill>
              </a:rPr>
              <a:t>(</a:t>
            </a:r>
            <a:r>
              <a:rPr lang="ko-KR" altLang="en-US" sz="1000" b="0">
                <a:solidFill>
                  <a:srgbClr val="4D4D4D"/>
                </a:solidFill>
              </a:rPr>
              <a:t>일부만 보임</a:t>
            </a:r>
            <a:r>
              <a:rPr lang="en-US" altLang="ko-KR" sz="1000" b="0">
                <a:solidFill>
                  <a:srgbClr val="4D4D4D"/>
                </a:solidFill>
              </a:rPr>
              <a:t>)</a:t>
            </a:r>
            <a:r>
              <a:rPr lang="ko-KR" altLang="en-US" sz="1000" b="0">
                <a:solidFill>
                  <a:srgbClr val="4D4D4D"/>
                </a:solidFill>
              </a:rPr>
              <a:t>    상품 평 내용                                                         날짜</a:t>
            </a:r>
            <a:endParaRPr lang="en-US" altLang="ko-KR" sz="1000" b="0">
              <a:solidFill>
                <a:srgbClr val="4D4D4D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>
                <a:solidFill>
                  <a:srgbClr val="4D4D4D"/>
                </a:solidFill>
              </a:rPr>
              <a:t>아이디</a:t>
            </a:r>
            <a:r>
              <a:rPr lang="en-US" altLang="ko-KR" sz="1000" b="0">
                <a:solidFill>
                  <a:srgbClr val="4D4D4D"/>
                </a:solidFill>
              </a:rPr>
              <a:t>(</a:t>
            </a:r>
            <a:r>
              <a:rPr lang="ko-KR" altLang="en-US" sz="1000" b="0">
                <a:solidFill>
                  <a:srgbClr val="4D4D4D"/>
                </a:solidFill>
              </a:rPr>
              <a:t>일부만 보임</a:t>
            </a:r>
            <a:r>
              <a:rPr lang="en-US" altLang="ko-KR" sz="1000" b="0">
                <a:solidFill>
                  <a:srgbClr val="4D4D4D"/>
                </a:solidFill>
              </a:rPr>
              <a:t>)</a:t>
            </a:r>
            <a:r>
              <a:rPr lang="ko-KR" altLang="en-US" sz="1000" b="0">
                <a:solidFill>
                  <a:srgbClr val="4D4D4D"/>
                </a:solidFill>
              </a:rPr>
              <a:t>    상품 평 내용                                                         날짜</a:t>
            </a:r>
            <a:endParaRPr lang="en-US" altLang="ko-KR" sz="1000" b="0">
              <a:solidFill>
                <a:srgbClr val="4D4D4D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>
                <a:solidFill>
                  <a:srgbClr val="4D4D4D"/>
                </a:solidFill>
              </a:rPr>
              <a:t>아이디</a:t>
            </a:r>
            <a:r>
              <a:rPr lang="en-US" altLang="ko-KR" sz="1000" b="0">
                <a:solidFill>
                  <a:srgbClr val="4D4D4D"/>
                </a:solidFill>
              </a:rPr>
              <a:t>(</a:t>
            </a:r>
            <a:r>
              <a:rPr lang="ko-KR" altLang="en-US" sz="1000" b="0">
                <a:solidFill>
                  <a:srgbClr val="4D4D4D"/>
                </a:solidFill>
              </a:rPr>
              <a:t>일부만 보임</a:t>
            </a:r>
            <a:r>
              <a:rPr lang="en-US" altLang="ko-KR" sz="1000" b="0">
                <a:solidFill>
                  <a:srgbClr val="4D4D4D"/>
                </a:solidFill>
              </a:rPr>
              <a:t>)</a:t>
            </a:r>
            <a:r>
              <a:rPr lang="ko-KR" altLang="en-US" sz="1000" b="0">
                <a:solidFill>
                  <a:srgbClr val="4D4D4D"/>
                </a:solidFill>
              </a:rPr>
              <a:t>    상품 평 내용                                                         날짜</a:t>
            </a:r>
            <a:endParaRPr lang="en-US" altLang="ko-KR" sz="1000" b="0">
              <a:solidFill>
                <a:srgbClr val="4D4D4D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>
                <a:solidFill>
                  <a:srgbClr val="4D4D4D"/>
                </a:solidFill>
              </a:rPr>
              <a:t>아이디</a:t>
            </a:r>
            <a:r>
              <a:rPr lang="en-US" altLang="ko-KR" sz="1000" b="0">
                <a:solidFill>
                  <a:srgbClr val="4D4D4D"/>
                </a:solidFill>
              </a:rPr>
              <a:t>(</a:t>
            </a:r>
            <a:r>
              <a:rPr lang="ko-KR" altLang="en-US" sz="1000" b="0">
                <a:solidFill>
                  <a:srgbClr val="4D4D4D"/>
                </a:solidFill>
              </a:rPr>
              <a:t>일부만 보임</a:t>
            </a:r>
            <a:r>
              <a:rPr lang="en-US" altLang="ko-KR" sz="1000" b="0">
                <a:solidFill>
                  <a:srgbClr val="4D4D4D"/>
                </a:solidFill>
              </a:rPr>
              <a:t>)</a:t>
            </a:r>
            <a:r>
              <a:rPr lang="ko-KR" altLang="en-US" sz="1000" b="0">
                <a:solidFill>
                  <a:srgbClr val="4D4D4D"/>
                </a:solidFill>
              </a:rPr>
              <a:t>    상품 평 내용                                                         날짜</a:t>
            </a:r>
            <a:endParaRPr lang="en-US" altLang="ko-KR" sz="1000" b="0">
              <a:solidFill>
                <a:srgbClr val="4D4D4D"/>
              </a:solidFill>
            </a:endParaRPr>
          </a:p>
        </p:txBody>
      </p:sp>
      <p:sp>
        <p:nvSpPr>
          <p:cNvPr id="19487" name="Text Box 123">
            <a:extLst>
              <a:ext uri="{FF2B5EF4-FFF2-40B4-BE49-F238E27FC236}">
                <a16:creationId xmlns:a16="http://schemas.microsoft.com/office/drawing/2014/main" id="{00E20B8B-A366-7048-A0C3-C9F978E77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10200"/>
            <a:ext cx="5045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0" dirty="0"/>
              <a:t>000</a:t>
            </a:r>
            <a:r>
              <a:rPr lang="ko-KR" altLang="en-US" sz="1000" b="0" dirty="0"/>
              <a:t>님의 쇼핑 도우미 </a:t>
            </a:r>
            <a:r>
              <a:rPr lang="en-US" altLang="ko-KR" sz="1000" b="0"/>
              <a:t>000</a:t>
            </a:r>
            <a:r>
              <a:rPr lang="ko-KR" altLang="en-US" sz="1000" b="0"/>
              <a:t> 입니다</a:t>
            </a:r>
            <a:r>
              <a:rPr lang="en-US" altLang="ko-KR" sz="1000" b="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0" dirty="0"/>
              <a:t>000</a:t>
            </a:r>
            <a:r>
              <a:rPr lang="ko-KR" altLang="en-US" sz="1000" b="0" dirty="0"/>
              <a:t>님의 상품에 대한 문의나 배송문의는 저에게 바로 연락을 주세요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/>
              <a:t>고객 한 분 한 분을 소중히 여기며 최고의 서비스를 약속 드립니다</a:t>
            </a:r>
            <a:r>
              <a:rPr lang="en-US" altLang="ko-KR" sz="1000" b="0" dirty="0"/>
              <a:t>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/>
              <a:t>직통전화번호</a:t>
            </a:r>
            <a:r>
              <a:rPr lang="en-US" altLang="ko-KR" sz="1000" b="0" dirty="0"/>
              <a:t>:080-000-0000 </a:t>
            </a:r>
            <a:r>
              <a:rPr lang="ko-KR" altLang="en-US" sz="1000" b="0" dirty="0"/>
              <a:t>이나 </a:t>
            </a:r>
            <a:r>
              <a:rPr lang="en-US" altLang="ko-KR" sz="1000" b="0" dirty="0"/>
              <a:t>MD</a:t>
            </a:r>
            <a:r>
              <a:rPr lang="ko-KR" altLang="en-US" sz="1000" b="0" dirty="0"/>
              <a:t>전용게시판을 이용해주세요</a:t>
            </a:r>
          </a:p>
        </p:txBody>
      </p:sp>
      <p:sp>
        <p:nvSpPr>
          <p:cNvPr id="19488" name="Rectangle 124">
            <a:extLst>
              <a:ext uri="{FF2B5EF4-FFF2-40B4-BE49-F238E27FC236}">
                <a16:creationId xmlns:a16="http://schemas.microsoft.com/office/drawing/2014/main" id="{660FA082-B8FB-934A-AE41-A9E429C30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81600"/>
            <a:ext cx="51816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구매 정보</a:t>
            </a:r>
          </a:p>
        </p:txBody>
      </p:sp>
      <p:sp>
        <p:nvSpPr>
          <p:cNvPr id="19489" name="Text Box 125">
            <a:extLst>
              <a:ext uri="{FF2B5EF4-FFF2-40B4-BE49-F238E27FC236}">
                <a16:creationId xmlns:a16="http://schemas.microsoft.com/office/drawing/2014/main" id="{35547E7C-9780-2849-B29B-546EA11B5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9600"/>
            <a:ext cx="106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/>
              <a:t>Power</a:t>
            </a:r>
            <a:r>
              <a:rPr lang="en-US" altLang="ko-KR" sz="1000">
                <a:latin typeface="Trebuchet MS" panose="020B0703020202090204" pitchFamily="34" charset="0"/>
              </a:rPr>
              <a:t>  Search</a:t>
            </a:r>
          </a:p>
        </p:txBody>
      </p:sp>
      <p:sp>
        <p:nvSpPr>
          <p:cNvPr id="19490" name="Text Box 137">
            <a:extLst>
              <a:ext uri="{FF2B5EF4-FFF2-40B4-BE49-F238E27FC236}">
                <a16:creationId xmlns:a16="http://schemas.microsoft.com/office/drawing/2014/main" id="{01FBCA5D-CD0E-A446-A4BE-08A9FAC09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2588"/>
            <a:ext cx="396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0"/>
              <a:t>HOME/</a:t>
            </a:r>
            <a:r>
              <a:rPr lang="ko-KR" altLang="en-US" sz="900" b="0"/>
              <a:t>회원정보변경</a:t>
            </a:r>
            <a:r>
              <a:rPr lang="en-US" altLang="ko-KR" sz="900" b="0"/>
              <a:t>/</a:t>
            </a:r>
            <a:r>
              <a:rPr lang="ko-KR" altLang="en-US" sz="900" b="0"/>
              <a:t>고객센터</a:t>
            </a:r>
            <a:r>
              <a:rPr lang="en-US" altLang="ko-KR" sz="900" b="0"/>
              <a:t>/</a:t>
            </a:r>
            <a:r>
              <a:rPr lang="ko-KR" altLang="en-US" sz="900" b="0"/>
              <a:t>장바구니</a:t>
            </a:r>
            <a:r>
              <a:rPr lang="en-US" altLang="ko-KR" sz="900" b="0"/>
              <a:t>/</a:t>
            </a:r>
            <a:r>
              <a:rPr lang="ko-KR" altLang="en-US" sz="900" b="0"/>
              <a:t>배송조회</a:t>
            </a:r>
            <a:r>
              <a:rPr lang="en-US" altLang="ko-KR" sz="900" b="0"/>
              <a:t>/</a:t>
            </a:r>
            <a:r>
              <a:rPr lang="ko-KR" altLang="en-US" sz="900" b="0"/>
              <a:t>마일리지</a:t>
            </a:r>
            <a:r>
              <a:rPr lang="en-US" altLang="ko-KR" sz="900" b="0"/>
              <a:t>/</a:t>
            </a:r>
            <a:r>
              <a:rPr lang="ko-KR" altLang="en-US" sz="900" b="0"/>
              <a:t>이용안내</a:t>
            </a:r>
          </a:p>
        </p:txBody>
      </p:sp>
      <p:sp>
        <p:nvSpPr>
          <p:cNvPr id="19491" name="Text Box 139">
            <a:extLst>
              <a:ext uri="{FF2B5EF4-FFF2-40B4-BE49-F238E27FC236}">
                <a16:creationId xmlns:a16="http://schemas.microsoft.com/office/drawing/2014/main" id="{F1017F1D-11B2-9A45-82A8-630D3D5AB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2386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00 0000 000 </a:t>
            </a:r>
            <a:r>
              <a:rPr lang="ko-KR" altLang="en-US" sz="1200"/>
              <a:t>쇼핑몰</a:t>
            </a:r>
          </a:p>
        </p:txBody>
      </p:sp>
      <p:sp>
        <p:nvSpPr>
          <p:cNvPr id="19497" name="Line 258">
            <a:extLst>
              <a:ext uri="{FF2B5EF4-FFF2-40B4-BE49-F238E27FC236}">
                <a16:creationId xmlns:a16="http://schemas.microsoft.com/office/drawing/2014/main" id="{8AA93C72-7295-AA49-8703-9B15E2E53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838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8" name="Rectangle 259">
            <a:extLst>
              <a:ext uri="{FF2B5EF4-FFF2-40B4-BE49-F238E27FC236}">
                <a16:creationId xmlns:a16="http://schemas.microsoft.com/office/drawing/2014/main" id="{C936BAE6-87A6-2941-A870-089C2D782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상의</a:t>
            </a:r>
            <a:r>
              <a:rPr lang="en-US" altLang="ko-KR" sz="1200" b="0"/>
              <a:t>(</a:t>
            </a:r>
            <a:r>
              <a:rPr lang="ko-KR" altLang="en-US" sz="1200" b="0"/>
              <a:t>남</a:t>
            </a:r>
          </a:p>
        </p:txBody>
      </p:sp>
      <p:sp>
        <p:nvSpPr>
          <p:cNvPr id="19499" name="Line 260">
            <a:extLst>
              <a:ext uri="{FF2B5EF4-FFF2-40B4-BE49-F238E27FC236}">
                <a16:creationId xmlns:a16="http://schemas.microsoft.com/office/drawing/2014/main" id="{25E08A57-A7FD-934C-A142-5BF548870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117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0" name="Rectangle 261">
            <a:extLst>
              <a:ext uri="{FF2B5EF4-FFF2-40B4-BE49-F238E27FC236}">
                <a16:creationId xmlns:a16="http://schemas.microsoft.com/office/drawing/2014/main" id="{940C68BC-37CE-D34E-805A-723A9AECB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하의</a:t>
            </a:r>
            <a:r>
              <a:rPr lang="en-US" altLang="ko-KR" sz="1200" b="0"/>
              <a:t>(</a:t>
            </a:r>
            <a:r>
              <a:rPr lang="ko-KR" altLang="en-US" sz="1200" b="0"/>
              <a:t>남</a:t>
            </a:r>
            <a:r>
              <a:rPr lang="en-US" altLang="ko-KR" sz="1200" b="0"/>
              <a:t>)</a:t>
            </a:r>
            <a:endParaRPr lang="ko-KR" altLang="en-US" sz="1200" b="0"/>
          </a:p>
        </p:txBody>
      </p:sp>
      <p:sp>
        <p:nvSpPr>
          <p:cNvPr id="19501" name="Rectangle 262">
            <a:extLst>
              <a:ext uri="{FF2B5EF4-FFF2-40B4-BE49-F238E27FC236}">
                <a16:creationId xmlns:a16="http://schemas.microsoft.com/office/drawing/2014/main" id="{FA308F5F-26CE-A944-B096-9445B8191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상의</a:t>
            </a:r>
            <a:r>
              <a:rPr lang="en-US" altLang="ko-KR" sz="1200" b="0"/>
              <a:t>(</a:t>
            </a:r>
            <a:r>
              <a:rPr lang="ko-KR" altLang="en-US" sz="1200" b="0"/>
              <a:t>여</a:t>
            </a:r>
            <a:r>
              <a:rPr lang="en-US" altLang="ko-KR" sz="1200" b="0"/>
              <a:t>)</a:t>
            </a:r>
            <a:endParaRPr lang="ko-KR" altLang="en-US" sz="1200" b="0"/>
          </a:p>
        </p:txBody>
      </p:sp>
      <p:sp>
        <p:nvSpPr>
          <p:cNvPr id="19502" name="Rectangle 263">
            <a:extLst>
              <a:ext uri="{FF2B5EF4-FFF2-40B4-BE49-F238E27FC236}">
                <a16:creationId xmlns:a16="http://schemas.microsoft.com/office/drawing/2014/main" id="{7C925869-2C36-8544-99C8-FE2E87FE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하의</a:t>
            </a:r>
            <a:r>
              <a:rPr lang="en-US" altLang="ko-KR" sz="1200" b="0"/>
              <a:t>(</a:t>
            </a:r>
            <a:r>
              <a:rPr lang="ko-KR" altLang="en-US" sz="1200" b="0"/>
              <a:t>여</a:t>
            </a:r>
            <a:r>
              <a:rPr lang="en-US" altLang="ko-KR" sz="1200" b="0"/>
              <a:t>)</a:t>
            </a:r>
            <a:endParaRPr lang="ko-KR" altLang="en-US" sz="1200" b="0"/>
          </a:p>
        </p:txBody>
      </p:sp>
      <p:sp>
        <p:nvSpPr>
          <p:cNvPr id="19503" name="Rectangle 264">
            <a:extLst>
              <a:ext uri="{FF2B5EF4-FFF2-40B4-BE49-F238E27FC236}">
                <a16:creationId xmlns:a16="http://schemas.microsoft.com/office/drawing/2014/main" id="{846E4FEA-4EFC-5F44-B950-A929765B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구두</a:t>
            </a:r>
          </a:p>
        </p:txBody>
      </p:sp>
      <p:sp>
        <p:nvSpPr>
          <p:cNvPr id="19504" name="Rectangle 265">
            <a:extLst>
              <a:ext uri="{FF2B5EF4-FFF2-40B4-BE49-F238E27FC236}">
                <a16:creationId xmlns:a16="http://schemas.microsoft.com/office/drawing/2014/main" id="{855940A3-A778-1842-B332-316FD1D3F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소품</a:t>
            </a:r>
          </a:p>
        </p:txBody>
      </p:sp>
      <p:sp>
        <p:nvSpPr>
          <p:cNvPr id="19505" name="Rectangle 266">
            <a:extLst>
              <a:ext uri="{FF2B5EF4-FFF2-40B4-BE49-F238E27FC236}">
                <a16:creationId xmlns:a16="http://schemas.microsoft.com/office/drawing/2014/main" id="{2ADBF52A-D8BD-644A-84BE-ECDDF3746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가방</a:t>
            </a:r>
          </a:p>
        </p:txBody>
      </p:sp>
      <p:sp>
        <p:nvSpPr>
          <p:cNvPr id="19506" name="Rectangle 209">
            <a:extLst>
              <a:ext uri="{FF2B5EF4-FFF2-40B4-BE49-F238E27FC236}">
                <a16:creationId xmlns:a16="http://schemas.microsoft.com/office/drawing/2014/main" id="{C676FC86-6E3F-4E4A-9BFF-DA6740A7F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610600"/>
            <a:ext cx="6705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2400"/>
          </a:p>
        </p:txBody>
      </p:sp>
      <p:sp>
        <p:nvSpPr>
          <p:cNvPr id="19507" name="Text Box 213">
            <a:extLst>
              <a:ext uri="{FF2B5EF4-FFF2-40B4-BE49-F238E27FC236}">
                <a16:creationId xmlns:a16="http://schemas.microsoft.com/office/drawing/2014/main" id="{4A8F6821-3F61-9642-B7A9-1116DC075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763000"/>
            <a:ext cx="2157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/>
              <a:t>00 0000 000 </a:t>
            </a:r>
            <a:r>
              <a:rPr lang="ko-KR" altLang="en-US" sz="1000"/>
              <a:t>쇼핑몰</a:t>
            </a:r>
          </a:p>
        </p:txBody>
      </p:sp>
      <p:sp>
        <p:nvSpPr>
          <p:cNvPr id="19508" name="Line 216">
            <a:extLst>
              <a:ext uri="{FF2B5EF4-FFF2-40B4-BE49-F238E27FC236}">
                <a16:creationId xmlns:a16="http://schemas.microsoft.com/office/drawing/2014/main" id="{AD420F27-7DC4-BA46-AD26-2E6866A14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868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9" name="Text Box 279">
            <a:extLst>
              <a:ext uri="{FF2B5EF4-FFF2-40B4-BE49-F238E27FC236}">
                <a16:creationId xmlns:a16="http://schemas.microsoft.com/office/drawing/2014/main" id="{B396BE0E-DADC-114B-808F-76C0D6493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8610600"/>
            <a:ext cx="34877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b="0">
                <a:solidFill>
                  <a:srgbClr val="000000"/>
                </a:solidFill>
              </a:rPr>
              <a:t>☎ </a:t>
            </a:r>
            <a:r>
              <a:rPr lang="ko-KR" altLang="en-US" sz="800" b="0">
                <a:solidFill>
                  <a:srgbClr val="000000"/>
                </a:solidFill>
              </a:rPr>
              <a:t>문의 전화 </a:t>
            </a:r>
            <a:r>
              <a:rPr lang="en-US" altLang="ko-KR" sz="800" b="0">
                <a:solidFill>
                  <a:srgbClr val="000000"/>
                </a:solidFill>
              </a:rPr>
              <a:t>: 053)0000-0000/ 000)0000-0000/ Fax 053)0000-0000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800" b="0">
                <a:solidFill>
                  <a:srgbClr val="000000"/>
                </a:solidFill>
              </a:rPr>
              <a:t>구입문의 </a:t>
            </a:r>
            <a:r>
              <a:rPr lang="en-US" altLang="ko-KR" sz="800" b="0">
                <a:solidFill>
                  <a:srgbClr val="000000"/>
                </a:solidFill>
              </a:rPr>
              <a:t>: 053-000-0000(</a:t>
            </a:r>
            <a:r>
              <a:rPr lang="ko-KR" altLang="en-US" sz="800" b="0">
                <a:solidFill>
                  <a:srgbClr val="000000"/>
                </a:solidFill>
              </a:rPr>
              <a:t>일반</a:t>
            </a:r>
            <a:r>
              <a:rPr lang="en-US" altLang="ko-KR" sz="800" b="0">
                <a:solidFill>
                  <a:srgbClr val="000000"/>
                </a:solidFill>
              </a:rPr>
              <a:t>), 000-0000~0(</a:t>
            </a:r>
            <a:r>
              <a:rPr lang="ko-KR" altLang="en-US" sz="800" b="0">
                <a:solidFill>
                  <a:srgbClr val="000000"/>
                </a:solidFill>
              </a:rPr>
              <a:t>군</a:t>
            </a:r>
            <a:r>
              <a:rPr lang="en-US" altLang="ko-KR" sz="800" b="0">
                <a:solidFill>
                  <a:srgbClr val="000000"/>
                </a:solidFill>
              </a:rPr>
              <a:t>)</a:t>
            </a:r>
            <a:r>
              <a:rPr lang="en-US" altLang="ko-KR" sz="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800" b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b="0">
                <a:solidFill>
                  <a:srgbClr val="000000"/>
                </a:solidFill>
              </a:rPr>
              <a:t>Copyright 2018 0000000000. All rights reserved.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515" r:id="rId2" imgW="660400" imgH="215900"/>
        </mc:Choice>
        <mc:Fallback>
          <p:control r:id="rId2" imgW="660400" imgH="215900">
            <p:pic>
              <p:nvPicPr>
                <p:cNvPr id="19492" name="ComboBox1">
                  <a:extLst>
                    <a:ext uri="{FF2B5EF4-FFF2-40B4-BE49-F238E27FC236}">
                      <a16:creationId xmlns:a16="http://schemas.microsoft.com/office/drawing/2014/main" id="{7508E516-FBA7-C943-A461-0114E7AF98D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9600" y="609600"/>
                  <a:ext cx="685800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516" r:id="rId3" imgW="444500" imgH="152400"/>
        </mc:Choice>
        <mc:Fallback>
          <p:control r:id="rId3" imgW="444500" imgH="152400">
            <p:pic>
              <p:nvPicPr>
                <p:cNvPr id="19493" name="TextBox2">
                  <a:extLst>
                    <a:ext uri="{FF2B5EF4-FFF2-40B4-BE49-F238E27FC236}">
                      <a16:creationId xmlns:a16="http://schemas.microsoft.com/office/drawing/2014/main" id="{347F3598-0716-8641-A21C-996C54A2C59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70450" y="2438400"/>
                  <a:ext cx="463550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517" r:id="rId4" imgW="660400" imgH="215900"/>
        </mc:Choice>
        <mc:Fallback>
          <p:control r:id="rId4" imgW="660400" imgH="215900">
            <p:pic>
              <p:nvPicPr>
                <p:cNvPr id="19494" name="CommandButton2">
                  <a:extLst>
                    <a:ext uri="{FF2B5EF4-FFF2-40B4-BE49-F238E27FC236}">
                      <a16:creationId xmlns:a16="http://schemas.microsoft.com/office/drawing/2014/main" id="{92102B96-8503-1947-AA39-E02DBE34A68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14800" y="3657600"/>
                  <a:ext cx="6858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518" r:id="rId5" imgW="800100" imgH="215900"/>
        </mc:Choice>
        <mc:Fallback>
          <p:control r:id="rId5" imgW="800100" imgH="215900">
            <p:pic>
              <p:nvPicPr>
                <p:cNvPr id="19495" name="CommandButton3">
                  <a:extLst>
                    <a:ext uri="{FF2B5EF4-FFF2-40B4-BE49-F238E27FC236}">
                      <a16:creationId xmlns:a16="http://schemas.microsoft.com/office/drawing/2014/main" id="{9A5CC07F-911C-2F49-8C89-B69F48F0482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1600" y="3657600"/>
                  <a:ext cx="8382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519" r:id="rId6" imgW="660400" imgH="215900"/>
        </mc:Choice>
        <mc:Fallback>
          <p:control r:id="rId6" imgW="660400" imgH="215900">
            <p:pic>
              <p:nvPicPr>
                <p:cNvPr id="19496" name="CommandButton1">
                  <a:extLst>
                    <a:ext uri="{FF2B5EF4-FFF2-40B4-BE49-F238E27FC236}">
                      <a16:creationId xmlns:a16="http://schemas.microsoft.com/office/drawing/2014/main" id="{F576B904-842E-6444-A002-5A92CA5A4BF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8400" y="3962400"/>
                  <a:ext cx="6858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C4BDB7F4-A146-9046-A41B-3DC5F9D5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06400"/>
            <a:ext cx="6705600" cy="866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0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080364EA-B941-ED4D-A649-FDCDAA2F9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화면명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1B3C0E21-915D-814E-AD65-96886A8DE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0"/>
            <a:ext cx="17716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F3C315E1-68BD-CD4A-837D-0941D2F11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화면번호</a:t>
            </a:r>
          </a:p>
        </p:txBody>
      </p:sp>
      <p:sp>
        <p:nvSpPr>
          <p:cNvPr id="20485" name="Rectangle 6">
            <a:extLst>
              <a:ext uri="{FF2B5EF4-FFF2-40B4-BE49-F238E27FC236}">
                <a16:creationId xmlns:a16="http://schemas.microsoft.com/office/drawing/2014/main" id="{10255657-D90F-8C4C-8730-E291833C1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0"/>
            <a:ext cx="8001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20486" name="Rectangle 7">
            <a:extLst>
              <a:ext uri="{FF2B5EF4-FFF2-40B4-BE49-F238E27FC236}">
                <a16:creationId xmlns:a16="http://schemas.microsoft.com/office/drawing/2014/main" id="{8DE97438-F79B-9F44-8DDF-9E18E02F5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0"/>
            <a:ext cx="5143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특이사항</a:t>
            </a:r>
          </a:p>
        </p:txBody>
      </p:sp>
      <p:sp>
        <p:nvSpPr>
          <p:cNvPr id="20487" name="Rectangle 8">
            <a:extLst>
              <a:ext uri="{FF2B5EF4-FFF2-40B4-BE49-F238E27FC236}">
                <a16:creationId xmlns:a16="http://schemas.microsoft.com/office/drawing/2014/main" id="{F4CEB2DF-73E8-EF4E-9C1D-537253A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0"/>
            <a:ext cx="2743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000" b="0"/>
          </a:p>
        </p:txBody>
      </p:sp>
      <p:sp>
        <p:nvSpPr>
          <p:cNvPr id="20488" name="Rectangle 22">
            <a:extLst>
              <a:ext uri="{FF2B5EF4-FFF2-40B4-BE49-F238E27FC236}">
                <a16:creationId xmlns:a16="http://schemas.microsoft.com/office/drawing/2014/main" id="{1D55BCFF-DA71-BA40-B798-F3BE31982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09600"/>
            <a:ext cx="857250" cy="203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sp>
        <p:nvSpPr>
          <p:cNvPr id="20489" name="Rectangle 23">
            <a:extLst>
              <a:ext uri="{FF2B5EF4-FFF2-40B4-BE49-F238E27FC236}">
                <a16:creationId xmlns:a16="http://schemas.microsoft.com/office/drawing/2014/main" id="{554481E7-D784-F24F-A0F6-D968B9314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09600"/>
            <a:ext cx="400050" cy="203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>
                <a:latin typeface="Trebuchet MS" panose="020B0703020202090204" pitchFamily="34" charset="0"/>
              </a:rPr>
              <a:t>G O</a:t>
            </a:r>
          </a:p>
        </p:txBody>
      </p:sp>
      <p:sp>
        <p:nvSpPr>
          <p:cNvPr id="20490" name="Text Box 24">
            <a:extLst>
              <a:ext uri="{FF2B5EF4-FFF2-40B4-BE49-F238E27FC236}">
                <a16:creationId xmlns:a16="http://schemas.microsoft.com/office/drawing/2014/main" id="{4C5EE594-C838-EE41-8E50-4F7C44CDE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096963"/>
            <a:ext cx="1046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0"/>
              <a:t>&gt;&gt;</a:t>
            </a:r>
            <a:r>
              <a:rPr lang="en-US" altLang="ko-KR" sz="1200" b="0"/>
              <a:t>sub menu</a:t>
            </a:r>
          </a:p>
        </p:txBody>
      </p:sp>
      <p:sp>
        <p:nvSpPr>
          <p:cNvPr id="20491" name="Rectangle 28">
            <a:extLst>
              <a:ext uri="{FF2B5EF4-FFF2-40B4-BE49-F238E27FC236}">
                <a16:creationId xmlns:a16="http://schemas.microsoft.com/office/drawing/2014/main" id="{81E6D333-55D4-EE43-8FEF-F7642F3E0E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6200"/>
            <a:ext cx="1600200" cy="152400"/>
          </a:xfrm>
        </p:spPr>
        <p:txBody>
          <a:bodyPr/>
          <a:lstStyle/>
          <a:p>
            <a:pPr eaLnBrk="1" hangingPunct="1"/>
            <a:r>
              <a:rPr lang="ko-KR" altLang="en-US" sz="1000">
                <a:solidFill>
                  <a:schemeClr val="tx1"/>
                </a:solidFill>
              </a:rPr>
              <a:t>각제품장바구니</a:t>
            </a:r>
          </a:p>
        </p:txBody>
      </p:sp>
      <p:sp>
        <p:nvSpPr>
          <p:cNvPr id="20492" name="Rectangle 34">
            <a:extLst>
              <a:ext uri="{FF2B5EF4-FFF2-40B4-BE49-F238E27FC236}">
                <a16:creationId xmlns:a16="http://schemas.microsoft.com/office/drawing/2014/main" id="{76F2647E-93A2-4442-814D-EB8E9E573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0"/>
            <a:ext cx="6705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b="0"/>
              <a:t>HOME | </a:t>
            </a:r>
            <a:r>
              <a:rPr lang="ko-KR" altLang="en-US" sz="900" b="0"/>
              <a:t>이용약관 </a:t>
            </a:r>
            <a:r>
              <a:rPr lang="en-US" altLang="ko-KR" sz="900" b="0"/>
              <a:t>| </a:t>
            </a:r>
            <a:r>
              <a:rPr lang="ko-KR" altLang="en-US" sz="900" b="0"/>
              <a:t>회원정보관리 </a:t>
            </a:r>
            <a:r>
              <a:rPr lang="en-US" altLang="ko-KR" sz="900" b="0"/>
              <a:t>| </a:t>
            </a:r>
            <a:r>
              <a:rPr lang="ko-KR" altLang="en-US" sz="900" b="0"/>
              <a:t>이용안내 </a:t>
            </a:r>
            <a:r>
              <a:rPr lang="en-US" altLang="ko-KR" sz="900" b="0"/>
              <a:t>| </a:t>
            </a:r>
            <a:r>
              <a:rPr lang="ko-KR" altLang="en-US" sz="900" b="0"/>
              <a:t>고객센터</a:t>
            </a:r>
          </a:p>
        </p:txBody>
      </p:sp>
      <p:sp>
        <p:nvSpPr>
          <p:cNvPr id="20493" name="Line 45">
            <a:extLst>
              <a:ext uri="{FF2B5EF4-FFF2-40B4-BE49-F238E27FC236}">
                <a16:creationId xmlns:a16="http://schemas.microsoft.com/office/drawing/2014/main" id="{C4193E6E-D906-EE43-AD82-B4DF8700DB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" y="1371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Rectangle 47">
            <a:extLst>
              <a:ext uri="{FF2B5EF4-FFF2-40B4-BE49-F238E27FC236}">
                <a16:creationId xmlns:a16="http://schemas.microsoft.com/office/drawing/2014/main" id="{1C9F989C-B1AF-6C47-83C1-994431B4B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1866900"/>
            <a:ext cx="5029200" cy="381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/>
              <a:t>장바구니</a:t>
            </a:r>
          </a:p>
        </p:txBody>
      </p:sp>
      <p:sp>
        <p:nvSpPr>
          <p:cNvPr id="20495" name="Rectangle 69">
            <a:extLst>
              <a:ext uri="{FF2B5EF4-FFF2-40B4-BE49-F238E27FC236}">
                <a16:creationId xmlns:a16="http://schemas.microsoft.com/office/drawing/2014/main" id="{8B9AF6A9-FEE1-034D-9B3C-CE3B461A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3238500"/>
            <a:ext cx="51816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주문상품                                     가 격                 주문수            합 계      삭 제 </a:t>
            </a:r>
          </a:p>
        </p:txBody>
      </p:sp>
      <p:sp>
        <p:nvSpPr>
          <p:cNvPr id="20496" name="Text Box 70">
            <a:extLst>
              <a:ext uri="{FF2B5EF4-FFF2-40B4-BE49-F238E27FC236}">
                <a16:creationId xmlns:a16="http://schemas.microsoft.com/office/drawing/2014/main" id="{A9C6519A-5E11-3E43-91E0-29E0DB7D3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3009900"/>
            <a:ext cx="3384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/>
              <a:t>주문단계</a:t>
            </a:r>
            <a:r>
              <a:rPr lang="en-US" altLang="ko-KR" sz="1000" b="0"/>
              <a:t>: </a:t>
            </a:r>
            <a:r>
              <a:rPr lang="ko-KR" altLang="en-US" sz="1000"/>
              <a:t>장바구니</a:t>
            </a:r>
            <a:r>
              <a:rPr lang="ko-KR" altLang="en-US" sz="1000" b="0"/>
              <a:t> </a:t>
            </a:r>
            <a:r>
              <a:rPr lang="en-US" altLang="ko-KR" sz="1000" b="0"/>
              <a:t>&gt;&gt; </a:t>
            </a:r>
            <a:r>
              <a:rPr lang="ko-KR" altLang="en-US" sz="1000" b="0"/>
              <a:t>배송지 및 결제정보 </a:t>
            </a:r>
            <a:r>
              <a:rPr lang="en-US" altLang="ko-KR" sz="1000" b="0"/>
              <a:t>&gt;&gt; </a:t>
            </a:r>
            <a:r>
              <a:rPr lang="ko-KR" altLang="en-US" sz="1000" b="0"/>
              <a:t>주문완료</a:t>
            </a:r>
          </a:p>
        </p:txBody>
      </p:sp>
      <p:sp>
        <p:nvSpPr>
          <p:cNvPr id="20497" name="Line 71">
            <a:extLst>
              <a:ext uri="{FF2B5EF4-FFF2-40B4-BE49-F238E27FC236}">
                <a16:creationId xmlns:a16="http://schemas.microsoft.com/office/drawing/2014/main" id="{D8429813-3F70-B14D-B632-46F5B9CB6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50" y="40005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72">
            <a:extLst>
              <a:ext uri="{FF2B5EF4-FFF2-40B4-BE49-F238E27FC236}">
                <a16:creationId xmlns:a16="http://schemas.microsoft.com/office/drawing/2014/main" id="{8987C40A-1E4E-2746-8F35-6DE9724E5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50" y="43815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Rectangle 73">
            <a:extLst>
              <a:ext uri="{FF2B5EF4-FFF2-40B4-BE49-F238E27FC236}">
                <a16:creationId xmlns:a16="http://schemas.microsoft.com/office/drawing/2014/main" id="{E9223CA1-C9D4-BB47-954B-9C03BA206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4832350"/>
            <a:ext cx="51816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2400" b="0"/>
          </a:p>
        </p:txBody>
      </p:sp>
      <p:pic>
        <p:nvPicPr>
          <p:cNvPr id="20500" name="Picture 76" descr="D:\riceok\wizfarm\2.jpg">
            <a:extLst>
              <a:ext uri="{FF2B5EF4-FFF2-40B4-BE49-F238E27FC236}">
                <a16:creationId xmlns:a16="http://schemas.microsoft.com/office/drawing/2014/main" id="{3FEEECD8-C921-904D-A73C-02884CC1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3543300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1" name="Rectangle 77">
            <a:extLst>
              <a:ext uri="{FF2B5EF4-FFF2-40B4-BE49-F238E27FC236}">
                <a16:creationId xmlns:a16="http://schemas.microsoft.com/office/drawing/2014/main" id="{81B80692-5CE0-A642-96D0-6623D1C5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3543300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pic>
        <p:nvPicPr>
          <p:cNvPr id="20502" name="Picture 78" descr="D:\riceok\wizfarm\2.jpg">
            <a:extLst>
              <a:ext uri="{FF2B5EF4-FFF2-40B4-BE49-F238E27FC236}">
                <a16:creationId xmlns:a16="http://schemas.microsoft.com/office/drawing/2014/main" id="{D361180B-6884-984F-9D57-8DED38A9A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3771900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3" name="Rectangle 79">
            <a:extLst>
              <a:ext uri="{FF2B5EF4-FFF2-40B4-BE49-F238E27FC236}">
                <a16:creationId xmlns:a16="http://schemas.microsoft.com/office/drawing/2014/main" id="{4BC326C3-8A51-724B-8F00-A97AE1D92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3771900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pic>
        <p:nvPicPr>
          <p:cNvPr id="20504" name="Picture 80" descr="D:\riceok\wizfarm\2.jpg">
            <a:extLst>
              <a:ext uri="{FF2B5EF4-FFF2-40B4-BE49-F238E27FC236}">
                <a16:creationId xmlns:a16="http://schemas.microsoft.com/office/drawing/2014/main" id="{9622C65A-39BC-C546-B758-7FDCF1882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4114800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5" name="Rectangle 81">
            <a:extLst>
              <a:ext uri="{FF2B5EF4-FFF2-40B4-BE49-F238E27FC236}">
                <a16:creationId xmlns:a16="http://schemas.microsoft.com/office/drawing/2014/main" id="{1CD52AA2-1276-1C4F-820D-B3693EFD1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4114800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sp>
        <p:nvSpPr>
          <p:cNvPr id="20506" name="Text Box 83">
            <a:extLst>
              <a:ext uri="{FF2B5EF4-FFF2-40B4-BE49-F238E27FC236}">
                <a16:creationId xmlns:a16="http://schemas.microsoft.com/office/drawing/2014/main" id="{D1A7660A-A9E5-C24D-9CB9-B55A178E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338" y="4822825"/>
            <a:ext cx="16748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>
                <a:solidFill>
                  <a:schemeClr val="bg1"/>
                </a:solidFill>
              </a:rPr>
              <a:t>주문 총가격</a:t>
            </a:r>
            <a:r>
              <a:rPr lang="en-US" altLang="ko-KR" sz="1000">
                <a:solidFill>
                  <a:schemeClr val="bg1"/>
                </a:solidFill>
              </a:rPr>
              <a:t>:               </a:t>
            </a:r>
            <a:r>
              <a:rPr lang="ko-KR" altLang="en-US" sz="100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20507" name="Text Box 86">
            <a:extLst>
              <a:ext uri="{FF2B5EF4-FFF2-40B4-BE49-F238E27FC236}">
                <a16:creationId xmlns:a16="http://schemas.microsoft.com/office/drawing/2014/main" id="{2772B1D8-C48A-0040-8CF2-E8438DEE3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2324100"/>
            <a:ext cx="48768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900" b="0"/>
              <a:t>고객님께서 주문하신 상품내역을 </a:t>
            </a:r>
            <a:r>
              <a:rPr lang="ko-KR" altLang="en-US" sz="900">
                <a:solidFill>
                  <a:srgbClr val="CC0000"/>
                </a:solidFill>
              </a:rPr>
              <a:t>변경</a:t>
            </a:r>
            <a:r>
              <a:rPr lang="ko-KR" altLang="en-US" sz="900" b="0"/>
              <a:t>하시거나 </a:t>
            </a:r>
            <a:r>
              <a:rPr lang="ko-KR" altLang="en-US" sz="900">
                <a:solidFill>
                  <a:srgbClr val="CC0000"/>
                </a:solidFill>
              </a:rPr>
              <a:t>삭제</a:t>
            </a:r>
            <a:r>
              <a:rPr lang="ko-KR" altLang="en-US" sz="900" b="0"/>
              <a:t>하실 수가 있습니다</a:t>
            </a:r>
            <a:r>
              <a:rPr lang="en-US" altLang="ko-KR" sz="900" b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900" b="0"/>
              <a:t>계속주문을 원하시면 </a:t>
            </a:r>
            <a:r>
              <a:rPr lang="en-US" altLang="ko-KR" sz="900" b="0"/>
              <a:t>[</a:t>
            </a:r>
            <a:r>
              <a:rPr lang="ko-KR" altLang="en-US" sz="900" b="0"/>
              <a:t>쇼핑하기</a:t>
            </a:r>
            <a:r>
              <a:rPr lang="en-US" altLang="ko-KR" sz="900" b="0"/>
              <a:t>]</a:t>
            </a:r>
            <a:r>
              <a:rPr lang="ko-KR" altLang="en-US" sz="900" b="0"/>
              <a:t>을 클릭하세요</a:t>
            </a:r>
            <a:r>
              <a:rPr lang="en-US" altLang="ko-KR" sz="900" b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900" b="0"/>
              <a:t>주문하신 상품에 대해 마일리지가 계속적으로 누적됩니다</a:t>
            </a:r>
            <a:r>
              <a:rPr lang="en-US" altLang="ko-KR" sz="900" b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900" b="0"/>
              <a:t>마일리지의 누적점수에 따라 사은품이 적용되며 추후 주문 시 동봉하여 발송됩니다</a:t>
            </a:r>
            <a:r>
              <a:rPr lang="en-US" altLang="ko-KR" sz="900" b="0"/>
              <a:t>. </a:t>
            </a:r>
          </a:p>
        </p:txBody>
      </p:sp>
      <p:sp>
        <p:nvSpPr>
          <p:cNvPr id="20508" name="Text Box 94">
            <a:extLst>
              <a:ext uri="{FF2B5EF4-FFF2-40B4-BE49-F238E27FC236}">
                <a16:creationId xmlns:a16="http://schemas.microsoft.com/office/drawing/2014/main" id="{94FABBBE-9EED-4540-9D2C-BC77C2994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9600"/>
            <a:ext cx="106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/>
              <a:t>Power</a:t>
            </a:r>
            <a:r>
              <a:rPr lang="en-US" altLang="ko-KR" sz="1000">
                <a:latin typeface="Trebuchet MS" panose="020B0703020202090204" pitchFamily="34" charset="0"/>
              </a:rPr>
              <a:t>  Search</a:t>
            </a:r>
          </a:p>
        </p:txBody>
      </p:sp>
      <p:sp>
        <p:nvSpPr>
          <p:cNvPr id="20509" name="Text Box 104">
            <a:extLst>
              <a:ext uri="{FF2B5EF4-FFF2-40B4-BE49-F238E27FC236}">
                <a16:creationId xmlns:a16="http://schemas.microsoft.com/office/drawing/2014/main" id="{ACC1E67F-4DE5-B04A-8AF3-26D491305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2588"/>
            <a:ext cx="396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0"/>
              <a:t>HOME/</a:t>
            </a:r>
            <a:r>
              <a:rPr lang="ko-KR" altLang="en-US" sz="900" b="0"/>
              <a:t>회원정보변경</a:t>
            </a:r>
            <a:r>
              <a:rPr lang="en-US" altLang="ko-KR" sz="900" b="0"/>
              <a:t>/</a:t>
            </a:r>
            <a:r>
              <a:rPr lang="ko-KR" altLang="en-US" sz="900" b="0"/>
              <a:t>고객센터</a:t>
            </a:r>
            <a:r>
              <a:rPr lang="en-US" altLang="ko-KR" sz="900" b="0"/>
              <a:t>/</a:t>
            </a:r>
            <a:r>
              <a:rPr lang="ko-KR" altLang="en-US" sz="900" b="0"/>
              <a:t>장바구니</a:t>
            </a:r>
            <a:r>
              <a:rPr lang="en-US" altLang="ko-KR" sz="900" b="0"/>
              <a:t>/</a:t>
            </a:r>
            <a:r>
              <a:rPr lang="ko-KR" altLang="en-US" sz="900" b="0"/>
              <a:t>배송조회</a:t>
            </a:r>
            <a:r>
              <a:rPr lang="en-US" altLang="ko-KR" sz="900" b="0"/>
              <a:t>/</a:t>
            </a:r>
            <a:r>
              <a:rPr lang="ko-KR" altLang="en-US" sz="900" b="0"/>
              <a:t>마일리지</a:t>
            </a:r>
            <a:r>
              <a:rPr lang="en-US" altLang="ko-KR" sz="900" b="0"/>
              <a:t>/</a:t>
            </a:r>
            <a:r>
              <a:rPr lang="ko-KR" altLang="en-US" sz="900" b="0"/>
              <a:t>이용안내</a:t>
            </a:r>
          </a:p>
        </p:txBody>
      </p:sp>
      <p:sp>
        <p:nvSpPr>
          <p:cNvPr id="20510" name="Text Box 105">
            <a:extLst>
              <a:ext uri="{FF2B5EF4-FFF2-40B4-BE49-F238E27FC236}">
                <a16:creationId xmlns:a16="http://schemas.microsoft.com/office/drawing/2014/main" id="{121A9AC8-BC0F-A34B-893D-51E0A2DA1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2386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00 0000 000 </a:t>
            </a:r>
            <a:r>
              <a:rPr lang="ko-KR" altLang="en-US" sz="1200"/>
              <a:t>쇼핑몰</a:t>
            </a:r>
          </a:p>
        </p:txBody>
      </p:sp>
      <p:sp>
        <p:nvSpPr>
          <p:cNvPr id="20519" name="Line 258">
            <a:extLst>
              <a:ext uri="{FF2B5EF4-FFF2-40B4-BE49-F238E27FC236}">
                <a16:creationId xmlns:a16="http://schemas.microsoft.com/office/drawing/2014/main" id="{227FF10E-B0B5-8D4D-B701-C63E1FDF4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838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Rectangle 259">
            <a:extLst>
              <a:ext uri="{FF2B5EF4-FFF2-40B4-BE49-F238E27FC236}">
                <a16:creationId xmlns:a16="http://schemas.microsoft.com/office/drawing/2014/main" id="{D16B2BFA-FF0D-B04F-B325-4C65DD872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상의</a:t>
            </a:r>
            <a:r>
              <a:rPr lang="en-US" altLang="ko-KR" sz="1200" b="0"/>
              <a:t>(</a:t>
            </a:r>
            <a:r>
              <a:rPr lang="ko-KR" altLang="en-US" sz="1200" b="0"/>
              <a:t>남</a:t>
            </a:r>
          </a:p>
        </p:txBody>
      </p:sp>
      <p:sp>
        <p:nvSpPr>
          <p:cNvPr id="20521" name="Line 260">
            <a:extLst>
              <a:ext uri="{FF2B5EF4-FFF2-40B4-BE49-F238E27FC236}">
                <a16:creationId xmlns:a16="http://schemas.microsoft.com/office/drawing/2014/main" id="{2773C0EE-8837-3D41-9E59-F0CD44C1D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117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Rectangle 261">
            <a:extLst>
              <a:ext uri="{FF2B5EF4-FFF2-40B4-BE49-F238E27FC236}">
                <a16:creationId xmlns:a16="http://schemas.microsoft.com/office/drawing/2014/main" id="{F0EDD0FA-A015-594D-ACAB-95C3B819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하의</a:t>
            </a:r>
            <a:r>
              <a:rPr lang="en-US" altLang="ko-KR" sz="1200" b="0"/>
              <a:t>(</a:t>
            </a:r>
            <a:r>
              <a:rPr lang="ko-KR" altLang="en-US" sz="1200" b="0"/>
              <a:t>남</a:t>
            </a:r>
            <a:r>
              <a:rPr lang="en-US" altLang="ko-KR" sz="1200" b="0"/>
              <a:t>)</a:t>
            </a:r>
            <a:endParaRPr lang="ko-KR" altLang="en-US" sz="1200" b="0"/>
          </a:p>
        </p:txBody>
      </p:sp>
      <p:sp>
        <p:nvSpPr>
          <p:cNvPr id="20523" name="Rectangle 262">
            <a:extLst>
              <a:ext uri="{FF2B5EF4-FFF2-40B4-BE49-F238E27FC236}">
                <a16:creationId xmlns:a16="http://schemas.microsoft.com/office/drawing/2014/main" id="{33C8C50A-CFEF-9045-9148-81C1C7A87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상의</a:t>
            </a:r>
            <a:r>
              <a:rPr lang="en-US" altLang="ko-KR" sz="1200" b="0"/>
              <a:t>(</a:t>
            </a:r>
            <a:r>
              <a:rPr lang="ko-KR" altLang="en-US" sz="1200" b="0"/>
              <a:t>여</a:t>
            </a:r>
            <a:r>
              <a:rPr lang="en-US" altLang="ko-KR" sz="1200" b="0"/>
              <a:t>)</a:t>
            </a:r>
            <a:endParaRPr lang="ko-KR" altLang="en-US" sz="1200" b="0"/>
          </a:p>
        </p:txBody>
      </p:sp>
      <p:sp>
        <p:nvSpPr>
          <p:cNvPr id="20524" name="Rectangle 263">
            <a:extLst>
              <a:ext uri="{FF2B5EF4-FFF2-40B4-BE49-F238E27FC236}">
                <a16:creationId xmlns:a16="http://schemas.microsoft.com/office/drawing/2014/main" id="{ADBA2601-B465-6C4E-BEEF-0CBB445B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하의</a:t>
            </a:r>
            <a:r>
              <a:rPr lang="en-US" altLang="ko-KR" sz="1200" b="0"/>
              <a:t>(</a:t>
            </a:r>
            <a:r>
              <a:rPr lang="ko-KR" altLang="en-US" sz="1200" b="0"/>
              <a:t>여</a:t>
            </a:r>
            <a:r>
              <a:rPr lang="en-US" altLang="ko-KR" sz="1200" b="0"/>
              <a:t>)</a:t>
            </a:r>
            <a:endParaRPr lang="ko-KR" altLang="en-US" sz="1200" b="0"/>
          </a:p>
        </p:txBody>
      </p:sp>
      <p:sp>
        <p:nvSpPr>
          <p:cNvPr id="20525" name="Rectangle 264">
            <a:extLst>
              <a:ext uri="{FF2B5EF4-FFF2-40B4-BE49-F238E27FC236}">
                <a16:creationId xmlns:a16="http://schemas.microsoft.com/office/drawing/2014/main" id="{C4F1CC33-E0E0-A24B-9AF4-7C3707602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구두</a:t>
            </a:r>
          </a:p>
        </p:txBody>
      </p:sp>
      <p:sp>
        <p:nvSpPr>
          <p:cNvPr id="20526" name="Rectangle 265">
            <a:extLst>
              <a:ext uri="{FF2B5EF4-FFF2-40B4-BE49-F238E27FC236}">
                <a16:creationId xmlns:a16="http://schemas.microsoft.com/office/drawing/2014/main" id="{943E43B1-E656-614C-ACFA-D6FD8286C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소품</a:t>
            </a:r>
          </a:p>
        </p:txBody>
      </p:sp>
      <p:sp>
        <p:nvSpPr>
          <p:cNvPr id="20527" name="Rectangle 266">
            <a:extLst>
              <a:ext uri="{FF2B5EF4-FFF2-40B4-BE49-F238E27FC236}">
                <a16:creationId xmlns:a16="http://schemas.microsoft.com/office/drawing/2014/main" id="{79C89523-63E0-124C-8F7A-D76A90147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838200"/>
            <a:ext cx="800100" cy="279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0"/>
              <a:t>가방</a:t>
            </a:r>
          </a:p>
        </p:txBody>
      </p:sp>
      <p:sp>
        <p:nvSpPr>
          <p:cNvPr id="20528" name="Rectangle 209">
            <a:extLst>
              <a:ext uri="{FF2B5EF4-FFF2-40B4-BE49-F238E27FC236}">
                <a16:creationId xmlns:a16="http://schemas.microsoft.com/office/drawing/2014/main" id="{02EAEA42-E650-D446-A78F-949DF3C96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610600"/>
            <a:ext cx="6705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2400"/>
          </a:p>
        </p:txBody>
      </p:sp>
      <p:sp>
        <p:nvSpPr>
          <p:cNvPr id="20529" name="Text Box 213">
            <a:extLst>
              <a:ext uri="{FF2B5EF4-FFF2-40B4-BE49-F238E27FC236}">
                <a16:creationId xmlns:a16="http://schemas.microsoft.com/office/drawing/2014/main" id="{FD002B2F-4B99-9043-9CC4-6CBA7B473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763000"/>
            <a:ext cx="2157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/>
              <a:t>00 0000 000 </a:t>
            </a:r>
            <a:r>
              <a:rPr lang="ko-KR" altLang="en-US" sz="1000"/>
              <a:t>쇼핑몰</a:t>
            </a:r>
          </a:p>
        </p:txBody>
      </p:sp>
      <p:sp>
        <p:nvSpPr>
          <p:cNvPr id="20530" name="Line 216">
            <a:extLst>
              <a:ext uri="{FF2B5EF4-FFF2-40B4-BE49-F238E27FC236}">
                <a16:creationId xmlns:a16="http://schemas.microsoft.com/office/drawing/2014/main" id="{5862BB18-ED2C-B742-BAFE-8025EA780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868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1" name="Text Box 279">
            <a:extLst>
              <a:ext uri="{FF2B5EF4-FFF2-40B4-BE49-F238E27FC236}">
                <a16:creationId xmlns:a16="http://schemas.microsoft.com/office/drawing/2014/main" id="{5C34C81D-8BB4-C041-AD9D-C53666F88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8610600"/>
            <a:ext cx="34877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b="0">
                <a:solidFill>
                  <a:srgbClr val="000000"/>
                </a:solidFill>
              </a:rPr>
              <a:t>☎ </a:t>
            </a:r>
            <a:r>
              <a:rPr lang="ko-KR" altLang="en-US" sz="800" b="0">
                <a:solidFill>
                  <a:srgbClr val="000000"/>
                </a:solidFill>
              </a:rPr>
              <a:t>문의 전화 </a:t>
            </a:r>
            <a:r>
              <a:rPr lang="en-US" altLang="ko-KR" sz="800" b="0">
                <a:solidFill>
                  <a:srgbClr val="000000"/>
                </a:solidFill>
              </a:rPr>
              <a:t>: 053)0000-0000/ 000)0000-0000/ Fax 053)0000-0000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800" b="0">
                <a:solidFill>
                  <a:srgbClr val="000000"/>
                </a:solidFill>
              </a:rPr>
              <a:t>구입문의 </a:t>
            </a:r>
            <a:r>
              <a:rPr lang="en-US" altLang="ko-KR" sz="800" b="0">
                <a:solidFill>
                  <a:srgbClr val="000000"/>
                </a:solidFill>
              </a:rPr>
              <a:t>: 053-000-0000(</a:t>
            </a:r>
            <a:r>
              <a:rPr lang="ko-KR" altLang="en-US" sz="800" b="0">
                <a:solidFill>
                  <a:srgbClr val="000000"/>
                </a:solidFill>
              </a:rPr>
              <a:t>일반</a:t>
            </a:r>
            <a:r>
              <a:rPr lang="en-US" altLang="ko-KR" sz="800" b="0">
                <a:solidFill>
                  <a:srgbClr val="000000"/>
                </a:solidFill>
              </a:rPr>
              <a:t>), 000-0000~0(</a:t>
            </a:r>
            <a:r>
              <a:rPr lang="ko-KR" altLang="en-US" sz="800" b="0">
                <a:solidFill>
                  <a:srgbClr val="000000"/>
                </a:solidFill>
              </a:rPr>
              <a:t>군</a:t>
            </a:r>
            <a:r>
              <a:rPr lang="en-US" altLang="ko-KR" sz="800" b="0">
                <a:solidFill>
                  <a:srgbClr val="000000"/>
                </a:solidFill>
              </a:rPr>
              <a:t>)</a:t>
            </a:r>
            <a:r>
              <a:rPr lang="en-US" altLang="ko-KR" sz="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800" b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b="0">
                <a:solidFill>
                  <a:srgbClr val="000000"/>
                </a:solidFill>
              </a:rPr>
              <a:t>Copyright 2018 0000000000. All rights reserved.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40" r:id="rId2" imgW="660400" imgH="215900"/>
        </mc:Choice>
        <mc:Fallback>
          <p:control r:id="rId2" imgW="660400" imgH="215900">
            <p:pic>
              <p:nvPicPr>
                <p:cNvPr id="20511" name="ComboBox1">
                  <a:extLst>
                    <a:ext uri="{FF2B5EF4-FFF2-40B4-BE49-F238E27FC236}">
                      <a16:creationId xmlns:a16="http://schemas.microsoft.com/office/drawing/2014/main" id="{C5DBA1BF-6556-1A44-87B9-7BD92DDF8E4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9600" y="609600"/>
                  <a:ext cx="685800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41" r:id="rId3" imgW="660400" imgH="215900"/>
        </mc:Choice>
        <mc:Fallback>
          <p:control r:id="rId3" imgW="660400" imgH="215900">
            <p:pic>
              <p:nvPicPr>
                <p:cNvPr id="20512" name="CommandButton1">
                  <a:extLst>
                    <a:ext uri="{FF2B5EF4-FFF2-40B4-BE49-F238E27FC236}">
                      <a16:creationId xmlns:a16="http://schemas.microsoft.com/office/drawing/2014/main" id="{28E7281E-4BDD-E847-9DCF-A1544FE38F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00450" y="4457700"/>
                  <a:ext cx="6858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42" r:id="rId4" imgW="584200" imgH="215900"/>
        </mc:Choice>
        <mc:Fallback>
          <p:control r:id="rId4" imgW="584200" imgH="215900">
            <p:pic>
              <p:nvPicPr>
                <p:cNvPr id="20513" name="CommandButton2">
                  <a:extLst>
                    <a:ext uri="{FF2B5EF4-FFF2-40B4-BE49-F238E27FC236}">
                      <a16:creationId xmlns:a16="http://schemas.microsoft.com/office/drawing/2014/main" id="{167963FA-2A74-5E48-A9E5-73674C3622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9250" y="4457700"/>
                  <a:ext cx="6096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43" r:id="rId5" imgW="152400" imgH="152400"/>
        </mc:Choice>
        <mc:Fallback>
          <p:control r:id="rId5" imgW="152400" imgH="152400">
            <p:pic>
              <p:nvPicPr>
                <p:cNvPr id="20514" name="CheckBox1">
                  <a:extLst>
                    <a:ext uri="{FF2B5EF4-FFF2-40B4-BE49-F238E27FC236}">
                      <a16:creationId xmlns:a16="http://schemas.microsoft.com/office/drawing/2014/main" id="{C7ED909C-2B88-CE4B-86FA-E2FF30B32B2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34050" y="35433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44" r:id="rId6" imgW="152400" imgH="152400"/>
        </mc:Choice>
        <mc:Fallback>
          <p:control r:id="rId6" imgW="152400" imgH="152400">
            <p:pic>
              <p:nvPicPr>
                <p:cNvPr id="20515" name="CheckBox2">
                  <a:extLst>
                    <a:ext uri="{FF2B5EF4-FFF2-40B4-BE49-F238E27FC236}">
                      <a16:creationId xmlns:a16="http://schemas.microsoft.com/office/drawing/2014/main" id="{9EEAB2EF-FA97-B745-868A-62E0D27DABE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34050" y="37719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45" r:id="rId7" imgW="152400" imgH="152400"/>
        </mc:Choice>
        <mc:Fallback>
          <p:control r:id="rId7" imgW="152400" imgH="152400">
            <p:pic>
              <p:nvPicPr>
                <p:cNvPr id="20516" name="CheckBox3">
                  <a:extLst>
                    <a:ext uri="{FF2B5EF4-FFF2-40B4-BE49-F238E27FC236}">
                      <a16:creationId xmlns:a16="http://schemas.microsoft.com/office/drawing/2014/main" id="{37B48AFC-A2FE-FF45-9770-4D7D1D067C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34050" y="40767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46" r:id="rId8" imgW="660400" imgH="215900"/>
        </mc:Choice>
        <mc:Fallback>
          <p:control r:id="rId8" imgW="660400" imgH="215900">
            <p:pic>
              <p:nvPicPr>
                <p:cNvPr id="20517" name="CommandButton3">
                  <a:extLst>
                    <a:ext uri="{FF2B5EF4-FFF2-40B4-BE49-F238E27FC236}">
                      <a16:creationId xmlns:a16="http://schemas.microsoft.com/office/drawing/2014/main" id="{33FE1CD6-6A45-5D45-82C5-1DEDA7924F2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81338" y="5143500"/>
                  <a:ext cx="6858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47" r:id="rId9" imgW="660400" imgH="215900"/>
        </mc:Choice>
        <mc:Fallback>
          <p:control r:id="rId9" imgW="660400" imgH="215900">
            <p:pic>
              <p:nvPicPr>
                <p:cNvPr id="20518" name="CommandButton4">
                  <a:extLst>
                    <a:ext uri="{FF2B5EF4-FFF2-40B4-BE49-F238E27FC236}">
                      <a16:creationId xmlns:a16="http://schemas.microsoft.com/office/drawing/2014/main" id="{A0F6567C-3214-0445-8508-AC0CE9FC98E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24338" y="5143500"/>
                  <a:ext cx="6858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914</Words>
  <Application>Microsoft Macintosh PowerPoint</Application>
  <PresentationFormat>On-screen Show (4:3)</PresentationFormat>
  <Paragraphs>326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굴림</vt:lpstr>
      <vt:lpstr>Times New Roman</vt:lpstr>
      <vt:lpstr>Trebuchet MS</vt:lpstr>
      <vt:lpstr>기본 디자인</vt:lpstr>
      <vt:lpstr>회원가입</vt:lpstr>
      <vt:lpstr>회원가입후ID,PW입력</vt:lpstr>
      <vt:lpstr>00쇼핑몰메인</vt:lpstr>
      <vt:lpstr>각쇼핑카테고리(패션)</vt:lpstr>
      <vt:lpstr>각제품상세보기</vt:lpstr>
      <vt:lpstr>각제품장바구니</vt:lpstr>
    </vt:vector>
  </TitlesOfParts>
  <Company>(주)뉴웨이소프트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박기정</dc:creator>
  <cp:lastModifiedBy>Dee Kim</cp:lastModifiedBy>
  <cp:revision>413</cp:revision>
  <dcterms:created xsi:type="dcterms:W3CDTF">2001-09-06T20:35:49Z</dcterms:created>
  <dcterms:modified xsi:type="dcterms:W3CDTF">2018-05-27T23:37:35Z</dcterms:modified>
</cp:coreProperties>
</file>