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89DC-A94D-4581-8889-356015F1FF5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897A-BE27-49CF-9A60-27C5DC1CE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8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89DC-A94D-4581-8889-356015F1FF5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897A-BE27-49CF-9A60-27C5DC1CE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8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89DC-A94D-4581-8889-356015F1FF5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897A-BE27-49CF-9A60-27C5DC1CE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66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89DC-A94D-4581-8889-356015F1FF5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897A-BE27-49CF-9A60-27C5DC1CEDB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9143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89DC-A94D-4581-8889-356015F1FF5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897A-BE27-49CF-9A60-27C5DC1CE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13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89DC-A94D-4581-8889-356015F1FF5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897A-BE27-49CF-9A60-27C5DC1CE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66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89DC-A94D-4581-8889-356015F1FF5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897A-BE27-49CF-9A60-27C5DC1CE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04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89DC-A94D-4581-8889-356015F1FF5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897A-BE27-49CF-9A60-27C5DC1CE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64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89DC-A94D-4581-8889-356015F1FF5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897A-BE27-49CF-9A60-27C5DC1CE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1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89DC-A94D-4581-8889-356015F1FF5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897A-BE27-49CF-9A60-27C5DC1CE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6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89DC-A94D-4581-8889-356015F1FF5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897A-BE27-49CF-9A60-27C5DC1CE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0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89DC-A94D-4581-8889-356015F1FF5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897A-BE27-49CF-9A60-27C5DC1CE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5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89DC-A94D-4581-8889-356015F1FF5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897A-BE27-49CF-9A60-27C5DC1CE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0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89DC-A94D-4581-8889-356015F1FF5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897A-BE27-49CF-9A60-27C5DC1CE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6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89DC-A94D-4581-8889-356015F1FF5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897A-BE27-49CF-9A60-27C5DC1CE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6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89DC-A94D-4581-8889-356015F1FF5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897A-BE27-49CF-9A60-27C5DC1CE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89DC-A94D-4581-8889-356015F1FF5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D897A-BE27-49CF-9A60-27C5DC1CE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5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E6889DC-A94D-4581-8889-356015F1FF5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9AD897A-BE27-49CF-9A60-27C5DC1CE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29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8E12-3599-960F-8CDF-9F521D572D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Classification of Craigslist Listings Using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0A315-C9B3-7B40-1F85-7BCF73EEC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273" y="4262573"/>
            <a:ext cx="9440034" cy="1049867"/>
          </a:xfrm>
        </p:spPr>
        <p:txBody>
          <a:bodyPr/>
          <a:lstStyle/>
          <a:p>
            <a:r>
              <a:rPr lang="en-US" dirty="0"/>
              <a:t>By: Stacy </a:t>
            </a:r>
            <a:r>
              <a:rPr lang="en-US" dirty="0" err="1"/>
              <a:t>Chiok</a:t>
            </a:r>
            <a:r>
              <a:rPr lang="en-US" dirty="0"/>
              <a:t>, Abigail </a:t>
            </a:r>
            <a:r>
              <a:rPr lang="en-US" dirty="0" err="1"/>
              <a:t>Freidin</a:t>
            </a:r>
            <a:r>
              <a:rPr lang="en-US" dirty="0"/>
              <a:t>, Andrea </a:t>
            </a:r>
            <a:r>
              <a:rPr lang="en-US" dirty="0" err="1"/>
              <a:t>Riquezes</a:t>
            </a:r>
            <a:r>
              <a:rPr lang="en-US" dirty="0"/>
              <a:t> </a:t>
            </a:r>
            <a:r>
              <a:rPr lang="en-US" dirty="0" err="1"/>
              <a:t>Gete</a:t>
            </a:r>
            <a:r>
              <a:rPr lang="en-US" dirty="0"/>
              <a:t>, Gage Mowry, Kayla Williams, &amp; Devon Yee​</a:t>
            </a:r>
          </a:p>
        </p:txBody>
      </p:sp>
    </p:spTree>
    <p:extLst>
      <p:ext uri="{BB962C8B-B14F-4D97-AF65-F5344CB8AC3E}">
        <p14:creationId xmlns:p14="http://schemas.microsoft.com/office/powerpoint/2010/main" val="167412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35C0-8777-D36C-DDA9-858C77C5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E46FC-C886-5DE8-084E-10706AC13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Classify Craigslist listing titles for "new" and "bulk" conditions and detect retailer mentions</a:t>
            </a:r>
          </a:p>
          <a:p>
            <a:r>
              <a:rPr lang="en-US" dirty="0"/>
              <a:t>Reduce computing costs in place of LLMs</a:t>
            </a:r>
          </a:p>
          <a:p>
            <a:r>
              <a:rPr lang="en-US" dirty="0"/>
              <a:t>Data- 100 manually labelled rows from NY dataset</a:t>
            </a:r>
          </a:p>
        </p:txBody>
      </p:sp>
    </p:spTree>
    <p:extLst>
      <p:ext uri="{BB962C8B-B14F-4D97-AF65-F5344CB8AC3E}">
        <p14:creationId xmlns:p14="http://schemas.microsoft.com/office/powerpoint/2010/main" val="233607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1B49-B122-02FB-C1E2-7EB8A85A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New and Bulk Listings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072A-3CFA-2729-E739-C2B085F4B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SBERT (Sentence Transformer Python Library)</a:t>
            </a:r>
          </a:p>
          <a:p>
            <a:r>
              <a:rPr lang="en-US" dirty="0"/>
              <a:t>Labels:</a:t>
            </a:r>
          </a:p>
          <a:p>
            <a:pPr lvl="1"/>
            <a:r>
              <a:rPr lang="en-US" dirty="0"/>
              <a:t>New: "Unopened, unused, new, sealed, or in original packaging" (Threshold: 0.3)</a:t>
            </a:r>
          </a:p>
          <a:p>
            <a:pPr lvl="1"/>
            <a:r>
              <a:rPr lang="en-US" dirty="0"/>
              <a:t>Bulk: "Plural items or large quantities of the same item" (Threshold: 0.12)</a:t>
            </a:r>
          </a:p>
          <a:p>
            <a:r>
              <a:rPr lang="en-US" dirty="0"/>
              <a:t>Detects New and Bulk item sentiment from title of listings</a:t>
            </a:r>
          </a:p>
          <a:p>
            <a:r>
              <a:rPr lang="en-US" dirty="0"/>
              <a:t>Returns binary score in dataset if listings are new or bulk</a:t>
            </a:r>
          </a:p>
        </p:txBody>
      </p:sp>
    </p:spTree>
    <p:extLst>
      <p:ext uri="{BB962C8B-B14F-4D97-AF65-F5344CB8AC3E}">
        <p14:creationId xmlns:p14="http://schemas.microsoft.com/office/powerpoint/2010/main" val="164722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0AF3-8E1A-E4F6-7033-C078D2C2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D6760-C829-2383-FB70-A84B777B8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Retailer List: ~160 major stores from LPRC website</a:t>
            </a:r>
          </a:p>
          <a:p>
            <a:r>
              <a:rPr lang="en-US" dirty="0"/>
              <a:t>Method: Fuzzy matching with </a:t>
            </a:r>
            <a:r>
              <a:rPr lang="en-US" dirty="0" err="1"/>
              <a:t>thefuzz</a:t>
            </a:r>
            <a:r>
              <a:rPr lang="en-US" dirty="0"/>
              <a:t> (</a:t>
            </a:r>
            <a:r>
              <a:rPr lang="en-US" dirty="0" err="1"/>
              <a:t>token_set_ratio</a:t>
            </a:r>
            <a:r>
              <a:rPr lang="en-US" dirty="0"/>
              <a:t>, threshold = 70)</a:t>
            </a:r>
          </a:p>
          <a:p>
            <a:r>
              <a:rPr lang="en-US" dirty="0"/>
              <a:t>Preprocessing: Normalize text (lowercase, remove special characters)</a:t>
            </a:r>
          </a:p>
          <a:p>
            <a:r>
              <a:rPr lang="en-US" dirty="0"/>
              <a:t>Output: Matched retailer name or None</a:t>
            </a:r>
          </a:p>
        </p:txBody>
      </p:sp>
    </p:spTree>
    <p:extLst>
      <p:ext uri="{BB962C8B-B14F-4D97-AF65-F5344CB8AC3E}">
        <p14:creationId xmlns:p14="http://schemas.microsoft.com/office/powerpoint/2010/main" val="197548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9988-7B0A-72A8-6180-A6EC9673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0B73C-7F34-5701-7F9C-9060038E5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28878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Number of items in test set: 100</a:t>
            </a:r>
          </a:p>
          <a:p>
            <a:r>
              <a:rPr lang="en-US" dirty="0"/>
              <a:t>Number of items manually labeled as bulk: 23</a:t>
            </a:r>
          </a:p>
          <a:p>
            <a:r>
              <a:rPr lang="en-US" dirty="0"/>
              <a:t>Number of items manually labeled as new: 8</a:t>
            </a:r>
          </a:p>
          <a:p>
            <a:r>
              <a:rPr lang="en-US" dirty="0"/>
              <a:t>Number of bulk false positives: 6</a:t>
            </a:r>
          </a:p>
          <a:p>
            <a:r>
              <a:rPr lang="en-US" dirty="0"/>
              <a:t>Number of bulk false negatives: 8</a:t>
            </a:r>
          </a:p>
          <a:p>
            <a:r>
              <a:rPr lang="en-US" dirty="0"/>
              <a:t>Number of new false positives: 6</a:t>
            </a:r>
          </a:p>
          <a:p>
            <a:r>
              <a:rPr lang="en-US" dirty="0"/>
              <a:t>Number of new false negatives: 4</a:t>
            </a:r>
          </a:p>
          <a:p>
            <a:r>
              <a:rPr lang="en-US" dirty="0"/>
              <a:t>Number of rows where both classifications were wrong: 1</a:t>
            </a:r>
          </a:p>
          <a:p>
            <a:r>
              <a:rPr lang="en-US" dirty="0"/>
              <a:t>Number of rows where both classifications were correct: 77</a:t>
            </a:r>
          </a:p>
          <a:p>
            <a:r>
              <a:rPr lang="en-US" dirty="0"/>
              <a:t>11% of rows had only one factor that model did not identify</a:t>
            </a:r>
          </a:p>
          <a:p>
            <a:r>
              <a:rPr lang="en-US" dirty="0"/>
              <a:t>0 rows had more than one factor where the model did not identify at least one of them</a:t>
            </a:r>
          </a:p>
        </p:txBody>
      </p:sp>
    </p:spTree>
    <p:extLst>
      <p:ext uri="{BB962C8B-B14F-4D97-AF65-F5344CB8AC3E}">
        <p14:creationId xmlns:p14="http://schemas.microsoft.com/office/powerpoint/2010/main" val="121407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8E8C9-01BD-215A-EFA9-9DCDEEA2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Retailer Detection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39B82-51A2-C542-2731-74C1B7E5A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047058" cy="4058751"/>
          </a:xfrm>
        </p:spPr>
        <p:txBody>
          <a:bodyPr/>
          <a:lstStyle/>
          <a:p>
            <a:r>
              <a:rPr lang="en-US" dirty="0"/>
              <a:t>Used “fake” data due to lack of retailers in original dataset</a:t>
            </a:r>
          </a:p>
          <a:p>
            <a:r>
              <a:rPr lang="en-US" dirty="0"/>
              <a:t>Seemed perfect on small sample, again have no larger set to test on</a:t>
            </a:r>
          </a:p>
          <a:p>
            <a:r>
              <a:rPr lang="en-US" dirty="0"/>
              <a:t>Missed “</a:t>
            </a:r>
            <a:r>
              <a:rPr lang="en-US" dirty="0" err="1"/>
              <a:t>Stapls</a:t>
            </a:r>
            <a:r>
              <a:rPr lang="en-US" dirty="0"/>
              <a:t>”, or “Staples” due to misspelling</a:t>
            </a:r>
          </a:p>
          <a:p>
            <a:r>
              <a:rPr lang="en-US" dirty="0"/>
              <a:t>If spelling is correct, it seems quite good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5DF78-A6A8-1968-D4A3-AE26F1193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710" y="1732449"/>
            <a:ext cx="5828856" cy="283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5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DE72C-7974-6367-7B3F-AC842AE5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B8AAC-AEAF-B369-4561-0FEA8C0D46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59A8DE-16E0-8414-B56F-4CB34B1127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Classification can likely be improved, had 50% accuracy on new rows and 65% accuracy on bulk for true positives (got 90% and 86% on the whole dataset)</a:t>
            </a:r>
          </a:p>
          <a:p>
            <a:r>
              <a:rPr lang="en-US" dirty="0"/>
              <a:t>Early Analysis on Retailer Name matching seems really promising</a:t>
            </a:r>
          </a:p>
          <a:p>
            <a:r>
              <a:rPr lang="en-US" dirty="0"/>
              <a:t>Cheap and easy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924A80-808A-E0C9-5423-6E6F74C25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44D7E7-8325-A373-A570-D67605E4C74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Probably not as accurate as leading LLMs</a:t>
            </a:r>
          </a:p>
          <a:p>
            <a:r>
              <a:rPr lang="en-US" dirty="0"/>
              <a:t>Some listings slip through the cracks</a:t>
            </a:r>
          </a:p>
          <a:p>
            <a:r>
              <a:rPr lang="en-US" dirty="0"/>
              <a:t>Less dynamic score than LLMs</a:t>
            </a:r>
          </a:p>
          <a:p>
            <a:r>
              <a:rPr lang="en-US" dirty="0"/>
              <a:t>Unable to determine “Low Price”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E886306-A864-D794-295D-9DBF852707B4}"/>
              </a:ext>
            </a:extLst>
          </p:cNvPr>
          <p:cNvSpPr txBox="1">
            <a:spLocks/>
          </p:cNvSpPr>
          <p:nvPr/>
        </p:nvSpPr>
        <p:spPr>
          <a:xfrm>
            <a:off x="913795" y="57912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Total Classification Accuracy of 78%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134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1EC5-21B8-4B32-CEF7-B5C31B46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False Negatives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89EED-A8AB-8D34-EBB9-9C94970D9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60" y="1929799"/>
            <a:ext cx="11522533" cy="299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4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2CB03-67CA-C3B6-B569-E4B24F815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7941-FCAC-695B-9FF9-42B13D01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False Positives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A9268-856B-BECB-2F02-465FBFD3A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0" y="1820302"/>
            <a:ext cx="11421979" cy="340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33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DB77349FBA06428C3A710A5912CC18" ma:contentTypeVersion="4" ma:contentTypeDescription="Create a new document." ma:contentTypeScope="" ma:versionID="b0963190cf6e37b2248347345d7cd084">
  <xsd:schema xmlns:xsd="http://www.w3.org/2001/XMLSchema" xmlns:xs="http://www.w3.org/2001/XMLSchema" xmlns:p="http://schemas.microsoft.com/office/2006/metadata/properties" xmlns:ns2="e6c85827-2851-4690-b8e4-62f3156c059a" targetNamespace="http://schemas.microsoft.com/office/2006/metadata/properties" ma:root="true" ma:fieldsID="df199d0761460818b8d530d9930c29a5" ns2:_="">
    <xsd:import namespace="e6c85827-2851-4690-b8e4-62f3156c05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c85827-2851-4690-b8e4-62f3156c05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B86163-F3AD-423F-983F-80C96632731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9A5E863-4459-4324-9264-A21E882346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9863CF-F12D-4F3B-A886-DC35B2147B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c85827-2851-4690-b8e4-62f3156c05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37</TotalTime>
  <Words>433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Slate</vt:lpstr>
      <vt:lpstr>Automated Classification of Craigslist Listings Using NLP</vt:lpstr>
      <vt:lpstr>Project Overview</vt:lpstr>
      <vt:lpstr>Classifying New and Bulk Listings</vt:lpstr>
      <vt:lpstr>Retailer Detection</vt:lpstr>
      <vt:lpstr>Classification Results</vt:lpstr>
      <vt:lpstr>Retailer Detection Results</vt:lpstr>
      <vt:lpstr>Pros and Cons</vt:lpstr>
      <vt:lpstr>All False Negatives</vt:lpstr>
      <vt:lpstr>All False Positives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Mowry, Gage T.</dc:creator>
  <cp:lastModifiedBy>Mowry, Gage T.</cp:lastModifiedBy>
  <cp:revision>3</cp:revision>
  <dcterms:created xsi:type="dcterms:W3CDTF">2025-03-05T01:42:45Z</dcterms:created>
  <dcterms:modified xsi:type="dcterms:W3CDTF">2025-03-05T15:04:25Z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0x0101000FDB77349FBA06428C3A710A5912CC18</vt:lpwstr>
  </property>
</Properties>
</file>