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93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21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4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66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47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80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83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0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47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07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04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D6BA-AC4C-471D-A4B5-02F0C97708B5}" type="datetimeFigureOut">
              <a:rPr lang="es-CO" smtClean="0"/>
              <a:t>3/09/2023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E443-B892-4064-8FFC-1806B1F724F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47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39689" y="2673356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0070C0"/>
                </a:solidFill>
              </a:rPr>
              <a:t>Diferentes código y operaciones en Python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5" name="Abrir llave 4"/>
          <p:cNvSpPr/>
          <p:nvPr/>
        </p:nvSpPr>
        <p:spPr>
          <a:xfrm>
            <a:off x="1131126" y="163869"/>
            <a:ext cx="446987" cy="61051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6599857" y="507950"/>
            <a:ext cx="37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## FLOATS(</a:t>
            </a: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markdown</a:t>
            </a:r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Decimal </a:t>
            </a: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es-CO" dirty="0"/>
          </a:p>
        </p:txBody>
      </p:sp>
      <p:sp>
        <p:nvSpPr>
          <p:cNvPr id="8" name="Abrir llave 7"/>
          <p:cNvSpPr/>
          <p:nvPr/>
        </p:nvSpPr>
        <p:spPr>
          <a:xfrm>
            <a:off x="2651747" y="34119"/>
            <a:ext cx="379915" cy="775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031663" y="453726"/>
            <a:ext cx="341578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(7)=</a:t>
            </a: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(7.0):</a:t>
            </a: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874681" y="-42992"/>
            <a:ext cx="540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-</a:t>
            </a:r>
            <a:r>
              <a:rPr lang="es-MX" dirty="0" err="1" smtClean="0">
                <a:solidFill>
                  <a:srgbClr val="0070C0"/>
                </a:solidFill>
              </a:rPr>
              <a:t>Print</a:t>
            </a:r>
            <a:r>
              <a:rPr lang="es-MX" dirty="0" smtClean="0"/>
              <a:t>(números): podemos colocar cualquier numero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595227" y="194939"/>
            <a:ext cx="94038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Integers</a:t>
            </a:r>
            <a:endParaRPr lang="es-CO" dirty="0"/>
          </a:p>
        </p:txBody>
      </p:sp>
      <p:sp>
        <p:nvSpPr>
          <p:cNvPr id="13" name="Flecha derecha 12"/>
          <p:cNvSpPr/>
          <p:nvPr/>
        </p:nvSpPr>
        <p:spPr>
          <a:xfrm rot="10800000">
            <a:off x="6023138" y="493976"/>
            <a:ext cx="255373" cy="527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1609195" y="960965"/>
            <a:ext cx="821059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"","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53401" y="215729"/>
            <a:ext cx="540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-Escribir número </a:t>
            </a:r>
            <a:r>
              <a:rPr lang="es-MX" dirty="0" err="1" smtClean="0"/>
              <a:t>directame</a:t>
            </a:r>
            <a:r>
              <a:rPr lang="es-MX" dirty="0" smtClean="0"/>
              <a:t>, ejemplo 7:7, </a:t>
            </a:r>
            <a:r>
              <a:rPr lang="es-MX" dirty="0" err="1" smtClean="0"/>
              <a:t>etc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3089541" y="877282"/>
            <a:ext cx="213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dirty="0" smtClean="0"/>
              <a:t>"</a:t>
            </a:r>
            <a:r>
              <a:rPr lang="es-CO" dirty="0" err="1" smtClean="0"/>
              <a:t>posority</a:t>
            </a:r>
            <a:r>
              <a:rPr lang="es-CO" dirty="0" smtClean="0"/>
              <a:t>“:</a:t>
            </a:r>
            <a:r>
              <a:rPr lang="es-CO" altLang="es-CO" dirty="0"/>
              <a:t>'</a:t>
            </a:r>
            <a:r>
              <a:rPr lang="es-CO" altLang="es-CO" dirty="0" err="1"/>
              <a:t>posority</a:t>
            </a:r>
            <a:r>
              <a:rPr lang="es-CO" altLang="es-CO" dirty="0"/>
              <a:t>' </a:t>
            </a:r>
          </a:p>
        </p:txBody>
      </p:sp>
      <p:sp>
        <p:nvSpPr>
          <p:cNvPr id="19" name="Abrir llave 18"/>
          <p:cNvSpPr/>
          <p:nvPr/>
        </p:nvSpPr>
        <p:spPr>
          <a:xfrm>
            <a:off x="2574157" y="929439"/>
            <a:ext cx="515384" cy="6729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130416" y="876499"/>
            <a:ext cx="204081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porosity</a:t>
            </a:r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”):</a:t>
            </a: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621859" y="2000787"/>
            <a:ext cx="104387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Abrir llave 23"/>
          <p:cNvSpPr/>
          <p:nvPr/>
        </p:nvSpPr>
        <p:spPr>
          <a:xfrm>
            <a:off x="2813696" y="1719636"/>
            <a:ext cx="466467" cy="74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3256144" y="1765652"/>
            <a:ext cx="16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True/ False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4455329" y="1687766"/>
            <a:ext cx="16441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(true):</a:t>
            </a:r>
            <a:r>
              <a:rPr lang="es-MX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501471" y="2863152"/>
            <a:ext cx="177869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Abrir llave 27"/>
          <p:cNvSpPr/>
          <p:nvPr/>
        </p:nvSpPr>
        <p:spPr>
          <a:xfrm>
            <a:off x="3397323" y="2815002"/>
            <a:ext cx="357526" cy="4585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/>
          <p:cNvSpPr txBox="1"/>
          <p:nvPr/>
        </p:nvSpPr>
        <p:spPr>
          <a:xfrm>
            <a:off x="3862284" y="2751245"/>
            <a:ext cx="695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+ </a:t>
            </a:r>
            <a:r>
              <a:rPr lang="es-MX" dirty="0" err="1" smtClean="0"/>
              <a:t>addition</a:t>
            </a:r>
            <a:r>
              <a:rPr lang="es-MX" dirty="0" smtClean="0"/>
              <a:t>, -</a:t>
            </a:r>
            <a:r>
              <a:rPr lang="es-MX" dirty="0" err="1" smtClean="0"/>
              <a:t>subtraction</a:t>
            </a:r>
            <a:r>
              <a:rPr lang="es-MX" dirty="0" smtClean="0"/>
              <a:t>,</a:t>
            </a:r>
            <a:r>
              <a:rPr lang="es-MX" dirty="0" smtClean="0">
                <a:solidFill>
                  <a:srgbClr val="0070C0"/>
                </a:solidFill>
              </a:rPr>
              <a:t>**</a:t>
            </a:r>
            <a:r>
              <a:rPr lang="es-MX" dirty="0" err="1" smtClean="0">
                <a:solidFill>
                  <a:srgbClr val="0070C0"/>
                </a:solidFill>
              </a:rPr>
              <a:t>for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err="1" smtClean="0">
                <a:solidFill>
                  <a:srgbClr val="0070C0"/>
                </a:solidFill>
              </a:rPr>
              <a:t>exponential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err="1" smtClean="0">
                <a:solidFill>
                  <a:srgbClr val="0070C0"/>
                </a:solidFill>
              </a:rPr>
              <a:t>power</a:t>
            </a:r>
            <a:r>
              <a:rPr lang="es-MX" dirty="0" smtClean="0">
                <a:solidFill>
                  <a:srgbClr val="0070C0"/>
                </a:solidFill>
              </a:rPr>
              <a:t>, * </a:t>
            </a:r>
            <a:r>
              <a:rPr lang="es-MX" dirty="0" err="1" smtClean="0">
                <a:solidFill>
                  <a:srgbClr val="0070C0"/>
                </a:solidFill>
              </a:rPr>
              <a:t>For</a:t>
            </a:r>
            <a:r>
              <a:rPr lang="es-MX" dirty="0" smtClean="0">
                <a:solidFill>
                  <a:srgbClr val="0070C0"/>
                </a:solidFill>
              </a:rPr>
              <a:t> </a:t>
            </a:r>
            <a:r>
              <a:rPr lang="es-MX" dirty="0" err="1" smtClean="0">
                <a:solidFill>
                  <a:srgbClr val="0070C0"/>
                </a:solidFill>
              </a:rPr>
              <a:t>multiplication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177114" y="1195721"/>
            <a:ext cx="547446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"55"+"33“:'5533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  / </a:t>
            </a:r>
            <a:r>
              <a:rPr lang="es-MX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"5“*3 : '555‘ </a:t>
            </a:r>
            <a:endParaRPr lang="es-MX" dirty="0" smtClean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3177114" y="2076017"/>
            <a:ext cx="645600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8&gt;2: true  </a:t>
            </a:r>
            <a:r>
              <a:rPr lang="es-MX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MX" dirty="0" smtClean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55==65:false    </a:t>
            </a:r>
            <a:r>
              <a:rPr lang="es-MX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MX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smtClean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56&gt;23 and 25</a:t>
            </a:r>
            <a:r>
              <a:rPr lang="es-CO" dirty="0" smtClean="0">
                <a:solidFill>
                  <a:srgbClr val="FFC000"/>
                </a:solidFill>
              </a:rPr>
              <a:t>&lt;20 False</a:t>
            </a:r>
            <a:endParaRPr lang="es-MX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501471" y="3550404"/>
            <a:ext cx="3376886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MX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Variables:</a:t>
            </a:r>
          </a:p>
          <a:p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Conteiners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storing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endParaRPr lang="es-MX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are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“=”</a:t>
            </a:r>
          </a:p>
          <a:p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runtime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574059" y="3182559"/>
            <a:ext cx="695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+ </a:t>
            </a:r>
            <a:r>
              <a:rPr lang="es-MX" dirty="0" err="1" smtClean="0"/>
              <a:t>porosity</a:t>
            </a:r>
            <a:r>
              <a:rPr lang="es-MX" dirty="0" smtClean="0"/>
              <a:t>=20 /</a:t>
            </a:r>
            <a:r>
              <a:rPr lang="es-MX" dirty="0" err="1" smtClean="0"/>
              <a:t>porosity</a:t>
            </a:r>
            <a:r>
              <a:rPr lang="es-MX" dirty="0" smtClean="0"/>
              <a:t>:    20</a:t>
            </a:r>
          </a:p>
          <a:p>
            <a:r>
              <a:rPr lang="es-MX" dirty="0" smtClean="0">
                <a:solidFill>
                  <a:srgbClr val="0070C0"/>
                </a:solidFill>
              </a:rPr>
              <a:t>B=”</a:t>
            </a:r>
            <a:r>
              <a:rPr lang="es-MX" dirty="0" err="1" smtClean="0">
                <a:solidFill>
                  <a:srgbClr val="0070C0"/>
                </a:solidFill>
              </a:rPr>
              <a:t>Petroleum</a:t>
            </a:r>
            <a:r>
              <a:rPr lang="es-MX" dirty="0" smtClean="0">
                <a:solidFill>
                  <a:srgbClr val="0070C0"/>
                </a:solidFill>
              </a:rPr>
              <a:t>”  b:petroleum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37" name="Abrir llave 36"/>
          <p:cNvSpPr/>
          <p:nvPr/>
        </p:nvSpPr>
        <p:spPr>
          <a:xfrm>
            <a:off x="5031281" y="3177457"/>
            <a:ext cx="497209" cy="16309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/>
          <p:cNvSpPr txBox="1"/>
          <p:nvPr/>
        </p:nvSpPr>
        <p:spPr>
          <a:xfrm>
            <a:off x="5404872" y="3827403"/>
            <a:ext cx="49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*</a:t>
            </a:r>
            <a:r>
              <a:rPr lang="es-MX" dirty="0" smtClean="0"/>
              <a:t>No pueden ser números y especial caracteres</a:t>
            </a:r>
          </a:p>
          <a:p>
            <a:r>
              <a:rPr lang="es-MX" dirty="0" smtClean="0"/>
              <a:t>*Se puede usar </a:t>
            </a:r>
            <a:r>
              <a:rPr lang="es-MX" dirty="0" err="1" smtClean="0"/>
              <a:t>underscore</a:t>
            </a:r>
            <a:endParaRPr lang="es-MX" dirty="0" smtClean="0"/>
          </a:p>
          <a:p>
            <a:r>
              <a:rPr lang="es-MX" dirty="0" smtClean="0"/>
              <a:t>*No se puede dejar espacio</a:t>
            </a:r>
            <a:endParaRPr lang="es-CO" dirty="0"/>
          </a:p>
        </p:txBody>
      </p:sp>
      <p:sp>
        <p:nvSpPr>
          <p:cNvPr id="39" name="Flecha derecha 38"/>
          <p:cNvSpPr/>
          <p:nvPr/>
        </p:nvSpPr>
        <p:spPr>
          <a:xfrm rot="10800000">
            <a:off x="8588160" y="3343737"/>
            <a:ext cx="255373" cy="527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/>
          <p:cNvSpPr/>
          <p:nvPr/>
        </p:nvSpPr>
        <p:spPr>
          <a:xfrm>
            <a:off x="9127984" y="327352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Ejemplos</a:t>
            </a:r>
            <a:endParaRPr lang="es-CO" dirty="0"/>
          </a:p>
        </p:txBody>
      </p:sp>
      <p:sp>
        <p:nvSpPr>
          <p:cNvPr id="41" name="Señal de prohibido 40"/>
          <p:cNvSpPr/>
          <p:nvPr/>
        </p:nvSpPr>
        <p:spPr>
          <a:xfrm>
            <a:off x="9692026" y="4106508"/>
            <a:ext cx="750354" cy="42920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566127" y="3927007"/>
            <a:ext cx="855601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Avoid</a:t>
            </a:r>
            <a:r>
              <a:rPr lang="es-MX" dirty="0" smtClean="0"/>
              <a:t> </a:t>
            </a:r>
            <a:r>
              <a:rPr lang="es-MX" dirty="0" err="1" smtClean="0"/>
              <a:t>Errors</a:t>
            </a:r>
            <a:endParaRPr lang="es-CO" dirty="0"/>
          </a:p>
        </p:txBody>
      </p:sp>
      <p:sp>
        <p:nvSpPr>
          <p:cNvPr id="43" name="Rectángulo 42"/>
          <p:cNvSpPr/>
          <p:nvPr/>
        </p:nvSpPr>
        <p:spPr>
          <a:xfrm>
            <a:off x="2192694" y="5180560"/>
            <a:ext cx="69602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MX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4" name="Abrir llave 43"/>
          <p:cNvSpPr/>
          <p:nvPr/>
        </p:nvSpPr>
        <p:spPr>
          <a:xfrm>
            <a:off x="3529553" y="4931296"/>
            <a:ext cx="665462" cy="707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/>
          <p:cNvSpPr txBox="1"/>
          <p:nvPr/>
        </p:nvSpPr>
        <p:spPr>
          <a:xfrm>
            <a:off x="4155730" y="4988958"/>
            <a:ext cx="624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Input(),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Taking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endParaRPr lang="es-CO" dirty="0"/>
          </a:p>
        </p:txBody>
      </p:sp>
      <p:sp>
        <p:nvSpPr>
          <p:cNvPr id="46" name="Rectángulo 45"/>
          <p:cNvSpPr/>
          <p:nvPr/>
        </p:nvSpPr>
        <p:spPr>
          <a:xfrm>
            <a:off x="1556911" y="5747101"/>
            <a:ext cx="181755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MX" b="1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MX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b="1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conversions</a:t>
            </a:r>
            <a:endParaRPr lang="es-MX" b="1" u="sng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Abrir llave 46"/>
          <p:cNvSpPr/>
          <p:nvPr/>
        </p:nvSpPr>
        <p:spPr>
          <a:xfrm>
            <a:off x="3561152" y="5727884"/>
            <a:ext cx="665462" cy="707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/>
          <p:cNvSpPr txBox="1"/>
          <p:nvPr/>
        </p:nvSpPr>
        <p:spPr>
          <a:xfrm>
            <a:off x="3945135" y="5747101"/>
            <a:ext cx="624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Float</a:t>
            </a:r>
            <a:r>
              <a:rPr lang="es-MX" dirty="0" smtClean="0"/>
              <a:t>(), </a:t>
            </a:r>
            <a:r>
              <a:rPr lang="es-MX" dirty="0" err="1" smtClean="0"/>
              <a:t>ejemp</a:t>
            </a:r>
            <a:r>
              <a:rPr lang="es-MX" dirty="0" smtClean="0"/>
              <a:t>: </a:t>
            </a:r>
            <a:r>
              <a:rPr lang="es-MX" dirty="0" err="1" smtClean="0"/>
              <a:t>perm</a:t>
            </a:r>
            <a:r>
              <a:rPr lang="es-MX" dirty="0" smtClean="0"/>
              <a:t>= </a:t>
            </a:r>
            <a:r>
              <a:rPr lang="es-MX" dirty="0" err="1" smtClean="0"/>
              <a:t>float</a:t>
            </a:r>
            <a:r>
              <a:rPr lang="es-MX" dirty="0" smtClean="0"/>
              <a:t>(</a:t>
            </a:r>
            <a:r>
              <a:rPr lang="es-MX" dirty="0" err="1" smtClean="0"/>
              <a:t>perm</a:t>
            </a:r>
            <a:r>
              <a:rPr lang="es-MX" dirty="0" smtClean="0"/>
              <a:t>)</a:t>
            </a:r>
            <a:endParaRPr lang="es-CO" dirty="0"/>
          </a:p>
        </p:txBody>
      </p:sp>
      <p:sp>
        <p:nvSpPr>
          <p:cNvPr id="49" name="Rectángulo 48"/>
          <p:cNvSpPr/>
          <p:nvPr/>
        </p:nvSpPr>
        <p:spPr>
          <a:xfrm>
            <a:off x="4072987" y="6005404"/>
            <a:ext cx="268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 smtClean="0"/>
              <a:t>str</a:t>
            </a:r>
            <a:r>
              <a:rPr lang="es-MX" dirty="0" smtClean="0"/>
              <a:t>(), </a:t>
            </a:r>
            <a:r>
              <a:rPr lang="es-MX" dirty="0" err="1" smtClean="0">
                <a:solidFill>
                  <a:srgbClr val="FFC000"/>
                </a:solidFill>
              </a:rPr>
              <a:t>int</a:t>
            </a:r>
            <a:r>
              <a:rPr lang="es-MX" dirty="0" smtClean="0">
                <a:solidFill>
                  <a:srgbClr val="FFC000"/>
                </a:solidFill>
              </a:rPr>
              <a:t>() </a:t>
            </a:r>
            <a:r>
              <a:rPr lang="es-MX" dirty="0" err="1" smtClean="0">
                <a:solidFill>
                  <a:srgbClr val="FFC000"/>
                </a:solidFill>
              </a:rPr>
              <a:t>ejemp</a:t>
            </a:r>
            <a:r>
              <a:rPr lang="es-MX" dirty="0" smtClean="0">
                <a:solidFill>
                  <a:srgbClr val="FFC000"/>
                </a:solidFill>
              </a:rPr>
              <a:t> </a:t>
            </a:r>
            <a:r>
              <a:rPr lang="es-MX" dirty="0" err="1" smtClean="0">
                <a:solidFill>
                  <a:srgbClr val="FFC000"/>
                </a:solidFill>
              </a:rPr>
              <a:t>int</a:t>
            </a:r>
            <a:r>
              <a:rPr lang="es-MX" dirty="0" smtClean="0">
                <a:solidFill>
                  <a:srgbClr val="FFC000"/>
                </a:solidFill>
              </a:rPr>
              <a:t>(4.7):5 </a:t>
            </a:r>
            <a:endParaRPr lang="es-CO" dirty="0">
              <a:solidFill>
                <a:srgbClr val="FFC000"/>
              </a:solidFill>
            </a:endParaRPr>
          </a:p>
        </p:txBody>
      </p:sp>
      <p:sp>
        <p:nvSpPr>
          <p:cNvPr id="51" name="Abrir llave 50"/>
          <p:cNvSpPr/>
          <p:nvPr/>
        </p:nvSpPr>
        <p:spPr>
          <a:xfrm>
            <a:off x="9108963" y="987755"/>
            <a:ext cx="515384" cy="6729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50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8380" y="1786602"/>
            <a:ext cx="117949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s-MX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Strings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O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00" y="159690"/>
            <a:ext cx="8069134" cy="3253824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500" y="3709059"/>
            <a:ext cx="8255745" cy="265898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0302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184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David Fuentes Rodríguez (Meridian Consulting Ltda)</dc:creator>
  <cp:lastModifiedBy>Jose David Fuentes Rodríguez (Meridian Consulting Ltda)</cp:lastModifiedBy>
  <cp:revision>28</cp:revision>
  <dcterms:created xsi:type="dcterms:W3CDTF">2023-09-03T13:26:56Z</dcterms:created>
  <dcterms:modified xsi:type="dcterms:W3CDTF">2023-09-03T15:06:17Z</dcterms:modified>
</cp:coreProperties>
</file>