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881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298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83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146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86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176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08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82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775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889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13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764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_NJxbkQnB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Meet 10/16</a:t>
            </a:r>
            <a:endParaRPr kumimoji="1"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622856" y="5937465"/>
            <a:ext cx="9144000" cy="648686"/>
          </a:xfrm>
        </p:spPr>
        <p:txBody>
          <a:bodyPr/>
          <a:lstStyle/>
          <a:p>
            <a:pPr algn="r"/>
            <a:r>
              <a:rPr kumimoji="1" lang="en-US" altLang="zh-TW" dirty="0" smtClean="0"/>
              <a:t>106061531</a:t>
            </a:r>
            <a:r>
              <a:rPr kumimoji="1" lang="zh-TW" altLang="en-US" dirty="0" smtClean="0"/>
              <a:t>  王福恩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1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CNN-SLAM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Camera fusion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79" y="2195513"/>
            <a:ext cx="3086100" cy="10096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29" y="3340100"/>
            <a:ext cx="69246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CNN-SLAM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Pose Square greater than threshold, </a:t>
            </a:r>
            <a:r>
              <a:rPr lang="en-US" altLang="zh-TW" dirty="0" smtClean="0">
                <a:solidFill>
                  <a:srgbClr val="FF0000"/>
                </a:solidFill>
              </a:rPr>
              <a:t>add a new key fram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rgbClr val="FF0000"/>
                </a:solidFill>
              </a:rPr>
              <a:t>non-key frame, </a:t>
            </a:r>
            <a:r>
              <a:rPr lang="en-US" altLang="zh-TW" dirty="0" smtClean="0"/>
              <a:t>use them to</a:t>
            </a:r>
            <a:r>
              <a:rPr lang="en-US" altLang="zh-TW" dirty="0" smtClean="0">
                <a:solidFill>
                  <a:srgbClr val="FF0000"/>
                </a:solidFill>
              </a:rPr>
              <a:t> optimize current key-frame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021" y="2340292"/>
            <a:ext cx="3310370" cy="65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CNN-SLAM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Depth of current frame is predicted by small baseline match</a:t>
            </a:r>
          </a:p>
          <a:p>
            <a:endParaRPr lang="en-US" altLang="zh-TW" dirty="0"/>
          </a:p>
          <a:p>
            <a:r>
              <a:rPr lang="en-US" altLang="zh-TW" dirty="0" smtClean="0"/>
              <a:t>For current key frame, calculate uncertainty map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Optimize current key frame depth by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39" y="3433935"/>
            <a:ext cx="6391275" cy="771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39" y="4904695"/>
            <a:ext cx="6147075" cy="181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4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7581" y="2568633"/>
            <a:ext cx="92718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hlinkClick r:id="rId2"/>
              </a:rPr>
              <a:t>https://www.youtube.com/watch?v=z_NJxbkQnBU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998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Paper Reading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en-US" altLang="zh-TW" dirty="0" err="1" smtClean="0"/>
              <a:t>DeepVO</a:t>
            </a:r>
            <a:endParaRPr kumimoji="1" lang="en-US" altLang="zh-TW" dirty="0" smtClean="0"/>
          </a:p>
          <a:p>
            <a:r>
              <a:rPr kumimoji="1" lang="en-US" altLang="zh-TW" dirty="0" smtClean="0"/>
              <a:t>SE3-Nets</a:t>
            </a:r>
          </a:p>
          <a:p>
            <a:r>
              <a:rPr kumimoji="1" lang="en-US" altLang="zh-TW" dirty="0" err="1" smtClean="0"/>
              <a:t>SfM</a:t>
            </a:r>
            <a:r>
              <a:rPr kumimoji="1" lang="en-US" altLang="zh-TW" dirty="0" smtClean="0"/>
              <a:t>-Net (Review)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LSD-SLAM </a:t>
            </a:r>
          </a:p>
          <a:p>
            <a:r>
              <a:rPr lang="en-US" altLang="zh-TW" dirty="0" smtClean="0">
                <a:effectLst/>
              </a:rPr>
              <a:t>Semi-dense visual </a:t>
            </a:r>
            <a:r>
              <a:rPr lang="en-US" altLang="zh-TW" dirty="0" err="1" smtClean="0">
                <a:effectLst/>
              </a:rPr>
              <a:t>odometry</a:t>
            </a:r>
            <a:r>
              <a:rPr lang="en-US" altLang="zh-TW" dirty="0" smtClean="0">
                <a:effectLst/>
              </a:rPr>
              <a:t> for a monocular camera (still reading)</a:t>
            </a:r>
          </a:p>
          <a:p>
            <a:endParaRPr kumimoji="1" lang="en-US" altLang="zh-TW" dirty="0"/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CNN-SLAM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8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6" y="893482"/>
            <a:ext cx="12093144" cy="38182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30195" y="4527055"/>
            <a:ext cx="219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CVPR 2017 Spotlight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Overview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61286" y="2953265"/>
            <a:ext cx="888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</a:rPr>
              <a:t>Single View Depth Estimate</a:t>
            </a:r>
            <a:r>
              <a:rPr kumimoji="1" lang="en-US" altLang="zh-TW" sz="3600" dirty="0" smtClean="0"/>
              <a:t>   +   </a:t>
            </a:r>
            <a:r>
              <a:rPr kumimoji="1" lang="en-US" altLang="zh-TW" sz="3600" dirty="0" smtClean="0">
                <a:solidFill>
                  <a:srgbClr val="FF0000"/>
                </a:solidFill>
              </a:rPr>
              <a:t>LSD-SLAM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5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LSD-SLAM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490132"/>
            <a:ext cx="11416734" cy="478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8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LSD-SLAM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Predict depth map for key frame (Random initial for the first)</a:t>
            </a:r>
          </a:p>
          <a:p>
            <a:r>
              <a:rPr lang="en-US" altLang="zh-TW" dirty="0" smtClean="0"/>
              <a:t>Only at </a:t>
            </a:r>
            <a:r>
              <a:rPr lang="en-US" altLang="zh-TW" dirty="0" smtClean="0">
                <a:solidFill>
                  <a:srgbClr val="FF0000"/>
                </a:solidFill>
              </a:rPr>
              <a:t>high intensity gradient (semi-dense)</a:t>
            </a:r>
          </a:p>
          <a:p>
            <a:r>
              <a:rPr lang="en-US" altLang="zh-TW" dirty="0" smtClean="0"/>
              <a:t>Estimate Camera Pose to minimize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20" y="3553413"/>
            <a:ext cx="6558871" cy="262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LSD-SLAM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Pose Square greater than threshold, </a:t>
            </a:r>
            <a:r>
              <a:rPr lang="en-US" altLang="zh-TW" dirty="0" smtClean="0">
                <a:solidFill>
                  <a:srgbClr val="FF0000"/>
                </a:solidFill>
              </a:rPr>
              <a:t>add a new key fram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rgbClr val="FF0000"/>
                </a:solidFill>
              </a:rPr>
              <a:t>non-key frame, </a:t>
            </a:r>
            <a:r>
              <a:rPr lang="en-US" altLang="zh-TW" dirty="0" smtClean="0"/>
              <a:t>use them to</a:t>
            </a:r>
            <a:r>
              <a:rPr lang="en-US" altLang="zh-TW" dirty="0" smtClean="0">
                <a:solidFill>
                  <a:srgbClr val="FF0000"/>
                </a:solidFill>
              </a:rPr>
              <a:t> optimize current key-frame</a:t>
            </a:r>
          </a:p>
          <a:p>
            <a:pPr marL="0" indent="0" algn="ctr">
              <a:buNone/>
            </a:pP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Small baseline stereo match</a:t>
            </a:r>
            <a:r>
              <a:rPr lang="en-US" altLang="zh-TW" dirty="0" smtClean="0"/>
              <a:t>)</a:t>
            </a:r>
          </a:p>
          <a:p>
            <a:pPr marL="0" indent="0" algn="ctr">
              <a:buNone/>
            </a:pPr>
            <a:r>
              <a:rPr lang="en-US" altLang="zh-TW" dirty="0">
                <a:latin typeface="Garamond" panose="02020404030301010803" pitchFamily="18" charset="0"/>
              </a:rPr>
              <a:t>Semi-dense visual odometry for a monocular camera</a:t>
            </a:r>
            <a:endParaRPr lang="en-US" altLang="zh-TW" dirty="0" smtClean="0">
              <a:latin typeface="Garamond" panose="02020404030301010803" pitchFamily="18" charset="0"/>
            </a:endParaRP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021" y="2340292"/>
            <a:ext cx="3310370" cy="65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CNN-SLAM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825076"/>
            <a:ext cx="12077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5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CNN-SLAM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2745" cy="4351338"/>
          </a:xfrm>
        </p:spPr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smtClean="0">
                <a:solidFill>
                  <a:srgbClr val="FF0000"/>
                </a:solidFill>
              </a:rPr>
              <a:t>CNN to predict depth</a:t>
            </a:r>
            <a:r>
              <a:rPr lang="en-US" altLang="zh-TW" dirty="0" smtClean="0"/>
              <a:t> for each key frame</a:t>
            </a:r>
          </a:p>
          <a:p>
            <a:pPr marL="0" indent="0">
              <a:buNone/>
            </a:pPr>
            <a:r>
              <a:rPr lang="en-US" altLang="zh-TW" dirty="0"/>
              <a:t>   (Deeper Depth Prediction with Fully Convolutional Residual Networks)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Dense depth map</a:t>
            </a:r>
          </a:p>
          <a:p>
            <a:r>
              <a:rPr lang="en-US" altLang="zh-TW" dirty="0"/>
              <a:t>Estimate Camera Pose to minimize 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708" y="3911484"/>
            <a:ext cx="46577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186</Words>
  <Application>Microsoft Office PowerPoint</Application>
  <PresentationFormat>寬螢幕</PresentationFormat>
  <Paragraphs>51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Garamond</vt:lpstr>
      <vt:lpstr>Office 佈景主題</vt:lpstr>
      <vt:lpstr>Meet 10/16</vt:lpstr>
      <vt:lpstr>Paper Reading</vt:lpstr>
      <vt:lpstr>PowerPoint 簡報</vt:lpstr>
      <vt:lpstr>Overview</vt:lpstr>
      <vt:lpstr>LSD-SLAM</vt:lpstr>
      <vt:lpstr>LSD-SLAM</vt:lpstr>
      <vt:lpstr>LSD-SLAM</vt:lpstr>
      <vt:lpstr>CNN-SLAM</vt:lpstr>
      <vt:lpstr>CNN-SLAM</vt:lpstr>
      <vt:lpstr>CNN-SLAM</vt:lpstr>
      <vt:lpstr>CNN-SLAM</vt:lpstr>
      <vt:lpstr>CNN-SLAM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Windows 使用者</cp:lastModifiedBy>
  <cp:revision>41</cp:revision>
  <dcterms:created xsi:type="dcterms:W3CDTF">2017-10-16T12:08:25Z</dcterms:created>
  <dcterms:modified xsi:type="dcterms:W3CDTF">2017-10-16T20:03:08Z</dcterms:modified>
</cp:coreProperties>
</file>