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60" r:id="rId16"/>
    <p:sldId id="273" r:id="rId17"/>
    <p:sldId id="274" r:id="rId18"/>
    <p:sldId id="25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80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47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7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6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8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18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5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32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6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86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0925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4887" y="5369055"/>
            <a:ext cx="2796746" cy="438621"/>
          </a:xfrm>
        </p:spPr>
        <p:txBody>
          <a:bodyPr/>
          <a:lstStyle/>
          <a:p>
            <a:r>
              <a:rPr kumimoji="1" lang="zh-TW" altLang="en-US" smtClean="0"/>
              <a:t>王福恩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5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34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930572"/>
            <a:ext cx="6311900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2249" y="1729946"/>
            <a:ext cx="4893275" cy="158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6140" y="1930572"/>
            <a:ext cx="2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VGG without FC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841118"/>
            <a:ext cx="4013200" cy="850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186116"/>
            <a:ext cx="640080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4128014"/>
            <a:ext cx="5562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01" y="4260786"/>
            <a:ext cx="6998801" cy="2390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Translation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vertical side of the 2D detection box</a:t>
            </a:r>
          </a:p>
          <a:p>
            <a:r>
              <a:rPr kumimoji="1" lang="mr-IN" altLang="zh-TW" dirty="0" smtClean="0"/>
              <a:t>[±</a:t>
            </a:r>
            <a:r>
              <a:rPr kumimoji="1" lang="mr-IN" altLang="zh-TW" dirty="0" err="1" smtClean="0"/>
              <a:t>dx</a:t>
            </a:r>
            <a:r>
              <a:rPr kumimoji="1" lang="mr-IN" altLang="zh-TW" dirty="0" smtClean="0"/>
              <a:t>/2, .,±</a:t>
            </a:r>
            <a:r>
              <a:rPr kumimoji="1" lang="mr-IN" altLang="zh-TW" dirty="0" err="1" smtClean="0"/>
              <a:t>dz</a:t>
            </a:r>
            <a:r>
              <a:rPr kumimoji="1" lang="mr-IN" altLang="zh-TW" dirty="0" smtClean="0"/>
              <a:t>/2]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For horizontal side of the 2D detection box</a:t>
            </a:r>
          </a:p>
          <a:p>
            <a:r>
              <a:rPr kumimoji="1" lang="mr-IN" altLang="zh-TW" dirty="0" smtClean="0"/>
              <a:t>[.,±</a:t>
            </a:r>
            <a:r>
              <a:rPr kumimoji="1" lang="mr-IN" altLang="zh-TW" dirty="0" err="1" smtClean="0"/>
              <a:t>dy</a:t>
            </a:r>
            <a:r>
              <a:rPr kumimoji="1" lang="mr-IN" altLang="zh-TW" dirty="0" smtClean="0"/>
              <a:t>/2,±dz/2]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967" y="1784286"/>
            <a:ext cx="2533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947"/>
            <a:ext cx="12192000" cy="2670972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21"/>
            <a:ext cx="12192000" cy="269529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Bounding Box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Estimation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initialization</a:t>
            </a:r>
            <a:r>
              <a:rPr kumimoji="1" lang="en-US" altLang="zh-TW" dirty="0" smtClean="0"/>
              <a:t> in </a:t>
            </a:r>
            <a:r>
              <a:rPr kumimoji="1" lang="zh-TW" altLang="en-US" dirty="0" smtClean="0"/>
              <a:t>家盛</a:t>
            </a:r>
            <a:r>
              <a:rPr kumimoji="1" lang="en-US" altLang="zh-TW" dirty="0" smtClean="0"/>
              <a:t>‘s tool.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Total </a:t>
            </a:r>
            <a:r>
              <a:rPr kumimoji="1" lang="en-US" altLang="zh-TW" dirty="0" smtClean="0">
                <a:solidFill>
                  <a:srgbClr val="FF0000"/>
                </a:solidFill>
              </a:rPr>
              <a:t>7481</a:t>
            </a:r>
            <a:r>
              <a:rPr kumimoji="1" lang="en-US" altLang="zh-TW" dirty="0" smtClean="0"/>
              <a:t> images and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40570</a:t>
            </a:r>
            <a:r>
              <a:rPr kumimoji="1" lang="en-US" altLang="zh-TW" dirty="0" smtClean="0"/>
              <a:t> crop patches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35570</a:t>
            </a:r>
            <a:r>
              <a:rPr kumimoji="1" lang="en-US" altLang="zh-TW" dirty="0" smtClean="0"/>
              <a:t> for training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5000</a:t>
            </a:r>
            <a:r>
              <a:rPr kumimoji="1" lang="en-US" altLang="zh-TW" dirty="0" smtClean="0"/>
              <a:t> for validation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8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46" y="354616"/>
            <a:ext cx="7898713" cy="61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70" y="396561"/>
            <a:ext cx="7502271" cy="60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oToBrite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Remote sensing dataset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Bird’s eye view semantic segmentation</a:t>
            </a:r>
          </a:p>
          <a:p>
            <a:endParaRPr kumimoji="1" lang="en-US" altLang="zh-TW" dirty="0" smtClean="0"/>
          </a:p>
          <a:p>
            <a:r>
              <a:rPr lang="en-US" altLang="zh-TW" dirty="0"/>
              <a:t>3D Reconstruction by Structure from </a:t>
            </a:r>
            <a:r>
              <a:rPr lang="en-US" altLang="zh-TW" dirty="0" smtClean="0"/>
              <a:t>Motion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2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Implementation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3D Bounding Box Estimation</a:t>
            </a:r>
          </a:p>
          <a:p>
            <a:r>
              <a:rPr kumimoji="1" lang="en-US" altLang="zh-TW" dirty="0" err="1" smtClean="0">
                <a:solidFill>
                  <a:srgbClr val="FF0000"/>
                </a:solidFill>
              </a:rPr>
              <a:t>oToBrite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Project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3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55"/>
            <a:ext cx="12192000" cy="4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Box Definition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∅,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1" lang="en-US" altLang="zh-TW" b="0" dirty="0" smtClean="0"/>
                  <a:t>, Rotation</a:t>
                </a:r>
              </a:p>
              <a:p>
                <a:r>
                  <a:rPr kumimoji="1" lang="en-US" altLang="zh-TW" dirty="0" smtClean="0"/>
                  <a:t>T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Translation</a:t>
                </a:r>
              </a:p>
              <a:p>
                <a:r>
                  <a:rPr kumimoji="1" lang="en-US" altLang="zh-TW" dirty="0" smtClean="0"/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Dimension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4" y="20085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mtClean="0"/>
              <a:t>Orientation Problem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94" y="117990"/>
            <a:ext cx="80677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98" y="1690688"/>
            <a:ext cx="5239780" cy="4392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𝑟𝑎𝑦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 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8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989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Procedure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3449" y="2780272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Predict Orientation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3319" y="2767919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Predict Dimension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23189" y="2792631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Solve Translation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3449" y="4646826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Fatal to 3D Box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8670" y="4369827"/>
            <a:ext cx="181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Low variance between each category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68497" y="4462160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Solve linear system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22189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61176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MultiBin</a:t>
            </a:r>
            <a:r>
              <a:rPr kumimoji="1" lang="en-US" altLang="zh-TW" dirty="0" smtClean="0"/>
              <a:t> Architecture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Divide 0 ~ 360 into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</a:t>
                </a:r>
                <a:r>
                  <a:rPr kumimoji="1" lang="en-US" altLang="zh-TW" dirty="0" smtClean="0"/>
                  <a:t> bins</a:t>
                </a:r>
              </a:p>
              <a:p>
                <a:r>
                  <a:rPr kumimoji="1" lang="en-US" altLang="zh-TW" dirty="0" smtClean="0"/>
                  <a:t>Each bin has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 center angle(with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overlap area</a:t>
                </a:r>
                <a:r>
                  <a:rPr kumimoji="1" lang="en-US" altLang="zh-TW" dirty="0" smtClean="0"/>
                  <a:t>)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Network predict: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confidence for orientation lies in </a:t>
                </a:r>
                <a:r>
                  <a:rPr kumimoji="1" lang="en-US" altLang="zh-TW" dirty="0" err="1" smtClean="0">
                    <a:solidFill>
                      <a:srgbClr val="FF0000"/>
                    </a:solidFill>
                  </a:rPr>
                  <a:t>i-th</a:t>
                </a:r>
                <a:r>
                  <a:rPr kumimoji="1" lang="en-US" altLang="zh-TW" dirty="0" smtClean="0"/>
                  <a:t> bin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: angle correction</a:t>
                </a: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]: dimension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141</Words>
  <Application>Microsoft Macintosh PowerPoint</Application>
  <PresentationFormat>寬螢幕</PresentationFormat>
  <Paragraphs>52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Meet 0925</vt:lpstr>
      <vt:lpstr>Outline</vt:lpstr>
      <vt:lpstr>PowerPoint 簡報</vt:lpstr>
      <vt:lpstr>3D Box Definition</vt:lpstr>
      <vt:lpstr>Orientation Problem</vt:lpstr>
      <vt:lpstr>Orientation</vt:lpstr>
      <vt:lpstr>Orientation</vt:lpstr>
      <vt:lpstr>Procedure</vt:lpstr>
      <vt:lpstr>MultiBin Architecture</vt:lpstr>
      <vt:lpstr>Network</vt:lpstr>
      <vt:lpstr>PowerPoint 簡報</vt:lpstr>
      <vt:lpstr>Translation</vt:lpstr>
      <vt:lpstr>Orientation</vt:lpstr>
      <vt:lpstr>3D Bounding Box</vt:lpstr>
      <vt:lpstr>3D Bounding Box Estimation</vt:lpstr>
      <vt:lpstr>PowerPoint 簡報</vt:lpstr>
      <vt:lpstr>PowerPoint 簡報</vt:lpstr>
      <vt:lpstr>oToBrite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0925</dc:title>
  <dc:creator>Microsoft Office 使用者</dc:creator>
  <cp:lastModifiedBy>Microsoft Office 使用者</cp:lastModifiedBy>
  <cp:revision>30</cp:revision>
  <dcterms:created xsi:type="dcterms:W3CDTF">2017-09-23T07:49:20Z</dcterms:created>
  <dcterms:modified xsi:type="dcterms:W3CDTF">2017-09-24T13:44:44Z</dcterms:modified>
</cp:coreProperties>
</file>