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0" r:id="rId16"/>
    <p:sldId id="258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1144-4EC9-6645-BD86-B31908C7107A}" type="datetimeFigureOut">
              <a:rPr kumimoji="1" lang="zh-TW" altLang="en-US" smtClean="0"/>
              <a:t>2017/9/23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DC30-741D-E643-B217-848AFA920C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580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1144-4EC9-6645-BD86-B31908C7107A}" type="datetimeFigureOut">
              <a:rPr kumimoji="1" lang="zh-TW" altLang="en-US" smtClean="0"/>
              <a:t>2017/9/23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DC30-741D-E643-B217-848AFA920C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54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1144-4EC9-6645-BD86-B31908C7107A}" type="datetimeFigureOut">
              <a:rPr kumimoji="1" lang="zh-TW" altLang="en-US" smtClean="0"/>
              <a:t>2017/9/23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DC30-741D-E643-B217-848AFA920C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471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1144-4EC9-6645-BD86-B31908C7107A}" type="datetimeFigureOut">
              <a:rPr kumimoji="1" lang="zh-TW" altLang="en-US" smtClean="0"/>
              <a:t>2017/9/23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DC30-741D-E643-B217-848AFA920C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475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1144-4EC9-6645-BD86-B31908C7107A}" type="datetimeFigureOut">
              <a:rPr kumimoji="1" lang="zh-TW" altLang="en-US" smtClean="0"/>
              <a:t>2017/9/23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DC30-741D-E643-B217-848AFA920C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863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1144-4EC9-6645-BD86-B31908C7107A}" type="datetimeFigureOut">
              <a:rPr kumimoji="1" lang="zh-TW" altLang="en-US" smtClean="0"/>
              <a:t>2017/9/23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DC30-741D-E643-B217-848AFA920C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6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1144-4EC9-6645-BD86-B31908C7107A}" type="datetimeFigureOut">
              <a:rPr kumimoji="1" lang="zh-TW" altLang="en-US" smtClean="0"/>
              <a:t>2017/9/23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DC30-741D-E643-B217-848AFA920C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585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1144-4EC9-6645-BD86-B31908C7107A}" type="datetimeFigureOut">
              <a:rPr kumimoji="1" lang="zh-TW" altLang="en-US" smtClean="0"/>
              <a:t>2017/9/23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DC30-741D-E643-B217-848AFA920C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184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1144-4EC9-6645-BD86-B31908C7107A}" type="datetimeFigureOut">
              <a:rPr kumimoji="1" lang="zh-TW" altLang="en-US" smtClean="0"/>
              <a:t>2017/9/23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DC30-741D-E643-B217-848AFA920C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856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1144-4EC9-6645-BD86-B31908C7107A}" type="datetimeFigureOut">
              <a:rPr kumimoji="1" lang="zh-TW" altLang="en-US" smtClean="0"/>
              <a:t>2017/9/23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DC30-741D-E643-B217-848AFA920C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432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1144-4EC9-6645-BD86-B31908C7107A}" type="datetimeFigureOut">
              <a:rPr kumimoji="1" lang="zh-TW" altLang="en-US" smtClean="0"/>
              <a:t>2017/9/23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DC30-741D-E643-B217-848AFA920C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7601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81144-4EC9-6645-BD86-B31908C7107A}" type="datetimeFigureOut">
              <a:rPr kumimoji="1" lang="zh-TW" altLang="en-US" smtClean="0"/>
              <a:t>2017/9/23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2DC30-741D-E643-B217-848AFA920C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486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Meet 0925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204887" y="5369055"/>
            <a:ext cx="2796746" cy="438621"/>
          </a:xfrm>
        </p:spPr>
        <p:txBody>
          <a:bodyPr/>
          <a:lstStyle/>
          <a:p>
            <a:r>
              <a:rPr kumimoji="1" lang="zh-TW" altLang="en-US" smtClean="0"/>
              <a:t>王福恩</a:t>
            </a:r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9546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400" y="841118"/>
            <a:ext cx="4013200" cy="8509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186116"/>
            <a:ext cx="6400800" cy="14478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4128014"/>
            <a:ext cx="55626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9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09345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dirty="0" smtClean="0"/>
              <a:t>Network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1930572"/>
            <a:ext cx="6311900" cy="4356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72249" y="1729946"/>
            <a:ext cx="4893275" cy="158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646140" y="1930572"/>
            <a:ext cx="2545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 smtClean="0">
                <a:solidFill>
                  <a:srgbClr val="FF0000"/>
                </a:solidFill>
              </a:rPr>
              <a:t>VGG without FC</a:t>
            </a:r>
            <a:endParaRPr kumimoji="1"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5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901" y="4260786"/>
            <a:ext cx="6998801" cy="23907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Translation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For vertical side of the 2D detection box</a:t>
            </a:r>
          </a:p>
          <a:p>
            <a:r>
              <a:rPr kumimoji="1" lang="mr-IN" altLang="zh-TW" dirty="0" smtClean="0"/>
              <a:t>[±</a:t>
            </a:r>
            <a:r>
              <a:rPr kumimoji="1" lang="mr-IN" altLang="zh-TW" dirty="0" err="1" smtClean="0"/>
              <a:t>dx</a:t>
            </a:r>
            <a:r>
              <a:rPr kumimoji="1" lang="mr-IN" altLang="zh-TW" dirty="0" smtClean="0"/>
              <a:t>/2, .,±</a:t>
            </a:r>
            <a:r>
              <a:rPr kumimoji="1" lang="mr-IN" altLang="zh-TW" dirty="0" err="1" smtClean="0"/>
              <a:t>dz</a:t>
            </a:r>
            <a:r>
              <a:rPr kumimoji="1" lang="mr-IN" altLang="zh-TW" dirty="0" smtClean="0"/>
              <a:t>/2]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en-US" altLang="zh-TW" dirty="0" smtClean="0"/>
              <a:t>For horizontal side of the 2D detection box</a:t>
            </a:r>
          </a:p>
          <a:p>
            <a:r>
              <a:rPr kumimoji="1" lang="mr-IN" altLang="zh-TW" dirty="0" smtClean="0"/>
              <a:t>[.,±</a:t>
            </a:r>
            <a:r>
              <a:rPr kumimoji="1" lang="mr-IN" altLang="zh-TW" dirty="0" err="1" smtClean="0"/>
              <a:t>dy</a:t>
            </a:r>
            <a:r>
              <a:rPr kumimoji="1" lang="mr-IN" altLang="zh-TW" dirty="0" smtClean="0"/>
              <a:t>/2,±dz/2]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967" y="1784286"/>
            <a:ext cx="25336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4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9947"/>
            <a:ext cx="12192000" cy="2670972"/>
          </a:xfrm>
          <a:prstGeom prst="rect">
            <a:avLst/>
          </a:prstGeom>
        </p:spPr>
      </p:pic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dirty="0" smtClean="0"/>
              <a:t>Orientation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289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9821"/>
            <a:ext cx="12192000" cy="2695295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dirty="0" smtClean="0"/>
              <a:t>3D Bounding Box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95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3D Bounding Box Estimation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3D bounding box </a:t>
            </a:r>
            <a:r>
              <a:rPr kumimoji="1" lang="en-US" altLang="zh-TW" dirty="0" smtClean="0">
                <a:solidFill>
                  <a:srgbClr val="FF0000"/>
                </a:solidFill>
              </a:rPr>
              <a:t>initialization</a:t>
            </a:r>
            <a:r>
              <a:rPr kumimoji="1" lang="en-US" altLang="zh-TW" dirty="0" smtClean="0"/>
              <a:t> in </a:t>
            </a:r>
            <a:r>
              <a:rPr kumimoji="1" lang="zh-TW" altLang="en-US" dirty="0" smtClean="0"/>
              <a:t>家盛</a:t>
            </a:r>
            <a:r>
              <a:rPr kumimoji="1" lang="en-US" altLang="zh-TW" dirty="0" smtClean="0"/>
              <a:t>‘s tool.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Total </a:t>
            </a:r>
            <a:r>
              <a:rPr kumimoji="1" lang="en-US" altLang="zh-TW" dirty="0" smtClean="0">
                <a:solidFill>
                  <a:srgbClr val="FF0000"/>
                </a:solidFill>
              </a:rPr>
              <a:t>7481</a:t>
            </a:r>
            <a:r>
              <a:rPr kumimoji="1" lang="en-US" altLang="zh-TW" dirty="0" smtClean="0"/>
              <a:t> images and </a:t>
            </a:r>
            <a:r>
              <a:rPr kumimoji="1" lang="en-US" altLang="zh-TW" dirty="0" smtClean="0">
                <a:solidFill>
                  <a:srgbClr val="FF0000"/>
                </a:solidFill>
              </a:rPr>
              <a:t>40570</a:t>
            </a:r>
            <a:r>
              <a:rPr kumimoji="1" lang="en-US" altLang="zh-TW" dirty="0" smtClean="0"/>
              <a:t> crop patches</a:t>
            </a:r>
          </a:p>
          <a:p>
            <a:endParaRPr kumimoji="1" lang="en-US" altLang="zh-TW" dirty="0"/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35570</a:t>
            </a:r>
            <a:r>
              <a:rPr kumimoji="1" lang="en-US" altLang="zh-TW" dirty="0" smtClean="0"/>
              <a:t> for training</a:t>
            </a:r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5000</a:t>
            </a:r>
            <a:r>
              <a:rPr kumimoji="1" lang="en-US" altLang="zh-TW" dirty="0" smtClean="0"/>
              <a:t> for validation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181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err="1" smtClean="0"/>
              <a:t>oToBrite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 smtClean="0"/>
          </a:p>
          <a:p>
            <a:r>
              <a:rPr kumimoji="1" lang="en-US" altLang="zh-TW" dirty="0" smtClean="0"/>
              <a:t>Remote sensing dataset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Bird’s eye view semantic segmentation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lang="en-US" altLang="zh-TW" dirty="0"/>
              <a:t>3D Reconstruction by Structure from </a:t>
            </a:r>
            <a:r>
              <a:rPr lang="en-US" altLang="zh-TW" dirty="0" smtClean="0"/>
              <a:t>Motion</a:t>
            </a:r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120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Outline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Implementation of </a:t>
            </a:r>
            <a:r>
              <a:rPr kumimoji="1" lang="en-US" altLang="zh-TW" dirty="0" smtClean="0">
                <a:solidFill>
                  <a:srgbClr val="FF0000"/>
                </a:solidFill>
              </a:rPr>
              <a:t>3D Bounding Box Estimation</a:t>
            </a:r>
          </a:p>
          <a:p>
            <a:r>
              <a:rPr kumimoji="1" lang="en-US" altLang="zh-TW" dirty="0" err="1" smtClean="0">
                <a:solidFill>
                  <a:srgbClr val="FF0000"/>
                </a:solidFill>
              </a:rPr>
              <a:t>oToBrite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/>
              <a:t>Project</a:t>
            </a:r>
            <a:endParaRPr kumimoji="1" lang="en-US" altLang="zh-TW" dirty="0" smtClean="0">
              <a:solidFill>
                <a:srgbClr val="FF0000"/>
              </a:solidFill>
            </a:endParaRPr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4032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0755"/>
            <a:ext cx="12192000" cy="441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3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28055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dirty="0" smtClean="0"/>
              <a:t>3D Box Definition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R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∅, </m:t>
                        </m:r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kumimoji="1" lang="en-US" altLang="zh-TW" b="0" dirty="0" smtClean="0"/>
                  <a:t>, Rotation</a:t>
                </a:r>
              </a:p>
              <a:p>
                <a:r>
                  <a:rPr kumimoji="1" lang="en-US" altLang="zh-TW" dirty="0" smtClean="0"/>
                  <a:t>T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TW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kumimoji="1" lang="en-US" altLang="zh-TW" dirty="0" smtClean="0"/>
                  <a:t>], Translation</a:t>
                </a:r>
              </a:p>
              <a:p>
                <a:r>
                  <a:rPr kumimoji="1" lang="en-US" altLang="zh-TW" dirty="0" smtClean="0"/>
                  <a:t>D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TW" b="0" i="1" smtClean="0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kumimoji="1" lang="en-US" altLang="zh-TW" dirty="0" smtClean="0"/>
                  <a:t>], Dimension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2914" y="2008574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smtClean="0"/>
              <a:t>Orientation Problem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525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Orientation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394" y="117990"/>
            <a:ext cx="8067743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6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Orientation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598" y="1690688"/>
            <a:ext cx="5239780" cy="43929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464378" y="3166827"/>
                <a:ext cx="2369238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20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kumimoji="1" lang="en-US" altLang="zh-TW" sz="32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sSub>
                        <m:sSubPr>
                          <m:ctrlPr>
                            <a:rPr kumimoji="1" lang="en-US" altLang="zh-TW" sz="32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32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TW" sz="3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𝑟𝑎𝑦</m:t>
                          </m:r>
                          <m:r>
                            <a:rPr kumimoji="1" lang="en-US" altLang="zh-TW" sz="3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+ 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32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32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TW" sz="3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4378" y="3166827"/>
                <a:ext cx="2369238" cy="5312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88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6989" y="328055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dirty="0" smtClean="0"/>
              <a:t>Procedure</a:t>
            </a:r>
            <a:endParaRPr kumimoji="1"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43449" y="2780272"/>
            <a:ext cx="2187146" cy="1297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mtClean="0"/>
              <a:t>Predict Orientation</a:t>
            </a:r>
            <a:endParaRPr kumimoji="1"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33319" y="2767919"/>
            <a:ext cx="2187146" cy="1297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Predict Dimension</a:t>
            </a: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423189" y="2792631"/>
            <a:ext cx="2187146" cy="1297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Solve Translation</a:t>
            </a:r>
            <a:endParaRPr kumimoji="1"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643449" y="4646826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Fatal to 3D Box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218670" y="4369827"/>
            <a:ext cx="1816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Low variance between each category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468497" y="4462160"/>
            <a:ext cx="214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Solve linear system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4221892" y="3271454"/>
            <a:ext cx="420130" cy="290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7611762" y="3271454"/>
            <a:ext cx="420130" cy="290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417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 err="1" smtClean="0"/>
              <a:t>MultiBin</a:t>
            </a:r>
            <a:r>
              <a:rPr kumimoji="1" lang="en-US" altLang="zh-TW" dirty="0" smtClean="0"/>
              <a:t> Architecture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Divide 0 ~ 360 into </a:t>
                </a:r>
                <a:r>
                  <a:rPr kumimoji="1" lang="en-US" altLang="zh-TW" dirty="0" smtClean="0">
                    <a:solidFill>
                      <a:srgbClr val="FF0000"/>
                    </a:solidFill>
                  </a:rPr>
                  <a:t>N</a:t>
                </a:r>
                <a:r>
                  <a:rPr kumimoji="1" lang="en-US" altLang="zh-TW" dirty="0" smtClean="0"/>
                  <a:t> bins</a:t>
                </a:r>
              </a:p>
              <a:p>
                <a:r>
                  <a:rPr kumimoji="1" lang="en-US" altLang="zh-TW" dirty="0" smtClean="0"/>
                  <a:t>Each bin has </a:t>
                </a:r>
                <a14:m>
                  <m:oMath xmlns:m="http://schemas.openxmlformats.org/officeDocument/2006/math">
                    <m:r>
                      <a:rPr kumimoji="1" lang="en-US" altLang="zh-TW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kumimoji="1" lang="en-US" altLang="zh-TW" dirty="0" smtClean="0"/>
                  <a:t> center angle(with </a:t>
                </a:r>
                <a:r>
                  <a:rPr kumimoji="1" lang="en-US" altLang="zh-TW" dirty="0" smtClean="0">
                    <a:solidFill>
                      <a:srgbClr val="FF0000"/>
                    </a:solidFill>
                  </a:rPr>
                  <a:t>overlap area</a:t>
                </a:r>
                <a:r>
                  <a:rPr kumimoji="1" lang="en-US" altLang="zh-TW" dirty="0" smtClean="0"/>
                  <a:t>)</a:t>
                </a:r>
              </a:p>
              <a:p>
                <a:endParaRPr kumimoji="1" lang="en-US" altLang="zh-TW" dirty="0">
                  <a:solidFill>
                    <a:srgbClr val="FF0000"/>
                  </a:solidFill>
                </a:endParaRPr>
              </a:p>
              <a:p>
                <a:r>
                  <a:rPr kumimoji="1" lang="en-US" altLang="zh-TW" dirty="0" smtClean="0">
                    <a:solidFill>
                      <a:srgbClr val="FF0000"/>
                    </a:solidFill>
                  </a:rPr>
                  <a:t>Network predict: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TW" dirty="0" smtClean="0"/>
                  <a:t>: confidence for orientation lies in </a:t>
                </a:r>
                <a:r>
                  <a:rPr kumimoji="1" lang="en-US" altLang="zh-TW" dirty="0" err="1" smtClean="0">
                    <a:solidFill>
                      <a:srgbClr val="FF0000"/>
                    </a:solidFill>
                  </a:rPr>
                  <a:t>i-th</a:t>
                </a:r>
                <a:r>
                  <a:rPr kumimoji="1" lang="en-US" altLang="zh-TW" dirty="0" smtClean="0"/>
                  <a:t> bin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TW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kumimoji="1" lang="en-US" altLang="zh-TW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kumimoji="1" lang="en-US" altLang="zh-TW" dirty="0" smtClean="0"/>
                  <a:t>: angle correction</a:t>
                </a:r>
              </a:p>
              <a:p>
                <a:r>
                  <a:rPr kumimoji="1" lang="en-US" altLang="zh-TW" dirty="0" smtClean="0">
                    <a:solidFill>
                      <a:srgbClr val="FF0000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kumimoji="1" lang="en-US" altLang="zh-TW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kumimoji="1" lang="en-US" altLang="zh-TW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kumimoji="1" lang="en-US" altLang="zh-TW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kumimoji="1" lang="en-US" altLang="zh-TW" dirty="0" smtClean="0"/>
                  <a:t>]: dimension</a:t>
                </a:r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8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141</Words>
  <Application>Microsoft Macintosh PowerPoint</Application>
  <PresentationFormat>寬螢幕</PresentationFormat>
  <Paragraphs>52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Calibri</vt:lpstr>
      <vt:lpstr>Calibri Light</vt:lpstr>
      <vt:lpstr>Cambria Math</vt:lpstr>
      <vt:lpstr>Mangal</vt:lpstr>
      <vt:lpstr>新細明體</vt:lpstr>
      <vt:lpstr>Arial</vt:lpstr>
      <vt:lpstr>Office 佈景主題</vt:lpstr>
      <vt:lpstr>Meet 0925</vt:lpstr>
      <vt:lpstr>Outline</vt:lpstr>
      <vt:lpstr>PowerPoint 簡報</vt:lpstr>
      <vt:lpstr>3D Box Definition</vt:lpstr>
      <vt:lpstr>Orientation Problem</vt:lpstr>
      <vt:lpstr>Orientation</vt:lpstr>
      <vt:lpstr>Orientation</vt:lpstr>
      <vt:lpstr>Procedure</vt:lpstr>
      <vt:lpstr>MultiBin Architecture</vt:lpstr>
      <vt:lpstr>PowerPoint 簡報</vt:lpstr>
      <vt:lpstr>Network</vt:lpstr>
      <vt:lpstr>Translation</vt:lpstr>
      <vt:lpstr>Orientation</vt:lpstr>
      <vt:lpstr>3D Bounding Box</vt:lpstr>
      <vt:lpstr>3D Bounding Box Estimation</vt:lpstr>
      <vt:lpstr>oToBrite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 0925</dc:title>
  <dc:creator>Microsoft Office 使用者</dc:creator>
  <cp:lastModifiedBy>Microsoft Office 使用者</cp:lastModifiedBy>
  <cp:revision>26</cp:revision>
  <dcterms:created xsi:type="dcterms:W3CDTF">2017-09-23T07:49:20Z</dcterms:created>
  <dcterms:modified xsi:type="dcterms:W3CDTF">2017-09-23T13:23:09Z</dcterms:modified>
</cp:coreProperties>
</file>