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08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330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79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823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31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5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42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1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395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382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0015-5AA3-0747-BF1C-84915FCDA668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3F81-89F5-CA40-8AB8-018E3248B6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2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755"/>
            <a:ext cx="12192000" cy="44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01" y="4260786"/>
            <a:ext cx="6998801" cy="23907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Translation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For vertical side of the 2D detection box</a:t>
            </a:r>
          </a:p>
          <a:p>
            <a:r>
              <a:rPr kumimoji="1" lang="mr-IN" altLang="zh-TW" dirty="0" smtClean="0"/>
              <a:t>[±</a:t>
            </a:r>
            <a:r>
              <a:rPr kumimoji="1" lang="mr-IN" altLang="zh-TW" dirty="0" err="1" smtClean="0"/>
              <a:t>dx</a:t>
            </a:r>
            <a:r>
              <a:rPr kumimoji="1" lang="mr-IN" altLang="zh-TW" dirty="0" smtClean="0"/>
              <a:t>/2, .,±</a:t>
            </a:r>
            <a:r>
              <a:rPr kumimoji="1" lang="mr-IN" altLang="zh-TW" dirty="0" err="1" smtClean="0"/>
              <a:t>dz</a:t>
            </a:r>
            <a:r>
              <a:rPr kumimoji="1" lang="mr-IN" altLang="zh-TW" dirty="0" smtClean="0"/>
              <a:t>/2]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For horizontal side of the 2D detection box</a:t>
            </a:r>
          </a:p>
          <a:p>
            <a:r>
              <a:rPr kumimoji="1" lang="mr-IN" altLang="zh-TW" dirty="0" smtClean="0"/>
              <a:t>[.,±</a:t>
            </a:r>
            <a:r>
              <a:rPr kumimoji="1" lang="mr-IN" altLang="zh-TW" dirty="0" err="1" smtClean="0"/>
              <a:t>dy</a:t>
            </a:r>
            <a:r>
              <a:rPr kumimoji="1" lang="mr-IN" altLang="zh-TW" dirty="0" smtClean="0"/>
              <a:t>/2,±dz/2]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967" y="1784286"/>
            <a:ext cx="2533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947"/>
            <a:ext cx="12192000" cy="2670972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821"/>
            <a:ext cx="12192000" cy="269529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3D Bounding Box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805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3D Box Definition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∅,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kumimoji="1" lang="en-US" altLang="zh-TW" b="0" dirty="0" smtClean="0"/>
                  <a:t>, Rotation</a:t>
                </a:r>
              </a:p>
              <a:p>
                <a:r>
                  <a:rPr kumimoji="1" lang="en-US" altLang="zh-TW" dirty="0" smtClean="0"/>
                  <a:t>T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], Translation</a:t>
                </a:r>
              </a:p>
              <a:p>
                <a:r>
                  <a:rPr kumimoji="1" lang="en-US" altLang="zh-TW" dirty="0" smtClean="0"/>
                  <a:t>D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], Dimension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0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914" y="2008574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mtClean="0"/>
              <a:t>Orientation Problem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8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94" y="117990"/>
            <a:ext cx="806774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98" y="1690688"/>
            <a:ext cx="5239780" cy="4392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464378" y="3166827"/>
                <a:ext cx="2369238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zh-TW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𝑟𝑎𝑦</m:t>
                          </m:r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+ 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378" y="3166827"/>
                <a:ext cx="2369238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3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989" y="32805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Procedure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3449" y="2780272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Predict Orientation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3319" y="2767919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Predict Dimension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23189" y="2792631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Solve Translation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43449" y="4646826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Fatal to 3D Box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18670" y="4369827"/>
            <a:ext cx="1816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Low variance between each category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468497" y="4462160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Solve linear system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221892" y="3271454"/>
            <a:ext cx="420130" cy="29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7611762" y="3271454"/>
            <a:ext cx="420130" cy="29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31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err="1" smtClean="0"/>
              <a:t>MultiBin</a:t>
            </a:r>
            <a:r>
              <a:rPr kumimoji="1" lang="en-US" altLang="zh-TW" dirty="0" smtClean="0"/>
              <a:t> Architecture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Divide 0 ~ 360 into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</a:t>
                </a:r>
                <a:r>
                  <a:rPr kumimoji="1" lang="en-US" altLang="zh-TW" dirty="0" smtClean="0"/>
                  <a:t> bins</a:t>
                </a:r>
              </a:p>
              <a:p>
                <a:r>
                  <a:rPr kumimoji="1" lang="en-US" altLang="zh-TW" dirty="0" smtClean="0"/>
                  <a:t>Each bin has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 center angle(with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overlap area</a:t>
                </a:r>
                <a:r>
                  <a:rPr kumimoji="1" lang="en-US" altLang="zh-TW" dirty="0" smtClean="0"/>
                  <a:t>)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Network predict: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: confidence for orientation lies in </a:t>
                </a:r>
                <a:r>
                  <a:rPr kumimoji="1" lang="en-US" altLang="zh-TW" dirty="0" err="1" smtClean="0">
                    <a:solidFill>
                      <a:srgbClr val="FF0000"/>
                    </a:solidFill>
                  </a:rPr>
                  <a:t>i-th</a:t>
                </a:r>
                <a:r>
                  <a:rPr kumimoji="1" lang="en-US" altLang="zh-TW" dirty="0" smtClean="0"/>
                  <a:t> bin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: angle correction</a:t>
                </a:r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]: dimension</a:t>
                </a: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6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841118"/>
            <a:ext cx="4013200" cy="850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186116"/>
            <a:ext cx="6400800" cy="144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4128014"/>
            <a:ext cx="5562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34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Network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1930572"/>
            <a:ext cx="6311900" cy="435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72249" y="1729946"/>
            <a:ext cx="4893275" cy="158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46140" y="1930572"/>
            <a:ext cx="254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VGG without FC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6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87</Words>
  <Application>Microsoft Macintosh PowerPoint</Application>
  <PresentationFormat>寬螢幕</PresentationFormat>
  <Paragraphs>33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新細明體</vt:lpstr>
      <vt:lpstr>Arial</vt:lpstr>
      <vt:lpstr>Office 佈景主題</vt:lpstr>
      <vt:lpstr>PowerPoint 簡報</vt:lpstr>
      <vt:lpstr>3D Box Definition</vt:lpstr>
      <vt:lpstr>Orientation Problem</vt:lpstr>
      <vt:lpstr>Orientation</vt:lpstr>
      <vt:lpstr>Orientation</vt:lpstr>
      <vt:lpstr>Procedure</vt:lpstr>
      <vt:lpstr>MultiBin Architecture</vt:lpstr>
      <vt:lpstr>PowerPoint 簡報</vt:lpstr>
      <vt:lpstr>Network</vt:lpstr>
      <vt:lpstr>Translation</vt:lpstr>
      <vt:lpstr>Orientation</vt:lpstr>
      <vt:lpstr>3D Bounding Box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41</cp:revision>
  <dcterms:created xsi:type="dcterms:W3CDTF">2017-09-18T17:19:48Z</dcterms:created>
  <dcterms:modified xsi:type="dcterms:W3CDTF">2017-09-19T04:47:38Z</dcterms:modified>
</cp:coreProperties>
</file>