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8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9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3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4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17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2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7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8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1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AC99-A613-1C4A-BA8E-F2B169C96553}" type="datetimeFigureOut">
              <a:rPr kumimoji="1" lang="zh-TW" altLang="en-US" smtClean="0"/>
              <a:t>2017/10/17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6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_NJxbkQnB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10/16</a:t>
            </a:r>
            <a:endParaRPr kumimoji="1"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622856" y="5937465"/>
            <a:ext cx="9144000" cy="648686"/>
          </a:xfrm>
        </p:spPr>
        <p:txBody>
          <a:bodyPr/>
          <a:lstStyle/>
          <a:p>
            <a:pPr algn="r"/>
            <a:r>
              <a:rPr kumimoji="1" lang="en-US" altLang="zh-TW" dirty="0" smtClean="0"/>
              <a:t>106061531</a:t>
            </a:r>
            <a:r>
              <a:rPr kumimoji="1" lang="zh-TW" altLang="en-US" dirty="0" smtClean="0"/>
              <a:t>  王福恩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1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Camera fusion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79" y="2195513"/>
            <a:ext cx="3086100" cy="1009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29" y="3340100"/>
            <a:ext cx="6924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Pose Square greater than threshold, </a:t>
            </a:r>
            <a:r>
              <a:rPr lang="en-US" altLang="zh-TW" dirty="0" smtClean="0">
                <a:solidFill>
                  <a:srgbClr val="FF0000"/>
                </a:solidFill>
              </a:rPr>
              <a:t>add a new key fram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non-key frame, </a:t>
            </a:r>
            <a:r>
              <a:rPr lang="en-US" altLang="zh-TW" dirty="0" smtClean="0"/>
              <a:t>use them to</a:t>
            </a:r>
            <a:r>
              <a:rPr lang="en-US" altLang="zh-TW" dirty="0" smtClean="0">
                <a:solidFill>
                  <a:srgbClr val="FF0000"/>
                </a:solidFill>
              </a:rPr>
              <a:t> optimize current key-frame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21" y="2340292"/>
            <a:ext cx="3310370" cy="6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Depth of current frame is predicted by small baseline match</a:t>
            </a:r>
          </a:p>
          <a:p>
            <a:endParaRPr lang="en-US" altLang="zh-TW" dirty="0"/>
          </a:p>
          <a:p>
            <a:r>
              <a:rPr lang="en-US" altLang="zh-TW" dirty="0" smtClean="0"/>
              <a:t>For current key frame, calculate uncertainty map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Optimize current key frame depth by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9" y="3433935"/>
            <a:ext cx="6391275" cy="77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39" y="4904695"/>
            <a:ext cx="6147075" cy="18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7581" y="2568633"/>
            <a:ext cx="9271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hlinkClick r:id="rId2"/>
              </a:rPr>
              <a:t>https://www.youtube.com/watch?v=z_NJxbkQnBU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8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Paper Reading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TW" dirty="0" err="1" smtClean="0"/>
              <a:t>DeepVO</a:t>
            </a:r>
            <a:endParaRPr kumimoji="1" lang="en-US" altLang="zh-TW" dirty="0" smtClean="0"/>
          </a:p>
          <a:p>
            <a:r>
              <a:rPr kumimoji="1" lang="en-US" altLang="zh-TW" dirty="0" smtClean="0"/>
              <a:t>SE3-Nets</a:t>
            </a:r>
          </a:p>
          <a:p>
            <a:r>
              <a:rPr kumimoji="1" lang="en-US" altLang="zh-TW" dirty="0" err="1" smtClean="0"/>
              <a:t>SfM</a:t>
            </a:r>
            <a:r>
              <a:rPr kumimoji="1" lang="en-US" altLang="zh-TW" dirty="0" smtClean="0"/>
              <a:t>-Net (Review)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LSD-SLAM </a:t>
            </a:r>
          </a:p>
          <a:p>
            <a:r>
              <a:rPr lang="en-US" altLang="zh-TW" dirty="0" smtClean="0">
                <a:effectLst/>
              </a:rPr>
              <a:t>Semi-dense visual </a:t>
            </a:r>
            <a:r>
              <a:rPr lang="en-US" altLang="zh-TW" dirty="0" err="1" smtClean="0">
                <a:effectLst/>
              </a:rPr>
              <a:t>odometry</a:t>
            </a:r>
            <a:r>
              <a:rPr lang="en-US" altLang="zh-TW" dirty="0" smtClean="0">
                <a:effectLst/>
              </a:rPr>
              <a:t> for a monocular camera (still reading)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CNN-SLAM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8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" y="893482"/>
            <a:ext cx="12093144" cy="38182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0195" y="4527055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CVPR 2017 Spotlight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61286" y="2953265"/>
            <a:ext cx="888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Single View Depth Estimate</a:t>
            </a:r>
            <a:r>
              <a:rPr kumimoji="1" lang="en-US" altLang="zh-TW" sz="3600" dirty="0" smtClean="0"/>
              <a:t>   +  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LSD-SLAM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90132"/>
            <a:ext cx="11416734" cy="47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 depth map for key frame (Random initial for the first)</a:t>
            </a:r>
          </a:p>
          <a:p>
            <a:r>
              <a:rPr lang="en-US" altLang="zh-TW" dirty="0" smtClean="0"/>
              <a:t>Only at </a:t>
            </a:r>
            <a:r>
              <a:rPr lang="en-US" altLang="zh-TW" dirty="0" smtClean="0">
                <a:solidFill>
                  <a:srgbClr val="FF0000"/>
                </a:solidFill>
              </a:rPr>
              <a:t>high intensity gradient (semi-dense)</a:t>
            </a:r>
          </a:p>
          <a:p>
            <a:r>
              <a:rPr lang="en-US" altLang="zh-TW" dirty="0" smtClean="0"/>
              <a:t>Estimate Camera Pose to minimize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20" y="3553413"/>
            <a:ext cx="6558871" cy="26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Pose Square greater than threshold, </a:t>
            </a:r>
            <a:r>
              <a:rPr lang="en-US" altLang="zh-TW" dirty="0" smtClean="0">
                <a:solidFill>
                  <a:srgbClr val="FF0000"/>
                </a:solidFill>
              </a:rPr>
              <a:t>add a new key fram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non-key frame, </a:t>
            </a:r>
            <a:r>
              <a:rPr lang="en-US" altLang="zh-TW" dirty="0" smtClean="0"/>
              <a:t>use them to</a:t>
            </a:r>
            <a:r>
              <a:rPr lang="en-US" altLang="zh-TW" dirty="0" smtClean="0">
                <a:solidFill>
                  <a:srgbClr val="FF0000"/>
                </a:solidFill>
              </a:rPr>
              <a:t> optimize current key-frame</a:t>
            </a:r>
          </a:p>
          <a:p>
            <a:pPr marL="0" indent="0" algn="ctr">
              <a:buNone/>
            </a:pP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Small baseline stereo match</a:t>
            </a: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Garamond" panose="02020404030301010803" pitchFamily="18" charset="0"/>
              </a:rPr>
              <a:t>Semi-dense visual odometry for a monocular camera</a:t>
            </a:r>
            <a:endParaRPr lang="en-US" altLang="zh-TW" dirty="0" smtClean="0">
              <a:latin typeface="Garamond" panose="02020404030301010803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21" y="2340292"/>
            <a:ext cx="3310370" cy="6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825076"/>
            <a:ext cx="12077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CNN-SLAM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CNN to predict depth</a:t>
            </a:r>
            <a:r>
              <a:rPr lang="en-US" altLang="zh-TW" dirty="0" smtClean="0"/>
              <a:t> for each key frame</a:t>
            </a:r>
          </a:p>
          <a:p>
            <a:pPr marL="0" indent="0">
              <a:buNone/>
            </a:pPr>
            <a:r>
              <a:rPr lang="en-US" altLang="zh-TW" dirty="0"/>
              <a:t>   (Deeper Depth Prediction with Fully Convolutional Residual Networks)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Dense depth map</a:t>
            </a:r>
          </a:p>
          <a:p>
            <a:r>
              <a:rPr lang="en-US" altLang="zh-TW" dirty="0"/>
              <a:t>Estimate Camera Pose to minimize 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08" y="3911484"/>
            <a:ext cx="4657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192</Words>
  <Application>Microsoft Macintosh PowerPoint</Application>
  <PresentationFormat>寬螢幕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Garamond</vt:lpstr>
      <vt:lpstr>新細明體</vt:lpstr>
      <vt:lpstr>Arial</vt:lpstr>
      <vt:lpstr>Office 佈景主題</vt:lpstr>
      <vt:lpstr>Meet 10/16</vt:lpstr>
      <vt:lpstr>Paper Reading</vt:lpstr>
      <vt:lpstr>PowerPoint 簡報</vt:lpstr>
      <vt:lpstr>Overview</vt:lpstr>
      <vt:lpstr>LSD-SLAM</vt:lpstr>
      <vt:lpstr>LSD-SLAM</vt:lpstr>
      <vt:lpstr>LSD-SLAM</vt:lpstr>
      <vt:lpstr>CNN-SLAM</vt:lpstr>
      <vt:lpstr>CNN-SLAM</vt:lpstr>
      <vt:lpstr>CNN-SLAM</vt:lpstr>
      <vt:lpstr>CNN-SLAM</vt:lpstr>
      <vt:lpstr>CNN-SLAM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41</cp:revision>
  <dcterms:created xsi:type="dcterms:W3CDTF">2017-10-16T12:08:25Z</dcterms:created>
  <dcterms:modified xsi:type="dcterms:W3CDTF">2017-10-17T06:47:58Z</dcterms:modified>
</cp:coreProperties>
</file>