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881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298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832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146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86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176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2017/10/16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08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82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2017/10/16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775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889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AC99-A613-1C4A-BA8E-F2B169C96553}" type="datetimeFigureOut">
              <a:rPr kumimoji="1" lang="zh-TW" altLang="en-US" smtClean="0"/>
              <a:t>2017/10/16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13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3AC99-A613-1C4A-BA8E-F2B169C96553}" type="datetimeFigureOut">
              <a:rPr kumimoji="1" lang="zh-TW" altLang="en-US" smtClean="0"/>
              <a:t>2017/10/16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21D33-5A37-EE40-8CA3-3327E1C03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764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Meet 10/16</a:t>
            </a:r>
            <a:endParaRPr kumimoji="1" lang="zh-TW" altLang="en-US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622856" y="5937465"/>
            <a:ext cx="9144000" cy="648686"/>
          </a:xfrm>
        </p:spPr>
        <p:txBody>
          <a:bodyPr/>
          <a:lstStyle/>
          <a:p>
            <a:pPr algn="r"/>
            <a:r>
              <a:rPr kumimoji="1" lang="en-US" altLang="zh-TW" dirty="0" smtClean="0"/>
              <a:t>106061531</a:t>
            </a:r>
            <a:r>
              <a:rPr kumimoji="1" lang="zh-TW" altLang="en-US" dirty="0" smtClean="0"/>
              <a:t>  王福恩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214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Paper Reading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kumimoji="1" lang="en-US" altLang="zh-TW" dirty="0" err="1" smtClean="0"/>
              <a:t>DeepVO</a:t>
            </a:r>
            <a:endParaRPr kumimoji="1" lang="en-US" altLang="zh-TW" dirty="0" smtClean="0"/>
          </a:p>
          <a:p>
            <a:r>
              <a:rPr kumimoji="1" lang="en-US" altLang="zh-TW" dirty="0" smtClean="0"/>
              <a:t>SE3-Nets</a:t>
            </a:r>
          </a:p>
          <a:p>
            <a:r>
              <a:rPr kumimoji="1" lang="en-US" altLang="zh-TW" dirty="0" err="1" smtClean="0"/>
              <a:t>SfM</a:t>
            </a:r>
            <a:r>
              <a:rPr kumimoji="1" lang="en-US" altLang="zh-TW" dirty="0" smtClean="0"/>
              <a:t>-Net (Review)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LSD-SLAM </a:t>
            </a:r>
          </a:p>
          <a:p>
            <a:r>
              <a:rPr lang="en-US" altLang="zh-TW" dirty="0" smtClean="0">
                <a:effectLst/>
              </a:rPr>
              <a:t>Semi-dense visual </a:t>
            </a:r>
            <a:r>
              <a:rPr lang="en-US" altLang="zh-TW" dirty="0" err="1" smtClean="0">
                <a:effectLst/>
              </a:rPr>
              <a:t>odometry</a:t>
            </a:r>
            <a:r>
              <a:rPr lang="en-US" altLang="zh-TW" dirty="0" smtClean="0">
                <a:effectLst/>
              </a:rPr>
              <a:t> for a monocular camera (still reading)</a:t>
            </a:r>
          </a:p>
          <a:p>
            <a:endParaRPr kumimoji="1" lang="en-US" altLang="zh-TW" dirty="0"/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CNN-SLAM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8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2856" y="5937465"/>
            <a:ext cx="9144000" cy="648686"/>
          </a:xfrm>
        </p:spPr>
        <p:txBody>
          <a:bodyPr/>
          <a:lstStyle/>
          <a:p>
            <a:pPr algn="r"/>
            <a:r>
              <a:rPr kumimoji="1" lang="en-US" altLang="zh-TW" dirty="0" smtClean="0"/>
              <a:t>106061531</a:t>
            </a:r>
            <a:r>
              <a:rPr kumimoji="1" lang="zh-TW" altLang="en-US" dirty="0" smtClean="0"/>
              <a:t>  王福恩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6" y="893482"/>
            <a:ext cx="12093144" cy="381823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30195" y="4527055"/>
            <a:ext cx="219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CVPR 2017 Spotlight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19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Overview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61286" y="2953265"/>
            <a:ext cx="8884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>
                <a:solidFill>
                  <a:srgbClr val="FF0000"/>
                </a:solidFill>
              </a:rPr>
              <a:t>Single View Depth Estimate</a:t>
            </a:r>
            <a:r>
              <a:rPr kumimoji="1" lang="en-US" altLang="zh-TW" sz="3600" dirty="0" smtClean="0"/>
              <a:t>   +   </a:t>
            </a:r>
            <a:r>
              <a:rPr kumimoji="1" lang="en-US" altLang="zh-TW" sz="3600" dirty="0" smtClean="0">
                <a:solidFill>
                  <a:srgbClr val="FF0000"/>
                </a:solidFill>
              </a:rPr>
              <a:t>LSD-SLAM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5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37</Words>
  <Application>Microsoft Macintosh PowerPoint</Application>
  <PresentationFormat>寬螢幕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新細明體</vt:lpstr>
      <vt:lpstr>Arial</vt:lpstr>
      <vt:lpstr>Office 佈景主題</vt:lpstr>
      <vt:lpstr>Meet 10/16</vt:lpstr>
      <vt:lpstr>Paper Reading</vt:lpstr>
      <vt:lpstr>PowerPoint 簡報</vt:lpstr>
      <vt:lpstr>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13</cp:revision>
  <dcterms:created xsi:type="dcterms:W3CDTF">2017-10-16T12:08:25Z</dcterms:created>
  <dcterms:modified xsi:type="dcterms:W3CDTF">2017-10-16T13:29:42Z</dcterms:modified>
</cp:coreProperties>
</file>