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04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68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10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1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73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461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73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01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260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17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943E-D576-4CB8-B363-268197C08B57}" type="datetimeFigureOut">
              <a:rPr lang="de-CH" smtClean="0"/>
              <a:t>26.02.2019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29A9-9E8A-4710-BC6A-367B64B6545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22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 Algorithmus?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Automatisierbarer Lösungsweg für eine Klasse von Abstrakten Problemen</a:t>
            </a:r>
          </a:p>
          <a:p>
            <a:r>
              <a:rPr lang="de-CH" dirty="0" smtClean="0"/>
              <a:t>Stammt von al-</a:t>
            </a:r>
            <a:r>
              <a:rPr lang="de-CH" dirty="0" err="1" smtClean="0"/>
              <a:t>Chwarizmi</a:t>
            </a:r>
            <a:r>
              <a:rPr lang="de-CH" dirty="0" smtClean="0"/>
              <a:t> ab, ein Indischer Zahlenmeister</a:t>
            </a:r>
          </a:p>
          <a:p>
            <a:r>
              <a:rPr lang="de-CH" dirty="0" smtClean="0"/>
              <a:t>Oft in der </a:t>
            </a:r>
            <a:r>
              <a:rPr lang="de-CH" dirty="0" err="1" smtClean="0"/>
              <a:t>Inforamtik</a:t>
            </a:r>
            <a:r>
              <a:rPr lang="de-CH" dirty="0" smtClean="0"/>
              <a:t> benutzt, sie sind das Rationale Verstehbare.</a:t>
            </a:r>
          </a:p>
          <a:p>
            <a:r>
              <a:rPr lang="de-CH" dirty="0" smtClean="0"/>
              <a:t>Bsp. Kochrezept, Lösungsverfahren in der Mathematik aber auch Gesetzt für Staatsbürger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53" y="4398728"/>
            <a:ext cx="4933448" cy="24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7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ein </a:t>
            </a:r>
            <a:r>
              <a:rPr lang="de-CH" dirty="0" err="1" smtClean="0"/>
              <a:t>Pathfinding</a:t>
            </a:r>
            <a:r>
              <a:rPr lang="de-CH" dirty="0" smtClean="0"/>
              <a:t> </a:t>
            </a:r>
            <a:r>
              <a:rPr lang="de-CH" dirty="0" err="1" smtClean="0"/>
              <a:t>Algorihmus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Rezept zum finden eines Lösungswegs durch einen Raum</a:t>
            </a:r>
          </a:p>
          <a:p>
            <a:r>
              <a:rPr lang="de-CH" dirty="0" smtClean="0"/>
              <a:t>A*, der Intelligenteste Pathfinder dieser BMA</a:t>
            </a:r>
          </a:p>
          <a:p>
            <a:r>
              <a:rPr lang="de-CH" dirty="0" err="1" smtClean="0"/>
              <a:t>BestFirstFinder</a:t>
            </a:r>
            <a:r>
              <a:rPr lang="de-CH" dirty="0" smtClean="0"/>
              <a:t>, der Schnellste/faulste Pathfinder dieser BMA</a:t>
            </a:r>
          </a:p>
          <a:p>
            <a:r>
              <a:rPr lang="de-CH" dirty="0" err="1" smtClean="0"/>
              <a:t>BreathFirstFinder</a:t>
            </a:r>
            <a:r>
              <a:rPr lang="de-CH" dirty="0" smtClean="0"/>
              <a:t>, der langsame/kontrollsüchtiger Pathfinder dieser BMA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087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Heuristik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Bedeutet «mit Begrenztem Wissen» nach der Lösung suchen.</a:t>
            </a:r>
          </a:p>
          <a:p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1117"/>
            <a:ext cx="6077953" cy="8779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0" y="3209044"/>
            <a:ext cx="3036219" cy="30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5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 Pathfinder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*bestehendes Projekt aufrufen*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8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Statistik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47" y="546462"/>
            <a:ext cx="4411889" cy="3039979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84" y="3584370"/>
            <a:ext cx="4631064" cy="292768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748" y="3588513"/>
            <a:ext cx="4411889" cy="292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Typisches Anwendungsbeispiel des A*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https://www.youtube.com/watch?v=YU5ZERVkewM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773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Breitbild</PresentationFormat>
  <Paragraphs>17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Was ist ein Algorithmus?</vt:lpstr>
      <vt:lpstr>Was ist ein Pathfinding Algorihmus?</vt:lpstr>
      <vt:lpstr>Heuristik</vt:lpstr>
      <vt:lpstr>Vergleich Pathfinder</vt:lpstr>
      <vt:lpstr>Statistik</vt:lpstr>
      <vt:lpstr>Typisches Anwendungsbeispiel des A*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ein Algorithmus?</dc:title>
  <dc:creator>Max</dc:creator>
  <cp:lastModifiedBy>Max</cp:lastModifiedBy>
  <cp:revision>5</cp:revision>
  <dcterms:created xsi:type="dcterms:W3CDTF">2019-02-26T09:05:09Z</dcterms:created>
  <dcterms:modified xsi:type="dcterms:W3CDTF">2019-02-26T09:50:51Z</dcterms:modified>
</cp:coreProperties>
</file>