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D6C10-BB52-4F31-AC0B-3444C6F1FE82}" v="127" dt="2021-04-24T13:06:16.930"/>
    <p1510:client id="{1C128C2B-0D4F-47FF-AD4C-A0DDAFFA1B03}" v="8" dt="2021-04-24T12:09:15.456"/>
    <p1510:client id="{3AFB00CF-047C-4D60-B748-C83DA419BD80}" v="2417" dt="2021-04-23T23:45:11.445"/>
    <p1510:client id="{4500E184-8A30-428F-A35D-E19DF3BF9593}" v="448" dt="2021-04-24T13:05:10.480"/>
    <p1510:client id="{C564BC67-9F79-4DE6-B102-A32065D30EA7}" v="2471" dt="2021-04-24T12:52:38.519"/>
    <p1510:client id="{C93FC1AD-D03C-4B6C-9C14-0F5365DBBE8A}" v="121" dt="2021-04-24T12:39:23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000" y="2018046"/>
            <a:ext cx="9652000" cy="1612232"/>
          </a:xfrm>
        </p:spPr>
        <p:txBody>
          <a:bodyPr>
            <a:normAutofit/>
          </a:bodyPr>
          <a:lstStyle/>
          <a:p>
            <a:r>
              <a:rPr lang="ru-RU" sz="5400">
                <a:cs typeface="Calibri Light"/>
              </a:rPr>
              <a:t>Проект "Социальная сеть </a:t>
            </a:r>
            <a:r>
              <a:rPr lang="ru-RU" sz="5400">
                <a:ea typeface="+mj-lt"/>
                <a:cs typeface="+mj-lt"/>
              </a:rPr>
              <a:t>«SYB»"</a:t>
            </a:r>
            <a:r>
              <a:rPr lang="ru-RU" sz="5400">
                <a:cs typeface="Calibri Light"/>
              </a:rPr>
              <a:t> на фреймворке </a:t>
            </a:r>
            <a:r>
              <a:rPr lang="ru-RU" sz="5400" err="1">
                <a:cs typeface="Calibri Light" panose="020F0302020204030204"/>
              </a:rPr>
              <a:t>Flask</a:t>
            </a:r>
            <a:endParaRPr lang="ru-RU" sz="5400">
              <a:cs typeface="Calibri Light" panose="020F0302020204030204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6210" y="4003090"/>
            <a:ext cx="7472946" cy="586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>
                <a:latin typeface="Calibri Light"/>
                <a:cs typeface="Calibri"/>
              </a:rPr>
              <a:t>Делали: Александр Захарчук и Максим Смирнов</a:t>
            </a:r>
            <a:endParaRPr lang="ru-RU" sz="28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F591686-E909-4B26-9526-5883DB24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90" y="2368482"/>
            <a:ext cx="8906042" cy="2375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40D4E-0945-4D3D-9B14-54FB3F80316B}"/>
              </a:ext>
            </a:extLst>
          </p:cNvPr>
          <p:cNvSpPr txBox="1"/>
          <p:nvPr/>
        </p:nvSpPr>
        <p:spPr>
          <a:xfrm>
            <a:off x="2531980" y="914400"/>
            <a:ext cx="71146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Страница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A52C3-1B72-4735-B0E4-E7EC1DB40F6D}"/>
              </a:ext>
            </a:extLst>
          </p:cNvPr>
          <p:cNvSpPr txBox="1"/>
          <p:nvPr/>
        </p:nvSpPr>
        <p:spPr>
          <a:xfrm>
            <a:off x="125663" y="2692401"/>
            <a:ext cx="25961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Разделы профиля:</a:t>
            </a:r>
          </a:p>
          <a:p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Записи пользователя</a:t>
            </a:r>
          </a:p>
          <a:p>
            <a:r>
              <a:rPr lang="ru-RU">
                <a:cs typeface="Calibri"/>
              </a:rPr>
              <a:t>Подписки пользователя</a:t>
            </a:r>
          </a:p>
          <a:p>
            <a:r>
              <a:rPr lang="ru-RU">
                <a:cs typeface="Calibri"/>
              </a:rPr>
              <a:t>Личные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5191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49742-18DF-4F3B-BE6B-A546091F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5205"/>
            <a:ext cx="6991685" cy="1652337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cs typeface="Calibri Light"/>
              </a:rPr>
              <a:t>Реализация выбранных функций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2E899A-4550-455B-84D6-9ED91A5E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196"/>
            <a:ext cx="9144000" cy="30327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2800">
                <a:latin typeface="Calibri Light"/>
                <a:cs typeface="Calibri" panose="020F0502020204030204"/>
              </a:rPr>
              <a:t>Для написания сайта были выбраны язык программирования Python, фреймворк (библиотека, в рамках которой разрабатывается приложение) Flask.</a:t>
            </a:r>
          </a:p>
          <a:p>
            <a:pPr algn="l"/>
            <a:r>
              <a:rPr lang="ru-RU" sz="2800">
                <a:latin typeface="Calibri Light"/>
                <a:cs typeface="Calibri" panose="020F0502020204030204"/>
              </a:rPr>
              <a:t>Страницы сделаны с помощью HTML-шаблонов, скриптов (например, скрипт для лайка публикации) на JavaScript. Красивый дизайн построен с помощью инструмента для дизайна сайтов Bootstrap.</a:t>
            </a:r>
          </a:p>
        </p:txBody>
      </p:sp>
    </p:spTree>
    <p:extLst>
      <p:ext uri="{BB962C8B-B14F-4D97-AF65-F5344CB8AC3E}">
        <p14:creationId xmlns:p14="http://schemas.microsoft.com/office/powerpoint/2010/main" val="137274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1F2E-E134-4FFA-BD9C-B3603D129D48}"/>
              </a:ext>
            </a:extLst>
          </p:cNvPr>
          <p:cNvSpPr txBox="1"/>
          <p:nvPr/>
        </p:nvSpPr>
        <p:spPr>
          <a:xfrm>
            <a:off x="1903663" y="914401"/>
            <a:ext cx="79702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Тестирование и доработка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59954-56FF-464C-BAED-1FFDC6CA92B4}"/>
              </a:ext>
            </a:extLst>
          </p:cNvPr>
          <p:cNvSpPr txBox="1"/>
          <p:nvPr/>
        </p:nvSpPr>
        <p:spPr>
          <a:xfrm>
            <a:off x="1904662" y="2104189"/>
            <a:ext cx="83781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Calibri Light"/>
                <a:cs typeface="Calibri Light"/>
              </a:rPr>
              <a:t>Во время и после разработки было выявлено множество ошибок, которые впоследствии были устранены. В основном это были проблемы с хранением записей и информации о пользователях.</a:t>
            </a:r>
          </a:p>
          <a:p>
            <a:endParaRPr lang="ru-RU" sz="2800">
              <a:latin typeface="Calibri Light"/>
              <a:cs typeface="Calibri Light"/>
            </a:endParaRPr>
          </a:p>
          <a:p>
            <a:r>
              <a:rPr lang="ru-RU" sz="2800">
                <a:latin typeface="Calibri Light"/>
                <a:cs typeface="Calibri Light"/>
              </a:rPr>
              <a:t>Также были созданы и некоторые новые возможности. Например, после "починки" редактора публикаций мы смогли предоставить разметку Markdown для текста.</a:t>
            </a:r>
          </a:p>
        </p:txBody>
      </p:sp>
    </p:spTree>
    <p:extLst>
      <p:ext uri="{BB962C8B-B14F-4D97-AF65-F5344CB8AC3E}">
        <p14:creationId xmlns:p14="http://schemas.microsoft.com/office/powerpoint/2010/main" val="410424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1F2E-E134-4FFA-BD9C-B3603D129D48}"/>
              </a:ext>
            </a:extLst>
          </p:cNvPr>
          <p:cNvSpPr txBox="1"/>
          <p:nvPr/>
        </p:nvSpPr>
        <p:spPr>
          <a:xfrm>
            <a:off x="1663031" y="1355559"/>
            <a:ext cx="73954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Загрузка на удалённый веб-хостинг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59954-56FF-464C-BAED-1FFDC6CA92B4}"/>
              </a:ext>
            </a:extLst>
          </p:cNvPr>
          <p:cNvSpPr txBox="1"/>
          <p:nvPr/>
        </p:nvSpPr>
        <p:spPr>
          <a:xfrm>
            <a:off x="1664030" y="3334084"/>
            <a:ext cx="89262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Calibri Light"/>
                <a:cs typeface="Calibri Light"/>
              </a:rPr>
              <a:t>После этапа проектирования, реализации и тестирования мы получили готовый для использования продукт (сайт), который оставалось загрузить на веб-хостинг.</a:t>
            </a:r>
          </a:p>
          <a:p>
            <a:r>
              <a:rPr lang="ru-RU" sz="2800">
                <a:latin typeface="Calibri Light"/>
                <a:cs typeface="Calibri Light"/>
              </a:rPr>
              <a:t>После этого наш сайт стал доступен по ссылке:</a:t>
            </a:r>
          </a:p>
          <a:p>
            <a:r>
              <a:rPr lang="ru-RU" sz="2800" b="1" i="1">
                <a:latin typeface="Calibri Light"/>
                <a:cs typeface="Calibri Light"/>
              </a:rPr>
              <a:t>https://syb-blog.herokuapp.com</a:t>
            </a:r>
          </a:p>
        </p:txBody>
      </p:sp>
    </p:spTree>
    <p:extLst>
      <p:ext uri="{BB962C8B-B14F-4D97-AF65-F5344CB8AC3E}">
        <p14:creationId xmlns:p14="http://schemas.microsoft.com/office/powerpoint/2010/main" val="163494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1F2E-E134-4FFA-BD9C-B3603D129D48}"/>
              </a:ext>
            </a:extLst>
          </p:cNvPr>
          <p:cNvSpPr txBox="1"/>
          <p:nvPr/>
        </p:nvSpPr>
        <p:spPr>
          <a:xfrm>
            <a:off x="1422399" y="1382296"/>
            <a:ext cx="93338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Дальнейшие перспективы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59954-56FF-464C-BAED-1FFDC6CA92B4}"/>
              </a:ext>
            </a:extLst>
          </p:cNvPr>
          <p:cNvSpPr txBox="1"/>
          <p:nvPr/>
        </p:nvSpPr>
        <p:spPr>
          <a:xfrm>
            <a:off x="1423398" y="2558716"/>
            <a:ext cx="867223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Calibri Light"/>
                <a:cs typeface="Calibri Light"/>
              </a:rPr>
              <a:t>После создания основы сайта, мы можем разрабатывать новые, полезные функции. Например, присутствующая почти везде возможность общения - чаты.</a:t>
            </a:r>
          </a:p>
          <a:p>
            <a:r>
              <a:rPr lang="ru-RU" sz="2800">
                <a:latin typeface="Calibri Light"/>
                <a:cs typeface="Calibri Light"/>
              </a:rPr>
              <a:t>Также это может быть возможность создавать закрытые группы - более узкий инструмент.</a:t>
            </a:r>
          </a:p>
          <a:p>
            <a:r>
              <a:rPr lang="ru-RU" sz="2800">
                <a:latin typeface="Calibri Light"/>
                <a:cs typeface="Calibri Light"/>
              </a:rPr>
              <a:t>Или что-то глобальное - смена дизайна, разработка новых алгоритмов лент.</a:t>
            </a:r>
          </a:p>
        </p:txBody>
      </p:sp>
    </p:spTree>
    <p:extLst>
      <p:ext uri="{BB962C8B-B14F-4D97-AF65-F5344CB8AC3E}">
        <p14:creationId xmlns:p14="http://schemas.microsoft.com/office/powerpoint/2010/main" val="382265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26174-84E8-4567-A171-88F148C82AE8}"/>
              </a:ext>
            </a:extLst>
          </p:cNvPr>
          <p:cNvSpPr txBox="1"/>
          <p:nvPr/>
        </p:nvSpPr>
        <p:spPr>
          <a:xfrm>
            <a:off x="3080084" y="2545348"/>
            <a:ext cx="60318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"/>
              </a:rPr>
              <a:t>Конец презентации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1114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85B5F-5131-44A4-B60D-57895C4DBC32}"/>
              </a:ext>
            </a:extLst>
          </p:cNvPr>
          <p:cNvSpPr txBox="1"/>
          <p:nvPr/>
        </p:nvSpPr>
        <p:spPr>
          <a:xfrm>
            <a:off x="3187032" y="2545348"/>
            <a:ext cx="58179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Код сайта и полная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17380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DA010-0490-4548-8B44-9B33FE5CB53B}"/>
              </a:ext>
            </a:extLst>
          </p:cNvPr>
          <p:cNvSpPr txBox="1"/>
          <p:nvPr/>
        </p:nvSpPr>
        <p:spPr>
          <a:xfrm>
            <a:off x="3013241" y="84755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5400">
                <a:latin typeface="Calibri Light"/>
                <a:cs typeface="Calibri"/>
              </a:rPr>
              <a:t>Back-end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7084F-C67F-40EF-9B58-7300C08E0DB4}"/>
              </a:ext>
            </a:extLst>
          </p:cNvPr>
          <p:cNvSpPr txBox="1"/>
          <p:nvPr/>
        </p:nvSpPr>
        <p:spPr>
          <a:xfrm>
            <a:off x="3013241" y="1970504"/>
            <a:ext cx="5069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Flask - как фреймворк</a:t>
            </a:r>
            <a:endParaRPr lang="ru-RU"/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Flask-login - аутентификация пользователей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Gunicorn - запуск сервера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Heroku - хостинг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92AE3-1DC6-41F3-AFF1-8A58ACCBD386}"/>
              </a:ext>
            </a:extLst>
          </p:cNvPr>
          <p:cNvSpPr txBox="1"/>
          <p:nvPr/>
        </p:nvSpPr>
        <p:spPr>
          <a:xfrm>
            <a:off x="3013241" y="4497137"/>
            <a:ext cx="615214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Calibri Light"/>
                <a:cs typeface="Calibri Light"/>
              </a:rPr>
              <a:t>Сервисы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Изображения - pillow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Поиск сущностей  - методы моделей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Токен - pyjwt</a:t>
            </a:r>
          </a:p>
        </p:txBody>
      </p:sp>
    </p:spTree>
    <p:extLst>
      <p:ext uri="{BB962C8B-B14F-4D97-AF65-F5344CB8AC3E}">
        <p14:creationId xmlns:p14="http://schemas.microsoft.com/office/powerpoint/2010/main" val="195922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DA010-0490-4548-8B44-9B33FE5CB53B}"/>
              </a:ext>
            </a:extLst>
          </p:cNvPr>
          <p:cNvSpPr txBox="1"/>
          <p:nvPr/>
        </p:nvSpPr>
        <p:spPr>
          <a:xfrm>
            <a:off x="3267242" y="1716506"/>
            <a:ext cx="30373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5400">
                <a:latin typeface="Calibri Light"/>
                <a:cs typeface="Calibri"/>
              </a:rPr>
              <a:t>Front-end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766AD-B2F1-4540-AAB7-B065B463AD66}"/>
              </a:ext>
            </a:extLst>
          </p:cNvPr>
          <p:cNvSpPr txBox="1"/>
          <p:nvPr/>
        </p:nvSpPr>
        <p:spPr>
          <a:xfrm>
            <a:off x="3267242" y="2879558"/>
            <a:ext cx="564414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Шаблоны - jinja</a:t>
            </a:r>
            <a:endParaRPr lang="ru-RU"/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Скрипты - JS, jQuery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Шрифты - Google Fonts</a:t>
            </a:r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Дизайн и компоненты - Bootstrap</a:t>
            </a:r>
          </a:p>
        </p:txBody>
      </p:sp>
    </p:spTree>
    <p:extLst>
      <p:ext uri="{BB962C8B-B14F-4D97-AF65-F5344CB8AC3E}">
        <p14:creationId xmlns:p14="http://schemas.microsoft.com/office/powerpoint/2010/main" val="241125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333D4B5-3A7D-47CF-83B4-5C8D5A2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31" y="165828"/>
            <a:ext cx="8504987" cy="65263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DA010-0490-4548-8B44-9B33FE5CB53B}"/>
              </a:ext>
            </a:extLst>
          </p:cNvPr>
          <p:cNvSpPr txBox="1"/>
          <p:nvPr/>
        </p:nvSpPr>
        <p:spPr>
          <a:xfrm>
            <a:off x="566821" y="2973138"/>
            <a:ext cx="37190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"/>
              </a:rPr>
              <a:t>БД, модели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B203F-3D2A-4B39-9354-E4B13B1E006D}"/>
              </a:ext>
            </a:extLst>
          </p:cNvPr>
          <p:cNvSpPr txBox="1"/>
          <p:nvPr/>
        </p:nvSpPr>
        <p:spPr>
          <a:xfrm>
            <a:off x="566821" y="4122821"/>
            <a:ext cx="35453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Flask-SQLAlchemy на PostgreSQL</a:t>
            </a:r>
            <a:endParaRPr lang="ru-RU"/>
          </a:p>
          <a:p>
            <a:pPr marL="457200" indent="-457200">
              <a:buFont typeface="Arial"/>
              <a:buChar char="•"/>
            </a:pPr>
            <a:r>
              <a:rPr lang="ru-RU" sz="2800">
                <a:latin typeface="Calibri Light"/>
                <a:cs typeface="Calibri Light"/>
              </a:rPr>
              <a:t>Flask-migrate</a:t>
            </a:r>
          </a:p>
        </p:txBody>
      </p:sp>
    </p:spTree>
    <p:extLst>
      <p:ext uri="{BB962C8B-B14F-4D97-AF65-F5344CB8AC3E}">
        <p14:creationId xmlns:p14="http://schemas.microsoft.com/office/powerpoint/2010/main" val="138980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7052" y="694571"/>
            <a:ext cx="6122737" cy="836864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cs typeface="Calibri Light"/>
              </a:rPr>
              <a:t>Цель проекта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7051" y="1864143"/>
            <a:ext cx="9357893" cy="43027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800">
                <a:latin typeface="Calibri Light"/>
                <a:cs typeface="Calibri"/>
              </a:rPr>
              <a:t>Проект разрабатывался в учебно-познавательных целях.</a:t>
            </a:r>
          </a:p>
          <a:p>
            <a:pPr algn="l"/>
            <a:r>
              <a:rPr lang="ru-RU" sz="2800">
                <a:latin typeface="Calibri Light"/>
                <a:cs typeface="Calibri"/>
              </a:rPr>
              <a:t>В качестве темы проекта была выбрана разработка социальной сети.</a:t>
            </a:r>
          </a:p>
          <a:p>
            <a:pPr algn="l"/>
            <a:r>
              <a:rPr lang="ru-RU" sz="2800">
                <a:latin typeface="Calibri Light"/>
                <a:cs typeface="Calibri"/>
              </a:rPr>
              <a:t>В качестве ориентира мы взяли англоязычную </a:t>
            </a:r>
            <a:r>
              <a:rPr lang="ru-RU" sz="2800" err="1">
                <a:latin typeface="Calibri Light"/>
                <a:cs typeface="Calibri"/>
              </a:rPr>
              <a:t>соц.сеть</a:t>
            </a:r>
            <a:r>
              <a:rPr lang="ru-RU" sz="2800">
                <a:latin typeface="Calibri Light"/>
                <a:cs typeface="Calibri"/>
              </a:rPr>
              <a:t> </a:t>
            </a:r>
            <a:r>
              <a:rPr lang="ru-RU" sz="2800" err="1">
                <a:latin typeface="Calibri Light"/>
                <a:cs typeface="Calibri"/>
              </a:rPr>
              <a:t>Reddit</a:t>
            </a:r>
            <a:r>
              <a:rPr lang="ru-RU" sz="2800">
                <a:latin typeface="Calibri Light"/>
                <a:cs typeface="Calibri"/>
              </a:rPr>
              <a:t>. Его отличительная черта - </a:t>
            </a:r>
            <a:r>
              <a:rPr lang="ru-RU" sz="2800" err="1">
                <a:latin typeface="Calibri Light"/>
                <a:cs typeface="Calibri"/>
              </a:rPr>
              <a:t>сабреддиты</a:t>
            </a:r>
            <a:r>
              <a:rPr lang="ru-RU" sz="2800">
                <a:latin typeface="Calibri Light"/>
                <a:cs typeface="Calibri"/>
              </a:rPr>
              <a:t>, уникальные сообщества. Именно их мы решили реализовать в нашем проекте. Помимо этого должны быть такие базовые для социальных сетей опции как: умная лента - разделение на лучшие посты, набирающие популярность ("горячее"), и посты из групп, на которые подписан пользователь. </a:t>
            </a:r>
          </a:p>
        </p:txBody>
      </p:sp>
    </p:spTree>
    <p:extLst>
      <p:ext uri="{BB962C8B-B14F-4D97-AF65-F5344CB8AC3E}">
        <p14:creationId xmlns:p14="http://schemas.microsoft.com/office/powerpoint/2010/main" val="2960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DA010-0490-4548-8B44-9B33FE5CB53B}"/>
              </a:ext>
            </a:extLst>
          </p:cNvPr>
          <p:cNvSpPr txBox="1"/>
          <p:nvPr/>
        </p:nvSpPr>
        <p:spPr>
          <a:xfrm>
            <a:off x="5483057" y="456533"/>
            <a:ext cx="12325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5400">
                <a:latin typeface="Calibri Light"/>
                <a:cs typeface="Calibri"/>
              </a:rPr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61286-E697-40F7-8475-DD091F352F1E}"/>
              </a:ext>
            </a:extLst>
          </p:cNvPr>
          <p:cNvSpPr txBox="1"/>
          <p:nvPr/>
        </p:nvSpPr>
        <p:spPr>
          <a:xfrm>
            <a:off x="2137612" y="1445794"/>
            <a:ext cx="791677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Calibri Light"/>
                <a:cs typeface="Calibri"/>
              </a:rPr>
              <a:t>Наш сайт имеет возможность загрузки/выгрузки данных при помощи API.</a:t>
            </a:r>
          </a:p>
          <a:p>
            <a:r>
              <a:rPr lang="ru-RU" sz="2800" dirty="0">
                <a:latin typeface="Calibri Light"/>
                <a:cs typeface="Calibri"/>
              </a:rPr>
              <a:t>Есть возможность просматривать, создавать и удалять такие сущности, как пользователи, публикации и группы. Для авторизации используется система токенов доступа.</a:t>
            </a:r>
          </a:p>
          <a:p>
            <a:endParaRPr lang="ru-RU" sz="2800" dirty="0">
              <a:latin typeface="Calibri Light"/>
              <a:cs typeface="Calibri"/>
            </a:endParaRPr>
          </a:p>
          <a:p>
            <a:r>
              <a:rPr lang="ru-RU" sz="2800" dirty="0">
                <a:latin typeface="Calibri Light"/>
                <a:cs typeface="Calibri"/>
              </a:rPr>
              <a:t>Используемые библиотеки: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err="1">
                <a:latin typeface="Calibri Light"/>
                <a:cs typeface="Calibri"/>
              </a:rPr>
              <a:t>Flask-restful</a:t>
            </a:r>
            <a:endParaRPr lang="ru-RU" sz="2800" dirty="0">
              <a:latin typeface="Calibri Ligh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ru-RU" sz="2800" dirty="0" err="1">
                <a:latin typeface="Calibri Light"/>
                <a:cs typeface="Calibri"/>
              </a:rPr>
              <a:t>Pydantic</a:t>
            </a:r>
            <a:endParaRPr lang="ru-RU" sz="2800" dirty="0">
              <a:latin typeface="Calibri Ligh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ru-RU" sz="2800" dirty="0" err="1">
                <a:latin typeface="Calibri Light"/>
                <a:cs typeface="Calibri"/>
              </a:rPr>
              <a:t>PyJWT</a:t>
            </a:r>
          </a:p>
        </p:txBody>
      </p:sp>
    </p:spTree>
    <p:extLst>
      <p:ext uri="{BB962C8B-B14F-4D97-AF65-F5344CB8AC3E}">
        <p14:creationId xmlns:p14="http://schemas.microsoft.com/office/powerpoint/2010/main" val="305739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9789" y="1015414"/>
            <a:ext cx="6122737" cy="836864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cs typeface="Calibri Light"/>
              </a:rPr>
              <a:t>План разработки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59787" y="2225092"/>
            <a:ext cx="7152105" cy="4048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Char char="•"/>
            </a:pPr>
            <a:r>
              <a:rPr lang="ru-RU" sz="2800">
                <a:latin typeface="Calibri Light"/>
                <a:cs typeface="Calibri Light"/>
              </a:rPr>
              <a:t>Поиск главной особенности сайта</a:t>
            </a:r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cs typeface="Calibri Light"/>
              </a:rPr>
              <a:t>Выбор важных для пользователя функций</a:t>
            </a:r>
            <a:endParaRPr lang="ru-RU"/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cs typeface="Calibri" panose="020F0502020204030204"/>
              </a:rPr>
              <a:t>Проектирование удобного интерфейса для взаимодействия с сайтом</a:t>
            </a:r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cs typeface="Calibri" panose="020F0502020204030204"/>
              </a:rPr>
              <a:t>Реализация выбранных функций</a:t>
            </a:r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ea typeface="+mn-lt"/>
                <a:cs typeface="+mn-lt"/>
              </a:rPr>
              <a:t>Тестирование</a:t>
            </a:r>
            <a:r>
              <a:rPr lang="ru-RU" sz="2800">
                <a:latin typeface="Calibri Light"/>
                <a:cs typeface="Calibri" panose="020F0502020204030204"/>
              </a:rPr>
              <a:t> и доработка</a:t>
            </a:r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cs typeface="Calibri" panose="020F0502020204030204"/>
              </a:rPr>
              <a:t>Загрузка на веб-хостинг</a:t>
            </a:r>
          </a:p>
          <a:p>
            <a:pPr marL="457200" indent="-457200" algn="l">
              <a:buChar char="•"/>
            </a:pPr>
            <a:r>
              <a:rPr lang="ru-RU" sz="2800">
                <a:latin typeface="Calibri Light"/>
                <a:ea typeface="+mn-lt"/>
                <a:cs typeface="Calibri Light"/>
              </a:rPr>
              <a:t>Дальнейшие</a:t>
            </a:r>
            <a:r>
              <a:rPr lang="ru-RU" sz="2800">
                <a:latin typeface="Calibri Light"/>
                <a:cs typeface="Calibri Light"/>
              </a:rPr>
              <a:t> перспективы</a:t>
            </a:r>
            <a:endParaRPr lang="ru-RU" sz="2800">
              <a:ea typeface="+mn-lt"/>
              <a:cs typeface="+mn-lt"/>
            </a:endParaRPr>
          </a:p>
          <a:p>
            <a:pPr marL="457200" indent="-457200" algn="l">
              <a:buChar char="•"/>
            </a:pPr>
            <a:endParaRPr lang="ru-RU" sz="2800">
              <a:latin typeface="Calibri Light"/>
              <a:ea typeface="+mn-lt"/>
              <a:cs typeface="Calibri Light"/>
            </a:endParaRPr>
          </a:p>
          <a:p>
            <a:pPr marL="457200" indent="-457200" algn="l">
              <a:buChar char="•"/>
            </a:pPr>
            <a:endParaRPr lang="ru-RU" sz="280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648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947" y="814890"/>
            <a:ext cx="5628107" cy="1786020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cs typeface="Calibri Light"/>
              </a:rPr>
              <a:t>Поиск главной особенности сайта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0945" y="2906881"/>
            <a:ext cx="8930105" cy="29926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800">
                <a:latin typeface="Calibri Light"/>
                <a:cs typeface="Calibri Light"/>
              </a:rPr>
              <a:t>В ходе долгих размышлений мы пришли к решению, что главной особенностью - вещью, на которую будет сделан основной акцент, будет просмотр публикаций.</a:t>
            </a:r>
          </a:p>
          <a:p>
            <a:pPr algn="l"/>
            <a:r>
              <a:rPr lang="ru-RU" sz="2800">
                <a:latin typeface="Calibri Light"/>
                <a:cs typeface="Calibri Light"/>
              </a:rPr>
              <a:t>В этом нам также поможет и особенность сабреддитов - групп Reddit. Совершенно разные тематики позволяют не выходя из ленты видеть многообразие непохожих друг на друга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333987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8210" y="654469"/>
            <a:ext cx="6269790" cy="1558757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>
                <a:cs typeface="Calibri Light"/>
              </a:rPr>
              <a:t>Выбор важных для пользователя функций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8208" y="2519196"/>
            <a:ext cx="8488947" cy="398186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800">
                <a:latin typeface="Calibri Light"/>
                <a:cs typeface="Calibri Light"/>
              </a:rPr>
              <a:t>После выбора главной особенности сайта, наша задача заключалась в разработке основной структуры сайта. В популярных социальных сетях есть общее разделение на пользователей и группы. Примерно так же должно быть и у нас, чтобы пользователю не нужно было адаптироваться под что-то незнакомое.</a:t>
            </a:r>
          </a:p>
          <a:p>
            <a:pPr algn="l"/>
            <a:r>
              <a:rPr lang="ru-RU" sz="2800">
                <a:latin typeface="Calibri Light"/>
                <a:cs typeface="Calibri Light"/>
              </a:rPr>
              <a:t>Система оценки публикаций (лайки), подписка на группу, и прочие распространённые функции - всё это необходимо реализовать.</a:t>
            </a:r>
          </a:p>
        </p:txBody>
      </p:sp>
    </p:spTree>
    <p:extLst>
      <p:ext uri="{BB962C8B-B14F-4D97-AF65-F5344CB8AC3E}">
        <p14:creationId xmlns:p14="http://schemas.microsoft.com/office/powerpoint/2010/main" val="130364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2104" y="881732"/>
            <a:ext cx="6189579" cy="2882230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>
                <a:cs typeface="Calibri Light"/>
              </a:rPr>
              <a:t>Проектирование удобного интерфейса для взаимодействия с сайтом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72102" y="4083302"/>
            <a:ext cx="8488947" cy="197660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800">
                <a:latin typeface="Calibri Light"/>
                <a:cs typeface="Calibri Light"/>
              </a:rPr>
              <a:t>Все основные разделы мы вынесли в закреплённую сверху панель. Она присутствует на всех страницах сайта, так что с ней удобно работать.</a:t>
            </a:r>
          </a:p>
          <a:p>
            <a:pPr algn="l"/>
            <a:r>
              <a:rPr lang="ru-RU" sz="2800" i="1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примеры с картинками </a:t>
            </a:r>
            <a:r>
              <a:rPr lang="ru-RU" sz="2800" i="1">
                <a:solidFill>
                  <a:schemeClr val="bg1">
                    <a:lumMod val="50000"/>
                  </a:schemeClr>
                </a:solidFill>
                <a:latin typeface="Calibri Light"/>
                <a:ea typeface="+mn-lt"/>
                <a:cs typeface="+mn-lt"/>
              </a:rPr>
              <a:t>→</a:t>
            </a:r>
            <a:endParaRPr lang="ru-RU" sz="2800" i="1">
              <a:solidFill>
                <a:schemeClr val="bg1">
                  <a:lumMod val="50000"/>
                </a:schemeClr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23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F538213-2D27-4DAC-8632-4DB080C1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55" y="1812411"/>
            <a:ext cx="6852600" cy="4557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2BEE1-8C73-4304-BD31-0D996F40B461}"/>
              </a:ext>
            </a:extLst>
          </p:cNvPr>
          <p:cNvSpPr txBox="1"/>
          <p:nvPr/>
        </p:nvSpPr>
        <p:spPr>
          <a:xfrm>
            <a:off x="5178926" y="1288715"/>
            <a:ext cx="15266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Calibri Light"/>
                <a:cs typeface="Calibri Light"/>
              </a:rPr>
              <a:t>Разделы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7A47F-6076-475F-943E-3A0FA043FE16}"/>
              </a:ext>
            </a:extLst>
          </p:cNvPr>
          <p:cNvSpPr txBox="1"/>
          <p:nvPr/>
        </p:nvSpPr>
        <p:spPr>
          <a:xfrm>
            <a:off x="9626433" y="1819275"/>
            <a:ext cx="26629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 Light"/>
              </a:rPr>
              <a:t>Настройки аккаунта и создание постов/групп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B8A4-CCD9-43F0-A672-CFB15F0C6E8C}"/>
              </a:ext>
            </a:extLst>
          </p:cNvPr>
          <p:cNvSpPr txBox="1"/>
          <p:nvPr/>
        </p:nvSpPr>
        <p:spPr>
          <a:xfrm>
            <a:off x="103940" y="18150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"/>
              </a:rPr>
              <a:t>Логотип сайта с ссылкой на раздел "Лучшее"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AF8E-1342-48A6-B329-C09DB3844D31}"/>
              </a:ext>
            </a:extLst>
          </p:cNvPr>
          <p:cNvSpPr txBox="1"/>
          <p:nvPr/>
        </p:nvSpPr>
        <p:spPr>
          <a:xfrm>
            <a:off x="2171868" y="4083552"/>
            <a:ext cx="13395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 Light"/>
              </a:rPr>
              <a:t>Пример публикации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C5DB9-7BE4-4763-9B6B-9844BCE04146}"/>
              </a:ext>
            </a:extLst>
          </p:cNvPr>
          <p:cNvSpPr txBox="1"/>
          <p:nvPr/>
        </p:nvSpPr>
        <p:spPr>
          <a:xfrm>
            <a:off x="4667585" y="6031163"/>
            <a:ext cx="42270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"/>
              </a:rPr>
              <a:t>Нажимаемые иконки для лайка, комментирования и копирования ссылки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BCEF6-21EE-457B-9BD3-34C2ACAEF29A}"/>
              </a:ext>
            </a:extLst>
          </p:cNvPr>
          <p:cNvSpPr txBox="1"/>
          <p:nvPr/>
        </p:nvSpPr>
        <p:spPr>
          <a:xfrm>
            <a:off x="2117558" y="245979"/>
            <a:ext cx="79435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Основная страница сайта</a:t>
            </a:r>
          </a:p>
        </p:txBody>
      </p:sp>
    </p:spTree>
    <p:extLst>
      <p:ext uri="{BB962C8B-B14F-4D97-AF65-F5344CB8AC3E}">
        <p14:creationId xmlns:p14="http://schemas.microsoft.com/office/powerpoint/2010/main" val="19973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, природа, гора, возвышенность&#10;&#10;Автоматически созданное описание">
            <a:extLst>
              <a:ext uri="{FF2B5EF4-FFF2-40B4-BE49-F238E27FC236}">
                <a16:creationId xmlns:a16="http://schemas.microsoft.com/office/drawing/2014/main" id="{AED756A5-F55A-473F-9FBA-DA387ECD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8" y="1181938"/>
            <a:ext cx="4846584" cy="4830351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93940F1-E08A-49C7-AC60-D7B2655A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07" y="1179479"/>
            <a:ext cx="5805577" cy="2335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B7E175-4F47-4C6D-AFEF-0EB8ACBEFE4B}"/>
              </a:ext>
            </a:extLst>
          </p:cNvPr>
          <p:cNvSpPr txBox="1"/>
          <p:nvPr/>
        </p:nvSpPr>
        <p:spPr>
          <a:xfrm>
            <a:off x="5767137" y="3521242"/>
            <a:ext cx="46949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"/>
              </a:rPr>
              <a:t>Нажимаемые иконки для лайка комментария или удаления (если вы его автор)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7ACE-02D1-47D4-B845-3BB8AE352199}"/>
              </a:ext>
            </a:extLst>
          </p:cNvPr>
          <p:cNvSpPr txBox="1"/>
          <p:nvPr/>
        </p:nvSpPr>
        <p:spPr>
          <a:xfrm>
            <a:off x="495801" y="6110538"/>
            <a:ext cx="52297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latin typeface="Calibri Light"/>
                <a:cs typeface="Calibri"/>
              </a:rPr>
              <a:t>Нажимаемые иконки для лайка публикации, копирования ссылки, изменения и удаления (если вы его автор)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07267-5570-459E-9FE1-93F662B78E87}"/>
              </a:ext>
            </a:extLst>
          </p:cNvPr>
          <p:cNvSpPr txBox="1"/>
          <p:nvPr/>
        </p:nvSpPr>
        <p:spPr>
          <a:xfrm>
            <a:off x="2652295" y="259348"/>
            <a:ext cx="68740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Страница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410644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3BAFC1-A68A-42B3-8FC8-6ABF6EC2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9" y="2498489"/>
            <a:ext cx="7783094" cy="3586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C888A7-727C-4593-8DF7-16CF039AF331}"/>
              </a:ext>
            </a:extLst>
          </p:cNvPr>
          <p:cNvSpPr txBox="1"/>
          <p:nvPr/>
        </p:nvSpPr>
        <p:spPr>
          <a:xfrm>
            <a:off x="1903662" y="406400"/>
            <a:ext cx="83846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Calibri Light"/>
                <a:cs typeface="Calibri Light"/>
              </a:rPr>
              <a:t>Поиск по группам, пользователям или записям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A299A-34FC-4D0D-97B1-CAB15D13364E}"/>
              </a:ext>
            </a:extLst>
          </p:cNvPr>
          <p:cNvSpPr txBox="1"/>
          <p:nvPr/>
        </p:nvSpPr>
        <p:spPr>
          <a:xfrm>
            <a:off x="8222748" y="4292432"/>
            <a:ext cx="33314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Calibri Light"/>
                <a:cs typeface="Calibri"/>
              </a:rPr>
              <a:t>Пример результата поиска, можно перейти нажав на него</a:t>
            </a:r>
          </a:p>
        </p:txBody>
      </p:sp>
    </p:spTree>
    <p:extLst>
      <p:ext uri="{BB962C8B-B14F-4D97-AF65-F5344CB8AC3E}">
        <p14:creationId xmlns:p14="http://schemas.microsoft.com/office/powerpoint/2010/main" val="1588198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Проект "Социальная сеть «SYB»" на фреймворке Flask</vt:lpstr>
      <vt:lpstr>Цель проекта</vt:lpstr>
      <vt:lpstr>План разработки</vt:lpstr>
      <vt:lpstr>Поиск главной особенности сайта</vt:lpstr>
      <vt:lpstr>Выбор важных для пользователя функций</vt:lpstr>
      <vt:lpstr>Проектирование удобного интерфейса для взаимодействия с сайтом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выбранных функций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55</cp:revision>
  <dcterms:created xsi:type="dcterms:W3CDTF">2021-04-21T19:49:59Z</dcterms:created>
  <dcterms:modified xsi:type="dcterms:W3CDTF">2021-04-24T13:06:18Z</dcterms:modified>
</cp:coreProperties>
</file>