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563032" y="190500"/>
            <a:ext cx="9567328" cy="717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2025-09-14T15:13:22+00:00</dcterms:modified>
</cp:coreProperties>
</file>