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6751B-0CAF-4A3A-8E9C-ADBDA69754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BA358C-9F66-4127-BB5C-4D34FCD46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B3EA37-E207-4845-81C3-04609D5D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9CE8-7CFE-4A15-B8C0-737B350F746D}" type="datetimeFigureOut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0BD013-CA76-4F41-9DA2-8CEA134B1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9AB0F9-0516-4B4F-9179-03739F943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402CD-9B1C-4371-812A-2F6DD5791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453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5C82E9-922E-4840-9D02-536F9779A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36D135-A2E2-47F9-8943-6C30C38C4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917543-4C8A-45AE-ADDF-FE18F60AA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9CE8-7CFE-4A15-B8C0-737B350F746D}" type="datetimeFigureOut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FC5BD4-09DC-4748-9D26-E2110B7E0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793D9C-3D7D-41B2-8D86-EDE0818A6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402CD-9B1C-4371-812A-2F6DD5791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23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DFD29F5-7AF2-4CE1-92A8-8990431E19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5AB196-A7D4-4682-897C-1F4BBA176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D265B0-4DC6-47D7-A15E-8B9407004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9CE8-7CFE-4A15-B8C0-737B350F746D}" type="datetimeFigureOut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48E104-EC7A-4AA1-933F-9E58940FF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067A3A-E661-426E-8062-12886CAA6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402CD-9B1C-4371-812A-2F6DD5791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5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2C3613-C5EE-4654-9E10-1AC0DCB0B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049FC1-992B-4962-807B-66500BC29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4CA043-76A4-4045-89BD-5ECFC9E41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9CE8-7CFE-4A15-B8C0-737B350F746D}" type="datetimeFigureOut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DD7A1E-8620-4B8D-9953-9EB5E6165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C3CC21-E73A-45F1-B603-1993B5FA1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402CD-9B1C-4371-812A-2F6DD5791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873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49FCC8-5582-40C1-BE68-7E87291DF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0036E2-6819-4B80-A353-5FA164A86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38629D-914A-4B1C-BF23-37C696436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9CE8-7CFE-4A15-B8C0-737B350F746D}" type="datetimeFigureOut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088D85-BBFF-4197-81B7-709D4B317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692957-3C04-4924-8107-3B3D900DF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402CD-9B1C-4371-812A-2F6DD5791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635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6A5DC3-3AE3-4C37-8BFC-14857BF6C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249E4E-7EA1-4752-9DFE-62B93A97AC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870E8F-A2FB-4D6A-B812-E5D7501B1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7C3A9A-DC27-4FCC-8F67-FB8A60989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9CE8-7CFE-4A15-B8C0-737B350F746D}" type="datetimeFigureOut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AC0CC1-D066-4141-B64C-E4135948E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319D86-07FA-4CE2-AB2D-62514B57E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402CD-9B1C-4371-812A-2F6DD5791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106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5B14C9-4200-4AFC-A892-000EB608B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B1494B-F3D0-45E1-AC5B-80AB85C6B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8F6344-CABF-4286-B316-642793F2A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E8A6781-28A3-4142-A045-6AE485E40A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1553D19-FD10-4023-8B1E-E4DEB4A387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3130EE-4000-4B12-B664-C4E725A30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9CE8-7CFE-4A15-B8C0-737B350F746D}" type="datetimeFigureOut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F309566-E60B-4310-8815-17BEC3763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3C3BBDF-8CE6-463F-AC73-DE76FEBE6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402CD-9B1C-4371-812A-2F6DD5791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026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86C9F7-6A62-4B42-905C-8C7561C05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7FDD14-2F67-4F55-8647-D8558E667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9CE8-7CFE-4A15-B8C0-737B350F746D}" type="datetimeFigureOut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BEBC9C-146F-4272-B688-362480DC1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FA04969-9876-4C41-B68D-80E90F045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402CD-9B1C-4371-812A-2F6DD5791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186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2D0042-33E4-4777-A485-2912EC1FE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9CE8-7CFE-4A15-B8C0-737B350F746D}" type="datetimeFigureOut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CB7C7D9-A197-452F-9AAA-B47030806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0BCB2D-6C5C-45F0-9BC9-9814760AB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402CD-9B1C-4371-812A-2F6DD5791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53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ED992E-CC48-42A6-913D-D944C1487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E38F01-BF0C-48F0-B904-90552C226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41B14B-CCCA-475E-9700-9DB9CE424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957DA4-4CBE-4DA5-A42C-BDA7DDFD7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9CE8-7CFE-4A15-B8C0-737B350F746D}" type="datetimeFigureOut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B624FD-F239-4EED-8DB3-91A759DF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8D4E2A-AA02-4328-8227-27EE4EAE0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402CD-9B1C-4371-812A-2F6DD5791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046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7C0BAF-5390-43DE-979D-D3946301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219A59-88F8-4F94-A938-288F87A60B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24E73B-2A57-415D-BED3-C6B755575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5324EE-63CC-4770-9A0D-AF1977E0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9CE8-7CFE-4A15-B8C0-737B350F746D}" type="datetimeFigureOut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B42D39-01B4-4C8F-B1C8-390401675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DB1F9D-B73B-4163-812C-6673C42F1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402CD-9B1C-4371-812A-2F6DD5791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92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9010B0B-871E-4D79-94A3-5D9B1842B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ED049F-2D14-4E33-A808-70AA09628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3A0A10-0B14-42F0-AE02-D6C31699CD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19CE8-7CFE-4A15-B8C0-737B350F746D}" type="datetimeFigureOut">
              <a:rPr lang="zh-CN" altLang="en-US" smtClean="0"/>
              <a:t>2021/11/20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09A004-0246-4537-B6C0-3EE13B67D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CEBC77-6BB7-48A2-A7CF-554BB20DB0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402CD-9B1C-4371-812A-2F6DD5791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829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3E78FC73-4BA4-4FEE-9C6C-0A839BEC805A}"/>
              </a:ext>
            </a:extLst>
          </p:cNvPr>
          <p:cNvSpPr/>
          <p:nvPr/>
        </p:nvSpPr>
        <p:spPr>
          <a:xfrm>
            <a:off x="5880683" y="151002"/>
            <a:ext cx="889233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8848B18-0593-4155-90DF-650626D910B9}"/>
              </a:ext>
            </a:extLst>
          </p:cNvPr>
          <p:cNvSpPr/>
          <p:nvPr/>
        </p:nvSpPr>
        <p:spPr>
          <a:xfrm>
            <a:off x="3077065" y="1978330"/>
            <a:ext cx="889233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CB225A4-E1C4-420F-9475-0FB8B4684436}"/>
              </a:ext>
            </a:extLst>
          </p:cNvPr>
          <p:cNvSpPr/>
          <p:nvPr/>
        </p:nvSpPr>
        <p:spPr>
          <a:xfrm>
            <a:off x="1612883" y="3509394"/>
            <a:ext cx="889233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9EADB31-1DCD-42FF-98AF-6F1281949E8B}"/>
              </a:ext>
            </a:extLst>
          </p:cNvPr>
          <p:cNvSpPr/>
          <p:nvPr/>
        </p:nvSpPr>
        <p:spPr>
          <a:xfrm>
            <a:off x="4376412" y="3509393"/>
            <a:ext cx="889233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554DD94-9A94-4E58-8F62-815B6E369998}"/>
              </a:ext>
            </a:extLst>
          </p:cNvPr>
          <p:cNvSpPr/>
          <p:nvPr/>
        </p:nvSpPr>
        <p:spPr>
          <a:xfrm>
            <a:off x="8010089" y="1869056"/>
            <a:ext cx="889233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1033E7D-7FD3-4A4E-8375-424AD267D665}"/>
              </a:ext>
            </a:extLst>
          </p:cNvPr>
          <p:cNvSpPr/>
          <p:nvPr/>
        </p:nvSpPr>
        <p:spPr>
          <a:xfrm>
            <a:off x="6515450" y="3509395"/>
            <a:ext cx="889233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7B1756F-5454-4177-8506-8A53BD7430F8}"/>
              </a:ext>
            </a:extLst>
          </p:cNvPr>
          <p:cNvSpPr/>
          <p:nvPr/>
        </p:nvSpPr>
        <p:spPr>
          <a:xfrm>
            <a:off x="9570441" y="3509394"/>
            <a:ext cx="889233" cy="906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FB28756-D2EF-4A37-9B18-77EA6D4BC9F1}"/>
              </a:ext>
            </a:extLst>
          </p:cNvPr>
          <p:cNvCxnSpPr>
            <a:endCxn id="5" idx="7"/>
          </p:cNvCxnSpPr>
          <p:nvPr/>
        </p:nvCxnSpPr>
        <p:spPr>
          <a:xfrm flipH="1">
            <a:off x="3836073" y="877974"/>
            <a:ext cx="2108629" cy="123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C97F420-9649-438D-8DAF-2A209A6E82D9}"/>
              </a:ext>
            </a:extLst>
          </p:cNvPr>
          <p:cNvCxnSpPr>
            <a:cxnSpLocks/>
            <a:stCxn id="4" idx="5"/>
            <a:endCxn id="8" idx="0"/>
          </p:cNvCxnSpPr>
          <p:nvPr/>
        </p:nvCxnSpPr>
        <p:spPr>
          <a:xfrm>
            <a:off x="6639691" y="924331"/>
            <a:ext cx="1815015" cy="944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039F55F-1392-478C-BD74-97F98C916FE8}"/>
              </a:ext>
            </a:extLst>
          </p:cNvPr>
          <p:cNvCxnSpPr>
            <a:cxnSpLocks/>
            <a:endCxn id="6" idx="7"/>
          </p:cNvCxnSpPr>
          <p:nvPr/>
        </p:nvCxnSpPr>
        <p:spPr>
          <a:xfrm flipH="1">
            <a:off x="2371891" y="2849388"/>
            <a:ext cx="868654" cy="792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C2238EC-34D0-4639-86A1-5F09A1982F74}"/>
              </a:ext>
            </a:extLst>
          </p:cNvPr>
          <p:cNvCxnSpPr>
            <a:cxnSpLocks/>
          </p:cNvCxnSpPr>
          <p:nvPr/>
        </p:nvCxnSpPr>
        <p:spPr>
          <a:xfrm>
            <a:off x="3824681" y="2818555"/>
            <a:ext cx="1068199" cy="690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68EDAA6-A5D8-46C2-AAA9-E84A28631EBD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8769097" y="2642385"/>
            <a:ext cx="1058606" cy="901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C3281C9-660C-42F0-8B48-A900F8192668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 flipH="1">
            <a:off x="6960067" y="2642385"/>
            <a:ext cx="1180247" cy="867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9F4875BD-C046-44BD-A4EB-185418E70981}"/>
              </a:ext>
            </a:extLst>
          </p:cNvPr>
          <p:cNvSpPr/>
          <p:nvPr/>
        </p:nvSpPr>
        <p:spPr>
          <a:xfrm>
            <a:off x="65315" y="124270"/>
            <a:ext cx="3095136" cy="193267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相对于根节点而言</a:t>
            </a:r>
            <a:r>
              <a:rPr lang="en-US" altLang="zh-CN" dirty="0"/>
              <a:t>:</a:t>
            </a:r>
          </a:p>
          <a:p>
            <a:pPr algn="ctr"/>
            <a:r>
              <a:rPr lang="zh-CN" altLang="en-US" dirty="0"/>
              <a:t>         </a:t>
            </a:r>
            <a:r>
              <a:rPr lang="zh-CN" altLang="en-US" u="sng" dirty="0">
                <a:solidFill>
                  <a:schemeClr val="accent2">
                    <a:lumMod val="75000"/>
                  </a:schemeClr>
                </a:solidFill>
              </a:rPr>
              <a:t>前</a:t>
            </a:r>
            <a:r>
              <a:rPr lang="zh-CN" altLang="en-US" u="sng" dirty="0"/>
              <a:t>序遍历</a:t>
            </a:r>
            <a:r>
              <a:rPr lang="en-US" altLang="zh-CN" u="sng" dirty="0"/>
              <a:t>:</a:t>
            </a:r>
            <a:r>
              <a:rPr lang="zh-CN" altLang="en-US" u="sng" dirty="0"/>
              <a:t>  </a:t>
            </a:r>
            <a:r>
              <a:rPr lang="en-US" altLang="zh-CN" u="sng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US" altLang="zh-CN" u="sng" dirty="0"/>
              <a:t>BDECFG</a:t>
            </a:r>
          </a:p>
          <a:p>
            <a:pPr algn="ctr"/>
            <a:r>
              <a:rPr lang="zh-CN" altLang="en-US" u="sng" dirty="0"/>
              <a:t>         </a:t>
            </a:r>
            <a:r>
              <a:rPr lang="zh-CN" altLang="en-US" u="sng" dirty="0">
                <a:solidFill>
                  <a:schemeClr val="accent2">
                    <a:lumMod val="75000"/>
                  </a:schemeClr>
                </a:solidFill>
              </a:rPr>
              <a:t>中</a:t>
            </a:r>
            <a:r>
              <a:rPr lang="zh-CN" altLang="en-US" u="sng" dirty="0"/>
              <a:t>序遍历</a:t>
            </a:r>
            <a:r>
              <a:rPr lang="en-US" altLang="zh-CN" u="sng" dirty="0"/>
              <a:t>:  DBE</a:t>
            </a:r>
            <a:r>
              <a:rPr lang="en-US" altLang="zh-CN" u="sng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US" altLang="zh-CN" u="sng" dirty="0"/>
              <a:t>FCG</a:t>
            </a:r>
          </a:p>
          <a:p>
            <a:pPr algn="ctr"/>
            <a:r>
              <a:rPr lang="zh-CN" altLang="en-US" u="sng" dirty="0"/>
              <a:t>         </a:t>
            </a:r>
            <a:r>
              <a:rPr lang="zh-CN" altLang="en-US" u="sng" dirty="0">
                <a:solidFill>
                  <a:schemeClr val="accent2">
                    <a:lumMod val="75000"/>
                  </a:schemeClr>
                </a:solidFill>
              </a:rPr>
              <a:t>后</a:t>
            </a:r>
            <a:r>
              <a:rPr lang="zh-CN" altLang="en-US" u="sng" dirty="0"/>
              <a:t>序遍历</a:t>
            </a:r>
            <a:r>
              <a:rPr lang="en-US" altLang="zh-CN" u="sng" dirty="0"/>
              <a:t>:  DEBFGC</a:t>
            </a:r>
            <a:r>
              <a:rPr lang="en-US" altLang="zh-CN" u="sng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endParaRPr lang="zh-CN" altLang="en-US" u="sng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370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毛 长森</dc:creator>
  <cp:lastModifiedBy>毛 长森</cp:lastModifiedBy>
  <cp:revision>1</cp:revision>
  <dcterms:created xsi:type="dcterms:W3CDTF">2021-11-20T07:01:24Z</dcterms:created>
  <dcterms:modified xsi:type="dcterms:W3CDTF">2021-11-20T07:01:27Z</dcterms:modified>
</cp:coreProperties>
</file>