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548A-7078-40BA-8717-60BBDB86D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75C1B2-0712-46E1-BBBC-87F32C268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0BC51-6682-48AF-9A67-D3F81EF6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9758C-C644-4916-814A-8A7BCCF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DEB89-13AA-47B2-80D2-BD53DB0C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58E4F-6D63-4E75-9A70-59EC3C3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3B473-97A6-4AED-A973-5FBCC468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5BB01-8753-4445-96C9-AAA1BC22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2EC78-3A20-45B6-A09D-BDD72FFD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A95E2-A028-4A25-A1F7-048ED02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0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415ADF-5194-427C-8D9C-43D45A1F9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1853C1-D6CA-4D6B-BFF6-0AC406E6A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BF724-1493-4D26-A4E2-9D151D9D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DDF50-8A17-4995-939D-68E2C403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5C438-E74D-4678-9424-2478DD63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5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8636C-B0CA-4A04-B319-9D4B4A9F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560C3-F483-418C-8A9F-49E3D4F8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C52BA-5024-48A1-98E1-80C62ECA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D8FFC-3949-4923-8C67-459A852C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1D88F-FE68-46C5-AC29-B627EC75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B3FA8-B191-44DC-AF02-84EC8313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C3552-F2C4-4E05-9A96-FCB2C23E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A4DD3-5147-424F-963C-80F563EB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E2CD3-54A4-44E8-ACE1-02DDECF5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9A2B2-BE3D-4CAC-AA67-63E9A592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706B5-55BA-4E49-9138-7211C173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A385E-CC93-4A71-A4FF-436F6276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D686B-A57B-470B-84BB-E13F1EDC7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CE91-A0F2-4933-8ECF-5E021FB3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32663-1EEA-472F-B200-EDA51E9D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9A219-3F2C-4DA9-824E-BF59FB6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5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672FC-B97B-4D16-B430-217BE0B3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7BA95-B281-49A1-8470-D6E82E849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5C2AF3-2676-4B11-9A4F-B8B99A29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85E83E-F570-442C-8CAF-C681DC242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75339B-AB1E-4008-BDE6-4DFDDC787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3CFC80-E516-428A-8C2C-A974F52F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C1C89-46AA-459C-83EF-39BDABCA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399DC0-A079-42C4-B17F-861B8028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0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18E4-EE2F-4593-B69B-4B6A5237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752BA-297C-4FF3-A77F-A64C55E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513A82-F413-42C9-BFAB-94E0243F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C168E-33F3-47D5-AE04-A6B9C854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2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4ED04F-0D8E-4AB1-9E8C-FD5395FE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0A6A6-BF6A-4E2B-A204-8C832F19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A8DCD-9800-46F4-A21E-32D1074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766CF-7B54-45D6-8ACD-3FAAB1CC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0F59D-EF81-4790-AB3A-BCDD855E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5185E-8422-468E-97B7-734E1BA4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67808-F17B-4D94-8359-857202E9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E653D-1876-4EE5-B6EB-DB84D564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028B9-57CF-4086-8BC5-E9CC032E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40E01-12F6-42B9-93F9-D6D7EFFE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1B2211-86AD-4504-A4AC-82A036CCC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D0BB8-8D39-4764-9D88-F1C80CDB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CDE76-EE21-4B19-BEF2-DF436B5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42C5D-8647-45AA-95AC-DC0ECEE5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E7DA5-0F9E-40D2-A444-E7074989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5FC7B5-DAA2-4E1E-9E0F-C96A1799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3EB4D-93A2-44F6-B650-560D62318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37AD8-BD44-4870-A447-3A80FC79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39A8-1A80-4AFD-8C58-DA1AFD2156F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43104-F3A4-45B7-A724-FE52D0501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1BBCB-8090-4C70-B278-21DB5128A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726D-983B-406E-9C47-0B4ECA36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D7D344-CCB3-479F-9067-8D898434752F}"/>
              </a:ext>
            </a:extLst>
          </p:cNvPr>
          <p:cNvSpPr/>
          <p:nvPr/>
        </p:nvSpPr>
        <p:spPr>
          <a:xfrm>
            <a:off x="1838324" y="2437805"/>
            <a:ext cx="3752850" cy="3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CEF87C9-F989-43CC-A658-BE6B6EF670B1}"/>
              </a:ext>
            </a:extLst>
          </p:cNvPr>
          <p:cNvCxnSpPr>
            <a:cxnSpLocks/>
          </p:cNvCxnSpPr>
          <p:nvPr/>
        </p:nvCxnSpPr>
        <p:spPr>
          <a:xfrm flipV="1">
            <a:off x="3724275" y="1704380"/>
            <a:ext cx="0" cy="2447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9593D84-5570-4C89-B174-C5A544080E8B}"/>
              </a:ext>
            </a:extLst>
          </p:cNvPr>
          <p:cNvCxnSpPr>
            <a:cxnSpLocks/>
          </p:cNvCxnSpPr>
          <p:nvPr/>
        </p:nvCxnSpPr>
        <p:spPr>
          <a:xfrm>
            <a:off x="3724275" y="4152305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7B7396E-800D-4FDE-9193-B61556BE159D}"/>
              </a:ext>
            </a:extLst>
          </p:cNvPr>
          <p:cNvCxnSpPr/>
          <p:nvPr/>
        </p:nvCxnSpPr>
        <p:spPr>
          <a:xfrm>
            <a:off x="1828800" y="2428281"/>
            <a:ext cx="517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E762C9E-8A15-45A4-B64C-E61B6829A746}"/>
              </a:ext>
            </a:extLst>
          </p:cNvPr>
          <p:cNvSpPr txBox="1"/>
          <p:nvPr/>
        </p:nvSpPr>
        <p:spPr>
          <a:xfrm flipH="1">
            <a:off x="6429375" y="4962525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+1 / 2 = x’ / width </a:t>
            </a:r>
            <a:r>
              <a:rPr lang="zh-CN" altLang="en-US" dirty="0"/>
              <a:t>  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zh-CN" altLang="en-US" dirty="0"/>
              <a:t>  </a:t>
            </a:r>
            <a:r>
              <a:rPr lang="en-US" altLang="zh-CN" dirty="0"/>
              <a:t>X = 2 * x’ /width – 1 </a:t>
            </a:r>
          </a:p>
          <a:p>
            <a:endParaRPr lang="en-US" altLang="zh-CN" dirty="0"/>
          </a:p>
          <a:p>
            <a:r>
              <a:rPr lang="en-US" altLang="zh-CN" dirty="0"/>
              <a:t>1 – y / 2  = y’ /  height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zh-CN" altLang="en-US" dirty="0"/>
              <a:t> </a:t>
            </a:r>
            <a:r>
              <a:rPr lang="en-US" altLang="zh-CN" dirty="0"/>
              <a:t>Y = 1 – 2 * y’ /height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C898A7-7DC0-43DD-89B1-49E28883B08E}"/>
              </a:ext>
            </a:extLst>
          </p:cNvPr>
          <p:cNvSpPr txBox="1"/>
          <p:nvPr/>
        </p:nvSpPr>
        <p:spPr>
          <a:xfrm>
            <a:off x="504825" y="2028230"/>
            <a:ext cx="13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canvas (0,0)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7D81AF-45BE-44EE-BC3A-570679ABF11E}"/>
              </a:ext>
            </a:extLst>
          </p:cNvPr>
          <p:cNvSpPr txBox="1"/>
          <p:nvPr/>
        </p:nvSpPr>
        <p:spPr>
          <a:xfrm>
            <a:off x="7077075" y="2161580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canvas (width,0)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E4FBFA-367F-4C83-83AB-085510AAFCCA}"/>
              </a:ext>
            </a:extLst>
          </p:cNvPr>
          <p:cNvSpPr txBox="1"/>
          <p:nvPr/>
        </p:nvSpPr>
        <p:spPr>
          <a:xfrm>
            <a:off x="971549" y="588585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canvas(0,height)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A6BF2D-342F-4937-B018-D5836BD90E02}"/>
              </a:ext>
            </a:extLst>
          </p:cNvPr>
          <p:cNvSpPr txBox="1"/>
          <p:nvPr/>
        </p:nvSpPr>
        <p:spPr>
          <a:xfrm>
            <a:off x="5591174" y="3742730"/>
            <a:ext cx="120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webgl(1,0)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02B5FF-FF67-4296-857E-1B91AE64CD20}"/>
              </a:ext>
            </a:extLst>
          </p:cNvPr>
          <p:cNvSpPr txBox="1"/>
          <p:nvPr/>
        </p:nvSpPr>
        <p:spPr>
          <a:xfrm>
            <a:off x="3714750" y="2028230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webgl(0,1)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219C26-FA0F-4094-85BD-DF194D12517A}"/>
              </a:ext>
            </a:extLst>
          </p:cNvPr>
          <p:cNvSpPr txBox="1"/>
          <p:nvPr/>
        </p:nvSpPr>
        <p:spPr>
          <a:xfrm>
            <a:off x="3400425" y="4152305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webgl(0,0)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7B916D-1AE5-4338-9AE7-F4287FC39FFC}"/>
              </a:ext>
            </a:extLst>
          </p:cNvPr>
          <p:cNvSpPr/>
          <p:nvPr/>
        </p:nvSpPr>
        <p:spPr>
          <a:xfrm>
            <a:off x="4305300" y="3314105"/>
            <a:ext cx="45719" cy="457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A8CA74-9363-4BB1-A0DC-961866B16393}"/>
              </a:ext>
            </a:extLst>
          </p:cNvPr>
          <p:cNvSpPr txBox="1"/>
          <p:nvPr/>
        </p:nvSpPr>
        <p:spPr>
          <a:xfrm>
            <a:off x="4419600" y="314265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(x , y)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E5972C-396F-4D29-836E-ED7044B47E19}"/>
              </a:ext>
            </a:extLst>
          </p:cNvPr>
          <p:cNvSpPr txBox="1"/>
          <p:nvPr/>
        </p:nvSpPr>
        <p:spPr>
          <a:xfrm>
            <a:off x="471487" y="207111"/>
            <a:ext cx="1124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Canvas</a:t>
            </a: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坐标 转换 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webgl</a:t>
            </a: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34683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canvas2webgl</Template>
  <TotalTime>0</TotalTime>
  <Words>80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睿 刘</dc:creator>
  <cp:lastModifiedBy>睿 刘</cp:lastModifiedBy>
  <cp:revision>1</cp:revision>
  <dcterms:created xsi:type="dcterms:W3CDTF">2022-03-21T04:53:23Z</dcterms:created>
  <dcterms:modified xsi:type="dcterms:W3CDTF">2022-03-21T04:54:04Z</dcterms:modified>
</cp:coreProperties>
</file>