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BA17A-21D5-43E0-826F-D24A509B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ECC96-F740-4EB5-8B8B-F603D7411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2F53D-DBC8-4E41-A90E-BAE79FCD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F076D-A523-4622-9660-6FC1F761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CE78B-BD74-458A-939A-4B58F942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703A5-50A8-443C-A882-DA6B2AC6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50A8C-3075-4AAE-8077-6789A9C8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B0DF1-EBF6-4A38-8E34-917D31BD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52F9B-4133-4D9B-91CB-1BDFA0DF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BC526-62E4-44A1-985F-E9F1285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8C679-045D-4120-983E-BE0A36EA3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3D7DE-688B-43D5-802D-359941F4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4EAF9-4F18-41CB-A481-EE65CFAA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ED2E4-AAE2-4115-83F2-E815447E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58B8-EF28-487D-B700-D823E94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09947-82D2-49D5-B80C-CC2CE989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E32EB-AADC-45DD-9813-5DF72AC9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3F657-3E55-421B-AF61-758F992D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D30E5-ABA2-4FCA-91DB-FFA7E290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EF5B5-1731-4A18-8C97-A0F1616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6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8AF8-496A-49EB-9FCC-1499E58B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27723-31DD-420E-900B-F84B14D2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99AF6-F0AC-4783-9B3B-585BF011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680E-7DCB-4301-AB91-32EF97FE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AC852-CAC7-41A9-A302-22AF4B6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DE44E-06F7-4601-A128-BABB1D2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DDD62-6B6C-498D-9F3B-624C7E084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A24F-A583-421E-B151-BEB80FB7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26D1F-C80F-4A5F-B08F-4D5340A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BB74E-5B6E-4E2C-B1A3-7B3B098C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BFA31-E85C-42DF-B557-1F936410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A136-0516-4D45-906B-FD773690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2E7E2-B4D2-450D-AD11-282D5048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5AB14-B637-47EB-96B9-B5964F56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3C10E-04D7-4E16-B89C-AF30961F4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B53B5-7CAF-4A95-926D-9CF322E4D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C0B73-7E95-4A7C-9046-473D7E5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DA262-9302-46EA-B194-F0771A8C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0DB78-A537-4D24-9967-6EE90DDE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D59F4-83CF-449A-B433-5B21800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993677-D63A-47D6-B68E-602BB001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9E495-F59E-4063-ACED-690024AD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1EF76-0732-4B01-893E-7151897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E4D0F7-E967-4DA0-82CF-A1B15387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850C4-17DB-4371-8B87-F3A81136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03C33-7ACC-4C3F-9F57-AC62A89B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DADB-CE7F-42C7-8018-65D99B3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9362-A510-4048-820A-71DDC9CE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33E93-F27F-440A-A162-B2FD61B4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417A5-AC24-4CF6-9672-0641B212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C3B8D-EAC8-45B9-B52F-191DACFD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B1FC1-3B12-4D89-92BB-95CA8A8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5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66F1B-D720-467A-8015-91C128B0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B10AA-EEEB-46DE-9351-5572537E4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D3CD8-F4E9-4212-846A-A89F8171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E46CB-F19B-49AF-96E7-EE853C9B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1217D-7FE1-4E7A-A456-F57AE257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1AA4F-48CA-4775-86BF-532AE38E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EE34F8-AEF3-4476-9095-C00257D0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D6841-4F27-4FC7-9AB1-837ADEDB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E269-0325-4FED-BE1A-3D470B1C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14C0-BBBB-48ED-A1B5-E0D2F503AA4A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733D6-283A-47D2-AD48-6F30AECD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E3F87-457F-43A0-95DA-DE5B8806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A99C-89A6-437A-B89C-5CDB1CB6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3B3245FD-CCB2-4752-804B-4AE024D15D8A}"/>
              </a:ext>
            </a:extLst>
          </p:cNvPr>
          <p:cNvSpPr/>
          <p:nvPr/>
        </p:nvSpPr>
        <p:spPr>
          <a:xfrm>
            <a:off x="183951" y="2688135"/>
            <a:ext cx="905435" cy="86957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6071A1C-6237-454B-9321-6CD7A2B5F0C1}"/>
              </a:ext>
            </a:extLst>
          </p:cNvPr>
          <p:cNvSpPr/>
          <p:nvPr/>
        </p:nvSpPr>
        <p:spPr>
          <a:xfrm>
            <a:off x="2139763" y="2657762"/>
            <a:ext cx="914400" cy="86957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6786A3F-712C-437C-BB76-72F4403D741E}"/>
              </a:ext>
            </a:extLst>
          </p:cNvPr>
          <p:cNvSpPr/>
          <p:nvPr/>
        </p:nvSpPr>
        <p:spPr>
          <a:xfrm>
            <a:off x="4127319" y="1908194"/>
            <a:ext cx="914400" cy="9502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3488873B-4AE1-42EB-A310-E7C30E6577AA}"/>
              </a:ext>
            </a:extLst>
          </p:cNvPr>
          <p:cNvSpPr/>
          <p:nvPr/>
        </p:nvSpPr>
        <p:spPr>
          <a:xfrm>
            <a:off x="530599" y="5347174"/>
            <a:ext cx="905435" cy="86957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DC3275-7027-4CBE-92E5-AD862CD3DFB3}"/>
              </a:ext>
            </a:extLst>
          </p:cNvPr>
          <p:cNvSpPr/>
          <p:nvPr/>
        </p:nvSpPr>
        <p:spPr>
          <a:xfrm>
            <a:off x="2867778" y="5574297"/>
            <a:ext cx="905435" cy="86957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6FCAF4A-60A9-4AE5-A5AA-1611DA12EF97}"/>
              </a:ext>
            </a:extLst>
          </p:cNvPr>
          <p:cNvSpPr/>
          <p:nvPr/>
        </p:nvSpPr>
        <p:spPr>
          <a:xfrm>
            <a:off x="3542739" y="3863978"/>
            <a:ext cx="905435" cy="86957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6AD727-AE59-473F-BA34-F6F5C4FD65B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7295" y="3569817"/>
            <a:ext cx="406022" cy="177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817FFB-876A-448F-9B55-15FBEFD6503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30012" y="3092551"/>
            <a:ext cx="1109751" cy="4247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8A6D75-6BE3-4356-A8CB-75FE9614C03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920252" y="3399992"/>
            <a:ext cx="755085" cy="5913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58D287D-D808-40DF-8BEA-5FB89F5866C4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3506881" y="4733555"/>
            <a:ext cx="488576" cy="9766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148AB1D-F9C1-4E56-9F7E-7C4D1C5F3EEF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1303436" y="3527339"/>
            <a:ext cx="1293527" cy="194718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BBF24E1-659C-450E-8E10-4C18BD20AA5D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054163" y="2519272"/>
            <a:ext cx="1259541" cy="57327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67ECF-2ACF-48F7-A816-7525363AE70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95457" y="2855239"/>
            <a:ext cx="452158" cy="100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3A5DEF-CFAF-4E71-8A2B-2A6B712468AB}"/>
              </a:ext>
            </a:extLst>
          </p:cNvPr>
          <p:cNvSpPr txBox="1"/>
          <p:nvPr/>
        </p:nvSpPr>
        <p:spPr>
          <a:xfrm>
            <a:off x="172010" y="4145904"/>
            <a:ext cx="3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1F65E2-0A2A-41F7-84C7-208D3A6141D2}"/>
              </a:ext>
            </a:extLst>
          </p:cNvPr>
          <p:cNvSpPr txBox="1"/>
          <p:nvPr/>
        </p:nvSpPr>
        <p:spPr>
          <a:xfrm>
            <a:off x="1400174" y="2731042"/>
            <a:ext cx="36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9CFBA2-4FFE-4FE9-96B4-7918ED52A7DF}"/>
              </a:ext>
            </a:extLst>
          </p:cNvPr>
          <p:cNvSpPr txBox="1"/>
          <p:nvPr/>
        </p:nvSpPr>
        <p:spPr>
          <a:xfrm>
            <a:off x="1637740" y="3962129"/>
            <a:ext cx="2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959E58-EFE3-4AC3-82E4-A3914CB9B570}"/>
              </a:ext>
            </a:extLst>
          </p:cNvPr>
          <p:cNvSpPr txBox="1"/>
          <p:nvPr/>
        </p:nvSpPr>
        <p:spPr>
          <a:xfrm>
            <a:off x="3443014" y="2497455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4283B0-AEA8-4BC9-9A35-1FA91056FEBF}"/>
              </a:ext>
            </a:extLst>
          </p:cNvPr>
          <p:cNvSpPr txBox="1"/>
          <p:nvPr/>
        </p:nvSpPr>
        <p:spPr>
          <a:xfrm>
            <a:off x="2929217" y="3699909"/>
            <a:ext cx="33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3AED95-696C-406D-A246-04B15C4E594C}"/>
              </a:ext>
            </a:extLst>
          </p:cNvPr>
          <p:cNvSpPr txBox="1"/>
          <p:nvPr/>
        </p:nvSpPr>
        <p:spPr>
          <a:xfrm>
            <a:off x="4280454" y="3240503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7C5EC7-701F-4AC2-83D4-C00DE7FFF3A4}"/>
              </a:ext>
            </a:extLst>
          </p:cNvPr>
          <p:cNvSpPr txBox="1"/>
          <p:nvPr/>
        </p:nvSpPr>
        <p:spPr>
          <a:xfrm>
            <a:off x="3757892" y="5185810"/>
            <a:ext cx="3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BB4CF1-0651-44C1-AE57-F2BF551C8A79}"/>
              </a:ext>
            </a:extLst>
          </p:cNvPr>
          <p:cNvSpPr txBox="1"/>
          <p:nvPr/>
        </p:nvSpPr>
        <p:spPr>
          <a:xfrm>
            <a:off x="1046729" y="2009110"/>
            <a:ext cx="248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 + 3 + 5 + 4 + 7 = 21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60C9C84-B44A-4981-B8AE-960CDB5CC212}"/>
              </a:ext>
            </a:extLst>
          </p:cNvPr>
          <p:cNvSpPr/>
          <p:nvPr/>
        </p:nvSpPr>
        <p:spPr>
          <a:xfrm>
            <a:off x="6226933" y="2165930"/>
            <a:ext cx="905435" cy="8695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A1425177-4F85-41D1-82B9-8CE9F8EEF4B9}"/>
              </a:ext>
            </a:extLst>
          </p:cNvPr>
          <p:cNvSpPr/>
          <p:nvPr/>
        </p:nvSpPr>
        <p:spPr>
          <a:xfrm>
            <a:off x="8360533" y="2165929"/>
            <a:ext cx="914400" cy="8695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0AA76EC6-426A-44CA-881C-EAFCE0434DE8}"/>
              </a:ext>
            </a:extLst>
          </p:cNvPr>
          <p:cNvSpPr/>
          <p:nvPr/>
        </p:nvSpPr>
        <p:spPr>
          <a:xfrm>
            <a:off x="11054427" y="1756049"/>
            <a:ext cx="914400" cy="88501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31A08034-2D1D-47DF-8D14-ED7B01414127}"/>
              </a:ext>
            </a:extLst>
          </p:cNvPr>
          <p:cNvSpPr/>
          <p:nvPr/>
        </p:nvSpPr>
        <p:spPr>
          <a:xfrm>
            <a:off x="6751369" y="4855341"/>
            <a:ext cx="905435" cy="8695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3D52A26-7BA5-4315-8A7B-31B989DAC024}"/>
              </a:ext>
            </a:extLst>
          </p:cNvPr>
          <p:cNvSpPr/>
          <p:nvPr/>
        </p:nvSpPr>
        <p:spPr>
          <a:xfrm>
            <a:off x="9274933" y="5218412"/>
            <a:ext cx="905435" cy="8695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CB41822-3C00-477B-88A5-CDE114B4350E}"/>
              </a:ext>
            </a:extLst>
          </p:cNvPr>
          <p:cNvSpPr/>
          <p:nvPr/>
        </p:nvSpPr>
        <p:spPr>
          <a:xfrm>
            <a:off x="9763509" y="3372145"/>
            <a:ext cx="905435" cy="8695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FA5C80C-F72C-4270-89B6-D3013A1A3407}"/>
              </a:ext>
            </a:extLst>
          </p:cNvPr>
          <p:cNvCxnSpPr>
            <a:stCxn id="55" idx="4"/>
            <a:endCxn id="58" idx="0"/>
          </p:cNvCxnSpPr>
          <p:nvPr/>
        </p:nvCxnSpPr>
        <p:spPr>
          <a:xfrm>
            <a:off x="6679651" y="3035507"/>
            <a:ext cx="524436" cy="181983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BD7595-49C1-4A64-8E39-DAAA52339EC5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7132368" y="2600718"/>
            <a:ext cx="1228165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84B64F-8BF3-4BAE-990D-740EC7927BB3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9141022" y="2908159"/>
            <a:ext cx="755085" cy="59133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A319341-F23B-4A00-BBEE-BD08E0801693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9727651" y="4241722"/>
            <a:ext cx="488576" cy="97669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BC56E70-417A-46AA-B957-21ADA8892191}"/>
              </a:ext>
            </a:extLst>
          </p:cNvPr>
          <p:cNvCxnSpPr>
            <a:cxnSpLocks/>
            <a:stCxn id="56" idx="4"/>
            <a:endCxn id="58" idx="7"/>
          </p:cNvCxnSpPr>
          <p:nvPr/>
        </p:nvCxnSpPr>
        <p:spPr>
          <a:xfrm flipH="1">
            <a:off x="7524206" y="3035506"/>
            <a:ext cx="1293527" cy="194718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8D2CEA7-3642-4FC1-BAD3-E349FAF3CC58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9274933" y="2198555"/>
            <a:ext cx="1779494" cy="40216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F0311EF-1194-45BF-BF8F-3A3B83C78962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10471722" y="2511453"/>
            <a:ext cx="716616" cy="11426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94423D-5CEC-4759-BF4B-3A707DC16799}"/>
              </a:ext>
            </a:extLst>
          </p:cNvPr>
          <p:cNvSpPr txBox="1"/>
          <p:nvPr/>
        </p:nvSpPr>
        <p:spPr>
          <a:xfrm>
            <a:off x="6392780" y="3654071"/>
            <a:ext cx="3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EA0B39A-F997-4C61-A25D-02C45658B3D8}"/>
              </a:ext>
            </a:extLst>
          </p:cNvPr>
          <p:cNvSpPr txBox="1"/>
          <p:nvPr/>
        </p:nvSpPr>
        <p:spPr>
          <a:xfrm>
            <a:off x="7405792" y="2165929"/>
            <a:ext cx="369426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6BCC3B7-BB22-4AD3-ABFD-6F05853F5CE2}"/>
              </a:ext>
            </a:extLst>
          </p:cNvPr>
          <p:cNvSpPr txBox="1"/>
          <p:nvPr/>
        </p:nvSpPr>
        <p:spPr>
          <a:xfrm>
            <a:off x="7858510" y="3470296"/>
            <a:ext cx="2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88E436D-109B-4019-A34F-B9B582156189}"/>
              </a:ext>
            </a:extLst>
          </p:cNvPr>
          <p:cNvSpPr txBox="1"/>
          <p:nvPr/>
        </p:nvSpPr>
        <p:spPr>
          <a:xfrm>
            <a:off x="9727650" y="2013992"/>
            <a:ext cx="4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645D5-E461-4608-8710-8DBFEC660C36}"/>
              </a:ext>
            </a:extLst>
          </p:cNvPr>
          <p:cNvSpPr txBox="1"/>
          <p:nvPr/>
        </p:nvSpPr>
        <p:spPr>
          <a:xfrm>
            <a:off x="9149987" y="3208076"/>
            <a:ext cx="33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A87AA0F-9E68-476D-9DA4-CF2270206D9B}"/>
              </a:ext>
            </a:extLst>
          </p:cNvPr>
          <p:cNvSpPr txBox="1"/>
          <p:nvPr/>
        </p:nvSpPr>
        <p:spPr>
          <a:xfrm>
            <a:off x="10955815" y="2908159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50BC7AB-A178-4A18-8872-1985A98DF0AC}"/>
              </a:ext>
            </a:extLst>
          </p:cNvPr>
          <p:cNvSpPr txBox="1"/>
          <p:nvPr/>
        </p:nvSpPr>
        <p:spPr>
          <a:xfrm>
            <a:off x="9978662" y="4693977"/>
            <a:ext cx="3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8DCC0F9-8DD1-4F07-A4D9-2491005FBE49}"/>
              </a:ext>
            </a:extLst>
          </p:cNvPr>
          <p:cNvSpPr txBox="1"/>
          <p:nvPr/>
        </p:nvSpPr>
        <p:spPr>
          <a:xfrm>
            <a:off x="7476758" y="6378706"/>
            <a:ext cx="24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4 + 2 + 3 + 5 + 7 = 21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08620EC-2E59-4B22-8C14-4D007F759F75}"/>
              </a:ext>
            </a:extLst>
          </p:cNvPr>
          <p:cNvSpPr txBox="1"/>
          <p:nvPr/>
        </p:nvSpPr>
        <p:spPr>
          <a:xfrm>
            <a:off x="183951" y="161365"/>
            <a:ext cx="6208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普利姆算法</a:t>
            </a:r>
            <a:r>
              <a:rPr lang="en-US" altLang="zh-CN" dirty="0"/>
              <a:t>(</a:t>
            </a:r>
            <a:r>
              <a:rPr lang="zh-CN" altLang="en-US" dirty="0"/>
              <a:t>最小生成树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1. </a:t>
            </a:r>
            <a:r>
              <a:rPr lang="zh-CN" altLang="en-US" dirty="0"/>
              <a:t>随意设定一个点为顶点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找到连接它的所有节点，找到最小值的节点，连接起来</a:t>
            </a:r>
            <a:endParaRPr lang="en-US" altLang="zh-CN" dirty="0"/>
          </a:p>
          <a:p>
            <a:r>
              <a:rPr lang="en-US" altLang="zh-CN" dirty="0"/>
              <a:t>    3 .</a:t>
            </a:r>
            <a:r>
              <a:rPr lang="zh-CN" altLang="en-US" dirty="0"/>
              <a:t>重复以上步骤 直到所有的节点都连接上</a:t>
            </a:r>
          </a:p>
        </p:txBody>
      </p:sp>
    </p:spTree>
    <p:extLst>
      <p:ext uri="{BB962C8B-B14F-4D97-AF65-F5344CB8AC3E}">
        <p14:creationId xmlns:p14="http://schemas.microsoft.com/office/powerpoint/2010/main" val="1888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睿 刘</dc:creator>
  <cp:lastModifiedBy>睿 刘</cp:lastModifiedBy>
  <cp:revision>1</cp:revision>
  <dcterms:created xsi:type="dcterms:W3CDTF">2021-11-30T01:13:50Z</dcterms:created>
  <dcterms:modified xsi:type="dcterms:W3CDTF">2021-11-30T01:13:50Z</dcterms:modified>
</cp:coreProperties>
</file>