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1795E7-3B06-ACDA-8A9D-5FA33FA6F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E5E7CCD-ECA7-5053-2134-D23C74664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48A81EF-E1CE-EFAB-D8AF-5E3C9BD5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31BF-F734-4439-AE26-50696E787E65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3BC0DD6-4593-723B-306E-9AAE11A7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69A25EA-E8D8-909B-08F4-AD8A3BA1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BBE6-A9D8-475E-958B-8F3E75C2AF0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579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55C710-DD39-82EA-70BE-F09B7C59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8115E99-7E64-71B1-98F1-0E99B103E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BE5C746-3E20-57DD-4F97-A7E95ADC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31BF-F734-4439-AE26-50696E787E65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E754F19-C586-DEE3-D337-381A6D79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145EE95-5F1D-BAE6-95B2-42FD0BB6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BBE6-A9D8-475E-958B-8F3E75C2AF0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546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3C7A080D-833F-2FA2-5638-7354B77C7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4313A9FD-1CA8-BCA4-F184-F74F3C76B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D7791B2-249F-A73D-AF60-FA60EA89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31BF-F734-4439-AE26-50696E787E65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EE55089-7A63-90F5-5BF0-9BFC93B6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4F2D479-257B-86A7-FEFE-5CC280E6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BBE6-A9D8-475E-958B-8F3E75C2AF0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319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54B8E1-5C9C-D2E8-FCB8-A0A452CE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66CD543-EAF2-C285-0D1A-B75F44C92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3A770BE-9E54-9E46-4581-5B517B8F9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31BF-F734-4439-AE26-50696E787E65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16BE819-2A11-D5BA-5935-A5033575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9EB3F5A-3274-8877-4D91-62DC4B41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BBE6-A9D8-475E-958B-8F3E75C2AF0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9147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BAF843-529B-3ACF-01F5-A355DFBDE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CACBCDB-A308-550F-6FF7-DCC206D6A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E6C4AE9-7AD8-4A89-0786-9E79D388E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31BF-F734-4439-AE26-50696E787E65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F8684B3-A311-99C7-E1FE-CAD22960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1A9FC5C-2916-9FA1-E2AE-9A78F06A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BBE6-A9D8-475E-958B-8F3E75C2AF0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407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F487E7-BAF9-2455-379E-272004CA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007D71E-1241-35D3-CC77-AC6E4D492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D5DA457-D9F1-8BE1-7466-8B908FCE5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374D46E-AA32-41C1-3732-04FA4DD90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31BF-F734-4439-AE26-50696E787E65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8812AAE-989E-92AB-896F-DFE90F80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3A1A240-D414-6487-7C35-F344C823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BBE6-A9D8-475E-958B-8F3E75C2AF0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208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73B49A-0D9B-9CFD-7990-2F1A5AA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BB034A0-D1E8-AB8C-D62E-8891B604E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F6E3665-4FB8-7E2C-3326-B80D747E9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E81B211-6001-51C4-AE3F-7D99D3120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DAA55AB-04B2-6071-0C21-3B97D02A7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9E89072-79EA-FCA1-5F05-58EB91C0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31BF-F734-4439-AE26-50696E787E65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237A3E93-6485-6C6F-DF20-4C33C8B8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31F95DB2-3CE6-39C1-0343-18851BAF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BBE6-A9D8-475E-958B-8F3E75C2AF0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92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77E289-66B8-7145-AB1E-37F9ED31F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CF72730-5529-F1EB-4A9C-8C61EE1E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31BF-F734-4439-AE26-50696E787E65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63F6DCCF-78E3-68ED-2E29-F9C499AA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7AC9B35-1D5B-6F15-8212-42679B6A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BBE6-A9D8-475E-958B-8F3E75C2AF0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837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611C7FB-6058-1DC6-0CBE-79C4F471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31BF-F734-4439-AE26-50696E787E65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A2326A08-391B-41F9-6758-D0D1881B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FB7AF32-95F9-8830-5A12-0968A20F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BBE6-A9D8-475E-958B-8F3E75C2AF0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306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7AFF28-F429-E62A-8574-ED6859344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04955D4-20B4-1184-1A7E-A8DCEFB1F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D9DE1BE-86D1-9840-EE04-1BE18DA10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C1E2373-29E4-EA9C-E23B-5DE3138C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31BF-F734-4439-AE26-50696E787E65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5655A81-813F-CEEE-9925-804B6EE47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A1730E3-9CFA-127C-9CB1-FFD97EF5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BBE6-A9D8-475E-958B-8F3E75C2AF0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278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532C27-F1CA-A3C0-598F-AFD6AA4E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6300E3D-7C1B-5FE8-33F7-7B9AD1471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5C24749-2331-9801-DBD7-AD3599DA6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53712C6-CEB8-173F-581F-BF3071DC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31BF-F734-4439-AE26-50696E787E65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88CDE5A-7320-FB5A-CFBD-792DC91C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B1FA19E-AD47-CD6E-80A9-9B3EC843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BBE6-A9D8-475E-958B-8F3E75C2AF0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824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C36D8E2F-7CDD-DB72-BC47-37665A27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499A0AB-A7C1-7C85-0BA4-C3702FA96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B5AA98D-6596-FDD6-F9E4-D22004061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6431BF-F734-4439-AE26-50696E787E65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F91AE83-7E14-6CC1-00B6-4F9FFA946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9A3DA62-EAAE-13D6-0732-043C142CD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41BBE6-A9D8-475E-958B-8F3E75C2AF0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820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finoss/Projek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otbalpolopate.jecool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Obsah obrázku stadión, budova, Sportoviště, aréna&#10;&#10;Popis byl vytvořen automaticky">
            <a:extLst>
              <a:ext uri="{FF2B5EF4-FFF2-40B4-BE49-F238E27FC236}">
                <a16:creationId xmlns:a16="http://schemas.microsoft.com/office/drawing/2014/main" id="{1C71AD76-8C4D-5260-A04B-C5F01F861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8C060A8F-381A-503B-6917-1884C8A96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63A5D0D-B22E-7B37-0924-34EAC637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9BD13C62-C85F-3622-21DE-F4C11124D3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57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7FF93618-3AF5-D83E-45E6-CC322B2E84B7}"/>
              </a:ext>
            </a:extLst>
          </p:cNvPr>
          <p:cNvSpPr txBox="1"/>
          <p:nvPr/>
        </p:nvSpPr>
        <p:spPr>
          <a:xfrm>
            <a:off x="1524000" y="2798763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Ročníkový projekt SWA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89A6DCB-4A29-CE05-24FA-79BF3838A37C}"/>
              </a:ext>
            </a:extLst>
          </p:cNvPr>
          <p:cNvSpPr txBox="1"/>
          <p:nvPr/>
        </p:nvSpPr>
        <p:spPr>
          <a:xfrm>
            <a:off x="1524000" y="3518317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Filip Radošinský IT2A</a:t>
            </a:r>
          </a:p>
        </p:txBody>
      </p:sp>
    </p:spTree>
    <p:extLst>
      <p:ext uri="{BB962C8B-B14F-4D97-AF65-F5344CB8AC3E}">
        <p14:creationId xmlns:p14="http://schemas.microsoft.com/office/powerpoint/2010/main" val="374335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Obsah obrázku stadión, budova, Sportoviště, aréna&#10;&#10;Popis byl vytvořen automaticky">
            <a:extLst>
              <a:ext uri="{FF2B5EF4-FFF2-40B4-BE49-F238E27FC236}">
                <a16:creationId xmlns:a16="http://schemas.microsoft.com/office/drawing/2014/main" id="{1C71AD76-8C4D-5260-A04B-C5F01F861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8C060A8F-381A-503B-6917-1884C8A96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63A5D0D-B22E-7B37-0924-34EAC637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9BD13C62-C85F-3622-21DE-F4C11124D3BC}"/>
              </a:ext>
            </a:extLst>
          </p:cNvPr>
          <p:cNvSpPr/>
          <p:nvPr/>
        </p:nvSpPr>
        <p:spPr>
          <a:xfrm>
            <a:off x="-76200" y="0"/>
            <a:ext cx="12192000" cy="6858000"/>
          </a:xfrm>
          <a:prstGeom prst="rect">
            <a:avLst/>
          </a:prstGeom>
          <a:solidFill>
            <a:schemeClr val="dk1">
              <a:alpha val="57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7FF93618-3AF5-D83E-45E6-CC322B2E84B7}"/>
              </a:ext>
            </a:extLst>
          </p:cNvPr>
          <p:cNvSpPr txBox="1"/>
          <p:nvPr/>
        </p:nvSpPr>
        <p:spPr>
          <a:xfrm>
            <a:off x="400051" y="195402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7200" b="1" dirty="0">
                <a:solidFill>
                  <a:schemeClr val="bg1"/>
                </a:solidFill>
                <a:latin typeface="Arial Black" panose="020B0A04020102020204" pitchFamily="34" charset="0"/>
              </a:rPr>
              <a:t>Úvod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89A6DCB-4A29-CE05-24FA-79BF3838A37C}"/>
              </a:ext>
            </a:extLst>
          </p:cNvPr>
          <p:cNvSpPr txBox="1"/>
          <p:nvPr/>
        </p:nvSpPr>
        <p:spPr>
          <a:xfrm>
            <a:off x="152400" y="1344356"/>
            <a:ext cx="1183005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cs-CZ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Cílem bylo udělat fotbalový zpravodaj</a:t>
            </a:r>
          </a:p>
          <a:p>
            <a:pPr marL="342900" indent="-342900">
              <a:buFontTx/>
              <a:buChar char="-"/>
            </a:pPr>
            <a:r>
              <a:rPr lang="cs-CZ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Použito HTML, CSS, JS, PHP</a:t>
            </a:r>
          </a:p>
          <a:p>
            <a:pPr marL="342900" indent="-342900">
              <a:buFontTx/>
              <a:buChar char="-"/>
            </a:pPr>
            <a:endParaRPr lang="cs-CZ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cs-CZ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cs-CZ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09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Obsah obrázku stadión, budova, Sportoviště, aréna&#10;&#10;Popis byl vytvořen automaticky">
            <a:extLst>
              <a:ext uri="{FF2B5EF4-FFF2-40B4-BE49-F238E27FC236}">
                <a16:creationId xmlns:a16="http://schemas.microsoft.com/office/drawing/2014/main" id="{1C71AD76-8C4D-5260-A04B-C5F01F861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8C060A8F-381A-503B-6917-1884C8A96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63A5D0D-B22E-7B37-0924-34EAC637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9BD13C62-C85F-3622-21DE-F4C11124D3BC}"/>
              </a:ext>
            </a:extLst>
          </p:cNvPr>
          <p:cNvSpPr/>
          <p:nvPr/>
        </p:nvSpPr>
        <p:spPr>
          <a:xfrm>
            <a:off x="-76200" y="0"/>
            <a:ext cx="12192000" cy="6858000"/>
          </a:xfrm>
          <a:prstGeom prst="rect">
            <a:avLst/>
          </a:prstGeom>
          <a:solidFill>
            <a:schemeClr val="dk1">
              <a:alpha val="57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7FF93618-3AF5-D83E-45E6-CC322B2E84B7}"/>
              </a:ext>
            </a:extLst>
          </p:cNvPr>
          <p:cNvSpPr txBox="1"/>
          <p:nvPr/>
        </p:nvSpPr>
        <p:spPr>
          <a:xfrm>
            <a:off x="400050" y="195402"/>
            <a:ext cx="6762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7200" b="1" dirty="0">
                <a:solidFill>
                  <a:schemeClr val="bg1"/>
                </a:solidFill>
                <a:latin typeface="Arial Black" panose="020B0A04020102020204" pitchFamily="34" charset="0"/>
              </a:rPr>
              <a:t>HTML + CSS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89A6DCB-4A29-CE05-24FA-79BF3838A37C}"/>
              </a:ext>
            </a:extLst>
          </p:cNvPr>
          <p:cNvSpPr txBox="1"/>
          <p:nvPr/>
        </p:nvSpPr>
        <p:spPr>
          <a:xfrm>
            <a:off x="76200" y="1639936"/>
            <a:ext cx="109918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cs-CZ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Funkčnost a design stránky</a:t>
            </a:r>
            <a:endParaRPr lang="cs-CZ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68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Obsah obrázku stadión, budova, Sportoviště, aréna&#10;&#10;Popis byl vytvořen automaticky">
            <a:extLst>
              <a:ext uri="{FF2B5EF4-FFF2-40B4-BE49-F238E27FC236}">
                <a16:creationId xmlns:a16="http://schemas.microsoft.com/office/drawing/2014/main" id="{1C71AD76-8C4D-5260-A04B-C5F01F861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8C060A8F-381A-503B-6917-1884C8A96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63A5D0D-B22E-7B37-0924-34EAC637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9BD13C62-C85F-3622-21DE-F4C11124D3BC}"/>
              </a:ext>
            </a:extLst>
          </p:cNvPr>
          <p:cNvSpPr/>
          <p:nvPr/>
        </p:nvSpPr>
        <p:spPr>
          <a:xfrm>
            <a:off x="-76200" y="0"/>
            <a:ext cx="12192000" cy="6858000"/>
          </a:xfrm>
          <a:prstGeom prst="rect">
            <a:avLst/>
          </a:prstGeom>
          <a:solidFill>
            <a:schemeClr val="dk1">
              <a:alpha val="57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7FF93618-3AF5-D83E-45E6-CC322B2E84B7}"/>
              </a:ext>
            </a:extLst>
          </p:cNvPr>
          <p:cNvSpPr txBox="1"/>
          <p:nvPr/>
        </p:nvSpPr>
        <p:spPr>
          <a:xfrm>
            <a:off x="400051" y="195402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7200" b="1" dirty="0">
                <a:solidFill>
                  <a:schemeClr val="bg1"/>
                </a:solidFill>
                <a:latin typeface="Arial Black" panose="020B0A04020102020204" pitchFamily="34" charset="0"/>
              </a:rPr>
              <a:t>PHP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89A6DCB-4A29-CE05-24FA-79BF3838A37C}"/>
              </a:ext>
            </a:extLst>
          </p:cNvPr>
          <p:cNvSpPr txBox="1"/>
          <p:nvPr/>
        </p:nvSpPr>
        <p:spPr>
          <a:xfrm>
            <a:off x="76200" y="1600200"/>
            <a:ext cx="9982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cs-CZ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Formulář na stížnosti,…</a:t>
            </a:r>
            <a:endParaRPr lang="cs-CZ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43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Obsah obrázku stadión, budova, Sportoviště, aréna&#10;&#10;Popis byl vytvořen automaticky">
            <a:extLst>
              <a:ext uri="{FF2B5EF4-FFF2-40B4-BE49-F238E27FC236}">
                <a16:creationId xmlns:a16="http://schemas.microsoft.com/office/drawing/2014/main" id="{1C71AD76-8C4D-5260-A04B-C5F01F861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8C060A8F-381A-503B-6917-1884C8A96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63A5D0D-B22E-7B37-0924-34EAC637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9BD13C62-C85F-3622-21DE-F4C11124D3BC}"/>
              </a:ext>
            </a:extLst>
          </p:cNvPr>
          <p:cNvSpPr/>
          <p:nvPr/>
        </p:nvSpPr>
        <p:spPr>
          <a:xfrm>
            <a:off x="-76200" y="0"/>
            <a:ext cx="12192000" cy="6858000"/>
          </a:xfrm>
          <a:prstGeom prst="rect">
            <a:avLst/>
          </a:prstGeom>
          <a:solidFill>
            <a:schemeClr val="dk1">
              <a:alpha val="57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7FF93618-3AF5-D83E-45E6-CC322B2E84B7}"/>
              </a:ext>
            </a:extLst>
          </p:cNvPr>
          <p:cNvSpPr txBox="1"/>
          <p:nvPr/>
        </p:nvSpPr>
        <p:spPr>
          <a:xfrm>
            <a:off x="623888" y="2909798"/>
            <a:ext cx="10791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7200" b="1" dirty="0">
                <a:solidFill>
                  <a:schemeClr val="bg1"/>
                </a:solidFill>
                <a:latin typeface="Arial Black" panose="020B0A04020102020204" pitchFamily="34" charset="0"/>
              </a:rPr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64018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Obsah obrázku stadión, budova, Sportoviště, aréna&#10;&#10;Popis byl vytvořen automaticky">
            <a:extLst>
              <a:ext uri="{FF2B5EF4-FFF2-40B4-BE49-F238E27FC236}">
                <a16:creationId xmlns:a16="http://schemas.microsoft.com/office/drawing/2014/main" id="{1C71AD76-8C4D-5260-A04B-C5F01F861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8C060A8F-381A-503B-6917-1884C8A96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63A5D0D-B22E-7B37-0924-34EAC637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9BD13C62-C85F-3622-21DE-F4C11124D3BC}"/>
              </a:ext>
            </a:extLst>
          </p:cNvPr>
          <p:cNvSpPr/>
          <p:nvPr/>
        </p:nvSpPr>
        <p:spPr>
          <a:xfrm>
            <a:off x="-76200" y="0"/>
            <a:ext cx="12192000" cy="6858000"/>
          </a:xfrm>
          <a:prstGeom prst="rect">
            <a:avLst/>
          </a:prstGeom>
          <a:solidFill>
            <a:schemeClr val="dk1">
              <a:alpha val="57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7FF93618-3AF5-D83E-45E6-CC322B2E84B7}"/>
              </a:ext>
            </a:extLst>
          </p:cNvPr>
          <p:cNvSpPr txBox="1"/>
          <p:nvPr/>
        </p:nvSpPr>
        <p:spPr>
          <a:xfrm>
            <a:off x="486728" y="1030288"/>
            <a:ext cx="107918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b="1" dirty="0">
                <a:solidFill>
                  <a:schemeClr val="bg1"/>
                </a:solidFill>
                <a:latin typeface="Arial Black" panose="020B0A04020102020204" pitchFamily="34" charset="0"/>
                <a:hlinkClick r:id="rId3"/>
              </a:rPr>
              <a:t>https://github.com/fufinoss/Projekt</a:t>
            </a:r>
            <a:endParaRPr lang="cs-CZ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cs-CZ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cs-CZ" sz="4400" b="1" dirty="0">
                <a:solidFill>
                  <a:schemeClr val="bg1"/>
                </a:solidFill>
                <a:latin typeface="Arial Black" panose="020B0A04020102020204" pitchFamily="34" charset="0"/>
                <a:hlinkClick r:id="rId4"/>
              </a:rPr>
              <a:t>https://fotbalpolopate.jecool.net/</a:t>
            </a:r>
            <a:endParaRPr lang="cs-CZ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cs-CZ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13668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52</Words>
  <Application>Microsoft Office PowerPoint</Application>
  <PresentationFormat>Širokoúhlá obrazovka</PresentationFormat>
  <Paragraphs>14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Arial Black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 Radošinský</dc:creator>
  <cp:lastModifiedBy>Filip Radošinský</cp:lastModifiedBy>
  <cp:revision>3</cp:revision>
  <dcterms:created xsi:type="dcterms:W3CDTF">2024-06-12T09:03:05Z</dcterms:created>
  <dcterms:modified xsi:type="dcterms:W3CDTF">2024-06-12T10:25:08Z</dcterms:modified>
</cp:coreProperties>
</file>