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1260" y="1322705"/>
            <a:ext cx="9476740" cy="218694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ffectLst/>
              </a:rPr>
              <a:t>Nextjs + Mongo Atlas + </a:t>
            </a:r>
            <a:r>
              <a:rPr lang="zh-CN" altLang="en-US" sz="4000" dirty="0">
                <a:effectLst/>
              </a:rPr>
              <a:t>七牛云</a:t>
            </a:r>
            <a:r>
              <a:rPr lang="en-US" altLang="zh-CN" sz="4000" dirty="0">
                <a:effectLst/>
              </a:rPr>
              <a:t> + Vercel</a:t>
            </a:r>
            <a:r>
              <a:rPr lang="en-US" altLang="zh-CN" dirty="0">
                <a:effectLst/>
              </a:rPr>
              <a:t> 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dirty="0">
                <a:latin typeface="+mn-lt"/>
              </a:rPr>
              <a:t>全栈</a:t>
            </a:r>
            <a:r>
              <a:rPr lang="zh-CN" altLang="en-US" sz="4400" dirty="0">
                <a:latin typeface="+mn-lt"/>
              </a:rPr>
              <a:t>开发零费用</a:t>
            </a:r>
            <a:r>
              <a:rPr lang="zh-CN" altLang="en-US" sz="4400" dirty="0">
                <a:latin typeface="+mn-lt"/>
              </a:rPr>
              <a:t>发布</a:t>
            </a:r>
            <a:endParaRPr lang="zh-CN" altLang="en-US" sz="4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第九、服务端</a:t>
            </a:r>
            <a:r>
              <a:rPr lang="zh-CN" altLang="en-US"/>
              <a:t>用户鉴权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对失效的</a:t>
            </a:r>
            <a:r>
              <a:rPr lang="en-US" altLang="zh-CN"/>
              <a:t>Token</a:t>
            </a:r>
            <a:r>
              <a:rPr lang="zh-CN" altLang="en-US"/>
              <a:t>进行鉴权</a:t>
            </a:r>
            <a:r>
              <a:rPr lang="zh-CN" altLang="en-US"/>
              <a:t>操作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第十、图片上传到七牛云（</a:t>
            </a:r>
            <a:r>
              <a:rPr lang="zh-CN" altLang="en-US"/>
              <a:t>一）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为什么要上传到</a:t>
            </a:r>
            <a:r>
              <a:rPr lang="zh-CN" altLang="en-US"/>
              <a:t>七牛云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第十</a:t>
            </a:r>
            <a:r>
              <a:rPr lang="zh-CN" altLang="en-US">
                <a:sym typeface="+mn-ea"/>
              </a:rPr>
              <a:t>一、图片上传到七牛云（</a:t>
            </a:r>
            <a:r>
              <a:rPr lang="zh-CN" altLang="en-US">
                <a:sym typeface="+mn-ea"/>
              </a:rPr>
              <a:t>二）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文章中图片的上传到</a:t>
            </a:r>
            <a:r>
              <a:rPr lang="zh-CN" altLang="en-US"/>
              <a:t>七牛云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https://www.wangeditor.com/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第十二、文章的修改和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第十三、发布到</a:t>
            </a:r>
            <a:r>
              <a:rPr lang="en-US" altLang="zh-CN"/>
              <a:t>Verc</a:t>
            </a:r>
            <a:r>
              <a:rPr lang="en-US" altLang="zh-CN"/>
              <a:t>el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629025" y="2950845"/>
            <a:ext cx="2178050" cy="1045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/>
              <a:t>谢谢</a:t>
            </a:r>
            <a:endParaRPr lang="zh-CN" altLang="en-US" sz="5400"/>
          </a:p>
        </p:txBody>
      </p:sp>
      <p:sp>
        <p:nvSpPr>
          <p:cNvPr id="5" name="文本框 4"/>
          <p:cNvSpPr txBox="1"/>
          <p:nvPr/>
        </p:nvSpPr>
        <p:spPr>
          <a:xfrm>
            <a:off x="647700" y="1694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https://vercel.com/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、感谢</a:t>
            </a:r>
            <a:r>
              <a:rPr lang="en-US" altLang="zh-CN"/>
              <a:t> B</a:t>
            </a:r>
            <a:r>
              <a:rPr lang="zh-CN" altLang="en-US"/>
              <a:t>站</a:t>
            </a:r>
            <a:r>
              <a:rPr lang="en-US" altLang="zh-CN"/>
              <a:t> 小怪兽and皮皮 </a:t>
            </a:r>
            <a:r>
              <a:rPr lang="zh-CN" altLang="en-US"/>
              <a:t>的教程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、环境</a:t>
            </a:r>
            <a:r>
              <a:rPr lang="zh-CN" altLang="en-US"/>
              <a:t>搭建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原始地址：https://github.com/btc022003/next-full-stack-app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Node</a:t>
            </a:r>
            <a:r>
              <a:rPr lang="zh-CN" altLang="en-US"/>
              <a:t>环境</a:t>
            </a:r>
            <a:r>
              <a:rPr lang="en-US" altLang="zh-CN"/>
              <a:t>: 19.9.0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第二、</a:t>
            </a:r>
            <a:r>
              <a:rPr lang="en-US" altLang="zh-CN"/>
              <a:t>Atlas</a:t>
            </a:r>
            <a:r>
              <a:rPr lang="zh-CN" altLang="en-US"/>
              <a:t>注册和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https://www.mongodb.com/zh-cn/products/platform/atlas-database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第三、数据库连接和创建数据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src/models</a:t>
            </a:r>
            <a:r>
              <a:rPr lang="zh-CN" altLang="en-US"/>
              <a:t>中创建表</a:t>
            </a:r>
            <a:r>
              <a:rPr lang="en-US" altLang="zh-CN"/>
              <a:t>user.ts</a:t>
            </a:r>
            <a:r>
              <a:rPr lang="zh-CN" altLang="en-US"/>
              <a:t>和</a:t>
            </a:r>
            <a:r>
              <a:rPr lang="en-US" altLang="zh-CN"/>
              <a:t>article.ts</a:t>
            </a:r>
            <a:r>
              <a:rPr lang="zh-CN" altLang="en-US"/>
              <a:t>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、在</a:t>
            </a:r>
            <a:r>
              <a:rPr lang="en-US" altLang="zh-CN"/>
              <a:t>db.ts</a:t>
            </a:r>
            <a:r>
              <a:rPr lang="zh-CN" altLang="en-US"/>
              <a:t>中进行数据</a:t>
            </a:r>
            <a:r>
              <a:rPr lang="zh-CN" altLang="en-US"/>
              <a:t>连接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*mogooose</a:t>
            </a:r>
            <a:r>
              <a:rPr lang="zh-CN" altLang="en-US"/>
              <a:t>：</a:t>
            </a:r>
            <a:r>
              <a:rPr lang="en-US" altLang="zh-CN"/>
              <a:t> https://www.npmjs.com/package/mongoose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第四、用户注册（一）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、用户注册客户端</a:t>
            </a:r>
            <a:r>
              <a:rPr lang="zh-CN" altLang="en-US"/>
              <a:t>页面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、用户注册服务端</a:t>
            </a:r>
            <a:r>
              <a:rPr lang="zh-CN" altLang="en-US"/>
              <a:t>路由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、用户密码</a:t>
            </a:r>
            <a:r>
              <a:rPr lang="zh-CN" altLang="en-US"/>
              <a:t>加密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、用户</a:t>
            </a:r>
            <a:r>
              <a:rPr lang="zh-CN" altLang="en-US"/>
              <a:t>保存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第五、用户注册（</a:t>
            </a:r>
            <a:r>
              <a:rPr lang="zh-CN" altLang="en-US"/>
              <a:t>二）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修改数据库</a:t>
            </a:r>
            <a:r>
              <a:rPr lang="en-US" altLang="zh-CN"/>
              <a:t> Network Access ip</a:t>
            </a:r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第六、用户登录和身份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、服务端用户登录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、用户的身份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Jwt</a:t>
            </a:r>
            <a:r>
              <a:rPr lang="zh-CN" altLang="en-US"/>
              <a:t>管理用户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第七、前端页面路由中间件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、用户退出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前端页面路由中间件</a:t>
            </a:r>
            <a:r>
              <a:rPr lang="zh-CN" altLang="en-US">
                <a:sym typeface="+mn-ea"/>
              </a:rPr>
              <a:t>管理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第八、文章新建和列表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、文章的新建功能，保存到</a:t>
            </a:r>
            <a:r>
              <a:rPr lang="zh-CN" altLang="en-US"/>
              <a:t>云数据库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、文章列表</a:t>
            </a:r>
            <a:r>
              <a:rPr lang="zh-CN" altLang="en-US"/>
              <a:t>展示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演示</Application>
  <PresentationFormat>宽屏</PresentationFormat>
  <Paragraphs>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Nextjs + Mongo Atlas + 七牛云 + Vercel </vt:lpstr>
      <vt:lpstr>一、简介</vt:lpstr>
      <vt:lpstr>第二、Atlas注册和使用</vt:lpstr>
      <vt:lpstr>第三、数据库连接和创建数据表</vt:lpstr>
      <vt:lpstr>第四、用户注册（一）</vt:lpstr>
      <vt:lpstr>第五、用户注册（二）</vt:lpstr>
      <vt:lpstr>第六、用户登录和身份验证</vt:lpstr>
      <vt:lpstr>第七、前端页面路由中间件管理</vt:lpstr>
      <vt:lpstr>第八、文章新建和列表展示</vt:lpstr>
      <vt:lpstr>第九、服务端用户鉴权</vt:lpstr>
      <vt:lpstr>第十、图片上传到七牛云（一）</vt:lpstr>
      <vt:lpstr>第十一、图片上传到七牛云（二）</vt:lpstr>
      <vt:lpstr>第十二、文章的修改和删除</vt:lpstr>
      <vt:lpstr>第十三、发布到Vercel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Fu</cp:lastModifiedBy>
  <cp:revision>27</cp:revision>
  <dcterms:created xsi:type="dcterms:W3CDTF">2024-05-17T15:25:32Z</dcterms:created>
  <dcterms:modified xsi:type="dcterms:W3CDTF">2024-05-17T15:25:32Z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AC8D98E463894E81EC7647665F9EC17A_43</vt:lpwstr>
  </property>
</Properties>
</file>