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43" r:id="rId2"/>
  </p:sldIdLst>
  <p:sldSz cx="10691813" cy="7559675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16020-1A5F-4C90-B780-7669ACABC8EC}" v="3" dt="2025-10-07T11:50:27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00" y="28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Wu/WYHQ/Wiwynn" userId="380cad44-69a0-4303-a053-779f6e8159dd" providerId="ADAL" clId="{9BB8234E-8292-42D1-A0CA-69149657B291}"/>
    <pc:docChg chg="undo custSel addSld delSld modSld">
      <pc:chgData name="Linda Wu/WYHQ/Wiwynn" userId="380cad44-69a0-4303-a053-779f6e8159dd" providerId="ADAL" clId="{9BB8234E-8292-42D1-A0CA-69149657B291}" dt="2025-06-26T06:33:36.045" v="58" actId="478"/>
      <pc:docMkLst>
        <pc:docMk/>
      </pc:docMkLst>
      <pc:sldChg chg="addSp delSp modSp mod">
        <pc:chgData name="Linda Wu/WYHQ/Wiwynn" userId="380cad44-69a0-4303-a053-779f6e8159dd" providerId="ADAL" clId="{9BB8234E-8292-42D1-A0CA-69149657B291}" dt="2025-06-26T06:33:36.045" v="58" actId="478"/>
        <pc:sldMkLst>
          <pc:docMk/>
          <pc:sldMk cId="22432413" sldId="256"/>
        </pc:sldMkLst>
      </pc:sldChg>
      <pc:sldChg chg="addSp delSp modSp mod">
        <pc:chgData name="Linda Wu/WYHQ/Wiwynn" userId="380cad44-69a0-4303-a053-779f6e8159dd" providerId="ADAL" clId="{9BB8234E-8292-42D1-A0CA-69149657B291}" dt="2025-06-26T06:33:22.479" v="56" actId="21"/>
        <pc:sldMkLst>
          <pc:docMk/>
          <pc:sldMk cId="1349889328" sldId="257"/>
        </pc:sldMkLst>
      </pc:sldChg>
      <pc:sldChg chg="del">
        <pc:chgData name="Linda Wu/WYHQ/Wiwynn" userId="380cad44-69a0-4303-a053-779f6e8159dd" providerId="ADAL" clId="{9BB8234E-8292-42D1-A0CA-69149657B291}" dt="2025-06-26T06:13:35.596" v="34" actId="47"/>
        <pc:sldMkLst>
          <pc:docMk/>
          <pc:sldMk cId="1828684460" sldId="258"/>
        </pc:sldMkLst>
      </pc:sldChg>
      <pc:sldChg chg="del">
        <pc:chgData name="Linda Wu/WYHQ/Wiwynn" userId="380cad44-69a0-4303-a053-779f6e8159dd" providerId="ADAL" clId="{9BB8234E-8292-42D1-A0CA-69149657B291}" dt="2025-06-26T06:13:35.596" v="34" actId="47"/>
        <pc:sldMkLst>
          <pc:docMk/>
          <pc:sldMk cId="3798764132" sldId="259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746408319" sldId="260"/>
        </pc:sldMkLst>
      </pc:sldChg>
      <pc:sldChg chg="addSp delSp modSp add mod">
        <pc:chgData name="Linda Wu/WYHQ/Wiwynn" userId="380cad44-69a0-4303-a053-779f6e8159dd" providerId="ADAL" clId="{9BB8234E-8292-42D1-A0CA-69149657B291}" dt="2025-06-26T06:19:25.058" v="54" actId="21"/>
        <pc:sldMkLst>
          <pc:docMk/>
          <pc:sldMk cId="4013498831" sldId="260"/>
        </pc:sldMkLst>
      </pc:sldChg>
      <pc:sldChg chg="modSp add mod">
        <pc:chgData name="Linda Wu/WYHQ/Wiwynn" userId="380cad44-69a0-4303-a053-779f6e8159dd" providerId="ADAL" clId="{9BB8234E-8292-42D1-A0CA-69149657B291}" dt="2025-06-26T06:17:09.299" v="50" actId="6549"/>
        <pc:sldMkLst>
          <pc:docMk/>
          <pc:sldMk cId="3037552538" sldId="261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315625561" sldId="261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325438481" sldId="262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739247777" sldId="263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800540477" sldId="264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380999625" sldId="265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609931432" sldId="266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623095508" sldId="267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368769920" sldId="268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080594239" sldId="269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928534695" sldId="270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250010664" sldId="271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548858115" sldId="272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447857803" sldId="273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457525576" sldId="274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71240972" sldId="275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165797824" sldId="276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4244904259" sldId="277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579790170" sldId="278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959758930" sldId="279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090894404" sldId="280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108599654" sldId="281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967729786" sldId="282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894530586" sldId="283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727685166" sldId="284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716958893" sldId="285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671451114" sldId="286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4145780556" sldId="287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266951665" sldId="288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122542514" sldId="289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73868713" sldId="290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92470811" sldId="291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765610954" sldId="292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049415731" sldId="293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779901086" sldId="294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693100818" sldId="295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359632834" sldId="296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519298946" sldId="297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088080170" sldId="298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51599501" sldId="299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768717674" sldId="300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969968850" sldId="301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09341896" sldId="302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887202116" sldId="303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4114809489" sldId="304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491012280" sldId="305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71789596" sldId="306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169142865" sldId="307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345983768" sldId="308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676048930" sldId="309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691556511" sldId="310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546532495" sldId="311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304643220" sldId="312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560386734" sldId="313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724693660" sldId="314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446304152" sldId="315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990435916" sldId="316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234953836" sldId="317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844170926" sldId="318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539573436" sldId="319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790939387" sldId="320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676954298" sldId="321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91915156" sldId="322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637175370" sldId="323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726881460" sldId="324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387097448" sldId="325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916528408" sldId="326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586869815" sldId="327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383969294" sldId="328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370331373" sldId="329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102296253" sldId="330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858484228" sldId="331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256761291" sldId="332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544122191" sldId="333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780060773" sldId="334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443156220" sldId="335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1379526891" sldId="336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2802009775" sldId="337"/>
        </pc:sldMkLst>
      </pc:sldChg>
      <pc:sldChg chg="del">
        <pc:chgData name="Linda Wu/WYHQ/Wiwynn" userId="380cad44-69a0-4303-a053-779f6e8159dd" providerId="ADAL" clId="{9BB8234E-8292-42D1-A0CA-69149657B291}" dt="2025-06-26T06:09:14.533" v="0" actId="47"/>
        <pc:sldMkLst>
          <pc:docMk/>
          <pc:sldMk cId="3402880917" sldId="338"/>
        </pc:sldMkLst>
      </pc:sldChg>
    </pc:docChg>
  </pc:docChgLst>
  <pc:docChgLst>
    <pc:chgData name="夫楨 王" userId="261274b1bdcb1d34" providerId="LiveId" clId="{6F64704B-28BD-4727-89DE-7FEAF7BF5773}"/>
    <pc:docChg chg="custSel addSld delSld modSld">
      <pc:chgData name="夫楨 王" userId="261274b1bdcb1d34" providerId="LiveId" clId="{6F64704B-28BD-4727-89DE-7FEAF7BF5773}" dt="2025-10-08T01:52:10.130" v="387" actId="14429"/>
      <pc:docMkLst>
        <pc:docMk/>
      </pc:docMkLst>
      <pc:sldChg chg="modSp mod">
        <pc:chgData name="夫楨 王" userId="261274b1bdcb1d34" providerId="LiveId" clId="{6F64704B-28BD-4727-89DE-7FEAF7BF5773}" dt="2025-10-08T01:52:10.130" v="387" actId="14429"/>
        <pc:sldMkLst>
          <pc:docMk/>
          <pc:sldMk cId="4292231844" sldId="343"/>
        </pc:sldMkLst>
        <pc:spChg chg="mod">
          <ac:chgData name="夫楨 王" userId="261274b1bdcb1d34" providerId="LiveId" clId="{6F64704B-28BD-4727-89DE-7FEAF7BF5773}" dt="2025-10-07T14:58:52.669" v="84" actId="20577"/>
          <ac:spMkLst>
            <pc:docMk/>
            <pc:sldMk cId="4292231844" sldId="343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2.679" v="85" actId="20577"/>
          <ac:spMkLst>
            <pc:docMk/>
            <pc:sldMk cId="4292231844" sldId="343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2.705" v="86" actId="20577"/>
          <ac:spMkLst>
            <pc:docMk/>
            <pc:sldMk cId="4292231844" sldId="343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2.716" v="87" actId="20577"/>
          <ac:spMkLst>
            <pc:docMk/>
            <pc:sldMk cId="4292231844" sldId="343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2.725" v="88" actId="20577"/>
          <ac:spMkLst>
            <pc:docMk/>
            <pc:sldMk cId="4292231844" sldId="343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2.734" v="89" actId="20577"/>
          <ac:spMkLst>
            <pc:docMk/>
            <pc:sldMk cId="4292231844" sldId="343"/>
            <ac:spMk id="9" creationId="{D73646E6-5B49-4FF7-F13D-778DA62892CF}"/>
          </ac:spMkLst>
        </pc:spChg>
        <pc:spChg chg="mod modVis">
          <ac:chgData name="夫楨 王" userId="261274b1bdcb1d34" providerId="LiveId" clId="{6F64704B-28BD-4727-89DE-7FEAF7BF5773}" dt="2025-10-08T01:52:10.130" v="387" actId="14429"/>
          <ac:spMkLst>
            <pc:docMk/>
            <pc:sldMk cId="4292231844" sldId="343"/>
            <ac:spMk id="12" creationId="{0004C5C4-681F-852B-DEAA-909CF37C38E0}"/>
          </ac:spMkLst>
        </pc:spChg>
        <pc:spChg chg="mod">
          <ac:chgData name="夫楨 王" userId="261274b1bdcb1d34" providerId="LiveId" clId="{6F64704B-28BD-4727-89DE-7FEAF7BF5773}" dt="2025-10-07T14:58:52.741" v="90" actId="20577"/>
          <ac:spMkLst>
            <pc:docMk/>
            <pc:sldMk cId="4292231844" sldId="343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3141747132" sldId="344"/>
        </pc:sldMkLst>
        <pc:spChg chg="mod">
          <ac:chgData name="夫楨 王" userId="261274b1bdcb1d34" providerId="LiveId" clId="{6F64704B-28BD-4727-89DE-7FEAF7BF5773}" dt="2025-10-07T14:58:55.911" v="378" actId="20577"/>
          <ac:spMkLst>
            <pc:docMk/>
            <pc:sldMk cId="3141747132" sldId="344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5.916" v="379" actId="20577"/>
          <ac:spMkLst>
            <pc:docMk/>
            <pc:sldMk cId="3141747132" sldId="344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5.921" v="380" actId="20577"/>
          <ac:spMkLst>
            <pc:docMk/>
            <pc:sldMk cId="3141747132" sldId="344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.926" v="381" actId="20577"/>
          <ac:spMkLst>
            <pc:docMk/>
            <pc:sldMk cId="3141747132" sldId="344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931" v="382" actId="20577"/>
          <ac:spMkLst>
            <pc:docMk/>
            <pc:sldMk cId="3141747132" sldId="344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935" v="383" actId="20577"/>
          <ac:spMkLst>
            <pc:docMk/>
            <pc:sldMk cId="3141747132" sldId="344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939" v="384" actId="20577"/>
          <ac:spMkLst>
            <pc:docMk/>
            <pc:sldMk cId="3141747132" sldId="344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519034875" sldId="345"/>
        </pc:sldMkLst>
        <pc:spChg chg="mod">
          <ac:chgData name="夫楨 王" userId="261274b1bdcb1d34" providerId="LiveId" clId="{6F64704B-28BD-4727-89DE-7FEAF7BF5773}" dt="2025-10-07T14:58:55.843" v="371" actId="20577"/>
          <ac:spMkLst>
            <pc:docMk/>
            <pc:sldMk cId="519034875" sldId="345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5.848" v="372" actId="20577"/>
          <ac:spMkLst>
            <pc:docMk/>
            <pc:sldMk cId="519034875" sldId="345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5.853" v="373" actId="20577"/>
          <ac:spMkLst>
            <pc:docMk/>
            <pc:sldMk cId="519034875" sldId="345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.859" v="374" actId="20577"/>
          <ac:spMkLst>
            <pc:docMk/>
            <pc:sldMk cId="519034875" sldId="345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864" v="375" actId="20577"/>
          <ac:spMkLst>
            <pc:docMk/>
            <pc:sldMk cId="519034875" sldId="345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868" v="376" actId="20577"/>
          <ac:spMkLst>
            <pc:docMk/>
            <pc:sldMk cId="519034875" sldId="345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874" v="377" actId="20577"/>
          <ac:spMkLst>
            <pc:docMk/>
            <pc:sldMk cId="519034875" sldId="345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4004366956" sldId="346"/>
        </pc:sldMkLst>
        <pc:spChg chg="mod">
          <ac:chgData name="夫楨 王" userId="261274b1bdcb1d34" providerId="LiveId" clId="{6F64704B-28BD-4727-89DE-7FEAF7BF5773}" dt="2025-10-07T14:58:55.773" v="364" actId="20577"/>
          <ac:spMkLst>
            <pc:docMk/>
            <pc:sldMk cId="4004366956" sldId="346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5.779" v="365" actId="20577"/>
          <ac:spMkLst>
            <pc:docMk/>
            <pc:sldMk cId="4004366956" sldId="346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5.783" v="366" actId="20577"/>
          <ac:spMkLst>
            <pc:docMk/>
            <pc:sldMk cId="4004366956" sldId="346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.789" v="367" actId="20577"/>
          <ac:spMkLst>
            <pc:docMk/>
            <pc:sldMk cId="4004366956" sldId="346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794" v="368" actId="20577"/>
          <ac:spMkLst>
            <pc:docMk/>
            <pc:sldMk cId="4004366956" sldId="346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799" v="369" actId="20577"/>
          <ac:spMkLst>
            <pc:docMk/>
            <pc:sldMk cId="4004366956" sldId="346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804" v="370" actId="20577"/>
          <ac:spMkLst>
            <pc:docMk/>
            <pc:sldMk cId="4004366956" sldId="346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2341513847" sldId="347"/>
        </pc:sldMkLst>
        <pc:spChg chg="mod">
          <ac:chgData name="夫楨 王" userId="261274b1bdcb1d34" providerId="LiveId" clId="{6F64704B-28BD-4727-89DE-7FEAF7BF5773}" dt="2025-10-07T14:58:55.700" v="357" actId="20577"/>
          <ac:spMkLst>
            <pc:docMk/>
            <pc:sldMk cId="2341513847" sldId="347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5.706" v="358" actId="20577"/>
          <ac:spMkLst>
            <pc:docMk/>
            <pc:sldMk cId="2341513847" sldId="347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5.712" v="359" actId="20577"/>
          <ac:spMkLst>
            <pc:docMk/>
            <pc:sldMk cId="2341513847" sldId="347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.717" v="360" actId="20577"/>
          <ac:spMkLst>
            <pc:docMk/>
            <pc:sldMk cId="2341513847" sldId="347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721" v="361" actId="20577"/>
          <ac:spMkLst>
            <pc:docMk/>
            <pc:sldMk cId="2341513847" sldId="347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727" v="362" actId="20577"/>
          <ac:spMkLst>
            <pc:docMk/>
            <pc:sldMk cId="2341513847" sldId="347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732" v="363" actId="20577"/>
          <ac:spMkLst>
            <pc:docMk/>
            <pc:sldMk cId="2341513847" sldId="347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966891735" sldId="348"/>
        </pc:sldMkLst>
        <pc:spChg chg="mod">
          <ac:chgData name="夫楨 王" userId="261274b1bdcb1d34" providerId="LiveId" clId="{6F64704B-28BD-4727-89DE-7FEAF7BF5773}" dt="2025-10-07T14:58:55.632" v="350" actId="20577"/>
          <ac:spMkLst>
            <pc:docMk/>
            <pc:sldMk cId="966891735" sldId="348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5.637" v="351" actId="20577"/>
          <ac:spMkLst>
            <pc:docMk/>
            <pc:sldMk cId="966891735" sldId="348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5.641" v="352" actId="20577"/>
          <ac:spMkLst>
            <pc:docMk/>
            <pc:sldMk cId="966891735" sldId="348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.646" v="353" actId="20577"/>
          <ac:spMkLst>
            <pc:docMk/>
            <pc:sldMk cId="966891735" sldId="348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651" v="354" actId="20577"/>
          <ac:spMkLst>
            <pc:docMk/>
            <pc:sldMk cId="966891735" sldId="348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657" v="355" actId="20577"/>
          <ac:spMkLst>
            <pc:docMk/>
            <pc:sldMk cId="966891735" sldId="348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661" v="356" actId="20577"/>
          <ac:spMkLst>
            <pc:docMk/>
            <pc:sldMk cId="966891735" sldId="348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798551619" sldId="349"/>
        </pc:sldMkLst>
        <pc:spChg chg="mod">
          <ac:chgData name="夫楨 王" userId="261274b1bdcb1d34" providerId="LiveId" clId="{6F64704B-28BD-4727-89DE-7FEAF7BF5773}" dt="2025-10-07T14:58:55.568" v="343" actId="20577"/>
          <ac:spMkLst>
            <pc:docMk/>
            <pc:sldMk cId="798551619" sldId="349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5.574" v="344" actId="20577"/>
          <ac:spMkLst>
            <pc:docMk/>
            <pc:sldMk cId="798551619" sldId="349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5.580" v="345" actId="20577"/>
          <ac:spMkLst>
            <pc:docMk/>
            <pc:sldMk cId="798551619" sldId="349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.584" v="346" actId="20577"/>
          <ac:spMkLst>
            <pc:docMk/>
            <pc:sldMk cId="798551619" sldId="349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589" v="347" actId="20577"/>
          <ac:spMkLst>
            <pc:docMk/>
            <pc:sldMk cId="798551619" sldId="349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595" v="348" actId="20577"/>
          <ac:spMkLst>
            <pc:docMk/>
            <pc:sldMk cId="798551619" sldId="349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599" v="349" actId="20577"/>
          <ac:spMkLst>
            <pc:docMk/>
            <pc:sldMk cId="798551619" sldId="349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1614017507" sldId="350"/>
        </pc:sldMkLst>
        <pc:spChg chg="mod">
          <ac:chgData name="夫楨 王" userId="261274b1bdcb1d34" providerId="LiveId" clId="{6F64704B-28BD-4727-89DE-7FEAF7BF5773}" dt="2025-10-07T14:58:55.505" v="336" actId="20577"/>
          <ac:spMkLst>
            <pc:docMk/>
            <pc:sldMk cId="1614017507" sldId="350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5.510" v="337" actId="20577"/>
          <ac:spMkLst>
            <pc:docMk/>
            <pc:sldMk cId="1614017507" sldId="350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5.516" v="338" actId="20577"/>
          <ac:spMkLst>
            <pc:docMk/>
            <pc:sldMk cId="1614017507" sldId="350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.521" v="339" actId="20577"/>
          <ac:spMkLst>
            <pc:docMk/>
            <pc:sldMk cId="1614017507" sldId="350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526" v="340" actId="20577"/>
          <ac:spMkLst>
            <pc:docMk/>
            <pc:sldMk cId="1614017507" sldId="350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531" v="341" actId="20577"/>
          <ac:spMkLst>
            <pc:docMk/>
            <pc:sldMk cId="1614017507" sldId="350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536" v="342" actId="20577"/>
          <ac:spMkLst>
            <pc:docMk/>
            <pc:sldMk cId="1614017507" sldId="350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843766273" sldId="351"/>
        </pc:sldMkLst>
        <pc:spChg chg="mod">
          <ac:chgData name="夫楨 王" userId="261274b1bdcb1d34" providerId="LiveId" clId="{6F64704B-28BD-4727-89DE-7FEAF7BF5773}" dt="2025-10-07T14:58:55.439" v="329" actId="20577"/>
          <ac:spMkLst>
            <pc:docMk/>
            <pc:sldMk cId="843766273" sldId="351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5.443" v="330" actId="20577"/>
          <ac:spMkLst>
            <pc:docMk/>
            <pc:sldMk cId="843766273" sldId="351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5.449" v="331" actId="20577"/>
          <ac:spMkLst>
            <pc:docMk/>
            <pc:sldMk cId="843766273" sldId="351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.454" v="332" actId="20577"/>
          <ac:spMkLst>
            <pc:docMk/>
            <pc:sldMk cId="843766273" sldId="351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459" v="333" actId="20577"/>
          <ac:spMkLst>
            <pc:docMk/>
            <pc:sldMk cId="843766273" sldId="351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463" v="334" actId="20577"/>
          <ac:spMkLst>
            <pc:docMk/>
            <pc:sldMk cId="843766273" sldId="351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468" v="335" actId="20577"/>
          <ac:spMkLst>
            <pc:docMk/>
            <pc:sldMk cId="843766273" sldId="351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868707442" sldId="352"/>
        </pc:sldMkLst>
        <pc:spChg chg="mod">
          <ac:chgData name="夫楨 王" userId="261274b1bdcb1d34" providerId="LiveId" clId="{6F64704B-28BD-4727-89DE-7FEAF7BF5773}" dt="2025-10-07T14:58:55.363" v="322" actId="20577"/>
          <ac:spMkLst>
            <pc:docMk/>
            <pc:sldMk cId="868707442" sldId="352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5.370" v="323" actId="20577"/>
          <ac:spMkLst>
            <pc:docMk/>
            <pc:sldMk cId="868707442" sldId="352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5.375" v="324" actId="20577"/>
          <ac:spMkLst>
            <pc:docMk/>
            <pc:sldMk cId="868707442" sldId="352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.388" v="325" actId="20577"/>
          <ac:spMkLst>
            <pc:docMk/>
            <pc:sldMk cId="868707442" sldId="352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393" v="326" actId="20577"/>
          <ac:spMkLst>
            <pc:docMk/>
            <pc:sldMk cId="868707442" sldId="352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398" v="327" actId="20577"/>
          <ac:spMkLst>
            <pc:docMk/>
            <pc:sldMk cId="868707442" sldId="352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403" v="328" actId="20577"/>
          <ac:spMkLst>
            <pc:docMk/>
            <pc:sldMk cId="868707442" sldId="352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1209510280" sldId="353"/>
        </pc:sldMkLst>
        <pc:spChg chg="mod">
          <ac:chgData name="夫楨 王" userId="261274b1bdcb1d34" providerId="LiveId" clId="{6F64704B-28BD-4727-89DE-7FEAF7BF5773}" dt="2025-10-07T14:58:55.299" v="315" actId="20577"/>
          <ac:spMkLst>
            <pc:docMk/>
            <pc:sldMk cId="1209510280" sldId="353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5.304" v="316" actId="20577"/>
          <ac:spMkLst>
            <pc:docMk/>
            <pc:sldMk cId="1209510280" sldId="353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5.308" v="317" actId="20577"/>
          <ac:spMkLst>
            <pc:docMk/>
            <pc:sldMk cId="1209510280" sldId="353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.313" v="318" actId="20577"/>
          <ac:spMkLst>
            <pc:docMk/>
            <pc:sldMk cId="1209510280" sldId="353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318" v="319" actId="20577"/>
          <ac:spMkLst>
            <pc:docMk/>
            <pc:sldMk cId="1209510280" sldId="353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322" v="320" actId="20577"/>
          <ac:spMkLst>
            <pc:docMk/>
            <pc:sldMk cId="1209510280" sldId="353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326" v="321" actId="20577"/>
          <ac:spMkLst>
            <pc:docMk/>
            <pc:sldMk cId="1209510280" sldId="353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2574557527" sldId="354"/>
        </pc:sldMkLst>
        <pc:spChg chg="mod">
          <ac:chgData name="夫楨 王" userId="261274b1bdcb1d34" providerId="LiveId" clId="{6F64704B-28BD-4727-89DE-7FEAF7BF5773}" dt="2025-10-07T14:58:55.238" v="308" actId="20577"/>
          <ac:spMkLst>
            <pc:docMk/>
            <pc:sldMk cId="2574557527" sldId="354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5.244" v="309" actId="20577"/>
          <ac:spMkLst>
            <pc:docMk/>
            <pc:sldMk cId="2574557527" sldId="354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5.248" v="310" actId="20577"/>
          <ac:spMkLst>
            <pc:docMk/>
            <pc:sldMk cId="2574557527" sldId="354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.252" v="311" actId="20577"/>
          <ac:spMkLst>
            <pc:docMk/>
            <pc:sldMk cId="2574557527" sldId="354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256" v="312" actId="20577"/>
          <ac:spMkLst>
            <pc:docMk/>
            <pc:sldMk cId="2574557527" sldId="354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261" v="313" actId="20577"/>
          <ac:spMkLst>
            <pc:docMk/>
            <pc:sldMk cId="2574557527" sldId="354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265" v="314" actId="20577"/>
          <ac:spMkLst>
            <pc:docMk/>
            <pc:sldMk cId="2574557527" sldId="354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41094669" sldId="355"/>
        </pc:sldMkLst>
        <pc:spChg chg="mod">
          <ac:chgData name="夫楨 王" userId="261274b1bdcb1d34" providerId="LiveId" clId="{6F64704B-28BD-4727-89DE-7FEAF7BF5773}" dt="2025-10-07T14:58:55.165" v="301" actId="20577"/>
          <ac:spMkLst>
            <pc:docMk/>
            <pc:sldMk cId="41094669" sldId="355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5.171" v="302" actId="20577"/>
          <ac:spMkLst>
            <pc:docMk/>
            <pc:sldMk cId="41094669" sldId="355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5.178" v="303" actId="20577"/>
          <ac:spMkLst>
            <pc:docMk/>
            <pc:sldMk cId="41094669" sldId="355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.183" v="304" actId="20577"/>
          <ac:spMkLst>
            <pc:docMk/>
            <pc:sldMk cId="41094669" sldId="355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188" v="305" actId="20577"/>
          <ac:spMkLst>
            <pc:docMk/>
            <pc:sldMk cId="41094669" sldId="355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192" v="306" actId="20577"/>
          <ac:spMkLst>
            <pc:docMk/>
            <pc:sldMk cId="41094669" sldId="355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199" v="307" actId="20577"/>
          <ac:spMkLst>
            <pc:docMk/>
            <pc:sldMk cId="41094669" sldId="355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709847445" sldId="356"/>
        </pc:sldMkLst>
        <pc:spChg chg="mod">
          <ac:chgData name="夫楨 王" userId="261274b1bdcb1d34" providerId="LiveId" clId="{6F64704B-28BD-4727-89DE-7FEAF7BF5773}" dt="2025-10-07T14:58:55.061" v="294" actId="20577"/>
          <ac:spMkLst>
            <pc:docMk/>
            <pc:sldMk cId="709847445" sldId="356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5.067" v="295" actId="20577"/>
          <ac:spMkLst>
            <pc:docMk/>
            <pc:sldMk cId="709847445" sldId="356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5.072" v="296" actId="20577"/>
          <ac:spMkLst>
            <pc:docMk/>
            <pc:sldMk cId="709847445" sldId="356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.076" v="297" actId="20577"/>
          <ac:spMkLst>
            <pc:docMk/>
            <pc:sldMk cId="709847445" sldId="356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080" v="298" actId="20577"/>
          <ac:spMkLst>
            <pc:docMk/>
            <pc:sldMk cId="709847445" sldId="356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095" v="299" actId="20577"/>
          <ac:spMkLst>
            <pc:docMk/>
            <pc:sldMk cId="709847445" sldId="356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102" v="300" actId="20577"/>
          <ac:spMkLst>
            <pc:docMk/>
            <pc:sldMk cId="709847445" sldId="356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312935269" sldId="357"/>
        </pc:sldMkLst>
        <pc:spChg chg="mod">
          <ac:chgData name="夫楨 王" userId="261274b1bdcb1d34" providerId="LiveId" clId="{6F64704B-28BD-4727-89DE-7FEAF7BF5773}" dt="2025-10-07T14:58:54.982" v="287" actId="20577"/>
          <ac:spMkLst>
            <pc:docMk/>
            <pc:sldMk cId="312935269" sldId="357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4.988" v="288" actId="20577"/>
          <ac:spMkLst>
            <pc:docMk/>
            <pc:sldMk cId="312935269" sldId="357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4.994" v="289" actId="20577"/>
          <ac:spMkLst>
            <pc:docMk/>
            <pc:sldMk cId="312935269" sldId="357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5" v="290" actId="20577"/>
          <ac:spMkLst>
            <pc:docMk/>
            <pc:sldMk cId="312935269" sldId="357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5.006" v="291" actId="20577"/>
          <ac:spMkLst>
            <pc:docMk/>
            <pc:sldMk cId="312935269" sldId="357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5.011" v="292" actId="20577"/>
          <ac:spMkLst>
            <pc:docMk/>
            <pc:sldMk cId="312935269" sldId="357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5.016" v="293" actId="20577"/>
          <ac:spMkLst>
            <pc:docMk/>
            <pc:sldMk cId="312935269" sldId="357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935188191" sldId="358"/>
        </pc:sldMkLst>
        <pc:spChg chg="mod">
          <ac:chgData name="夫楨 王" userId="261274b1bdcb1d34" providerId="LiveId" clId="{6F64704B-28BD-4727-89DE-7FEAF7BF5773}" dt="2025-10-07T14:58:54.892" v="280" actId="20577"/>
          <ac:spMkLst>
            <pc:docMk/>
            <pc:sldMk cId="935188191" sldId="358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4.900" v="281" actId="20577"/>
          <ac:spMkLst>
            <pc:docMk/>
            <pc:sldMk cId="935188191" sldId="358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4.906" v="282" actId="20577"/>
          <ac:spMkLst>
            <pc:docMk/>
            <pc:sldMk cId="935188191" sldId="358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4.913" v="283" actId="20577"/>
          <ac:spMkLst>
            <pc:docMk/>
            <pc:sldMk cId="935188191" sldId="358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4.922" v="284" actId="20577"/>
          <ac:spMkLst>
            <pc:docMk/>
            <pc:sldMk cId="935188191" sldId="358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4.930" v="285" actId="20577"/>
          <ac:spMkLst>
            <pc:docMk/>
            <pc:sldMk cId="935188191" sldId="358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4.936" v="286" actId="20577"/>
          <ac:spMkLst>
            <pc:docMk/>
            <pc:sldMk cId="935188191" sldId="358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1866703214" sldId="359"/>
        </pc:sldMkLst>
        <pc:spChg chg="mod">
          <ac:chgData name="夫楨 王" userId="261274b1bdcb1d34" providerId="LiveId" clId="{6F64704B-28BD-4727-89DE-7FEAF7BF5773}" dt="2025-10-07T14:58:54.780" v="273" actId="20577"/>
          <ac:spMkLst>
            <pc:docMk/>
            <pc:sldMk cId="1866703214" sldId="359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4.785" v="274" actId="20577"/>
          <ac:spMkLst>
            <pc:docMk/>
            <pc:sldMk cId="1866703214" sldId="359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4.790" v="275" actId="20577"/>
          <ac:spMkLst>
            <pc:docMk/>
            <pc:sldMk cId="1866703214" sldId="359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4.796" v="276" actId="20577"/>
          <ac:spMkLst>
            <pc:docMk/>
            <pc:sldMk cId="1866703214" sldId="359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4.802" v="277" actId="20577"/>
          <ac:spMkLst>
            <pc:docMk/>
            <pc:sldMk cId="1866703214" sldId="359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4.808" v="278" actId="20577"/>
          <ac:spMkLst>
            <pc:docMk/>
            <pc:sldMk cId="1866703214" sldId="359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4.813" v="279" actId="20577"/>
          <ac:spMkLst>
            <pc:docMk/>
            <pc:sldMk cId="1866703214" sldId="359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2740391737" sldId="360"/>
        </pc:sldMkLst>
        <pc:spChg chg="mod">
          <ac:chgData name="夫楨 王" userId="261274b1bdcb1d34" providerId="LiveId" clId="{6F64704B-28BD-4727-89DE-7FEAF7BF5773}" dt="2025-10-07T14:58:54.704" v="266" actId="20577"/>
          <ac:spMkLst>
            <pc:docMk/>
            <pc:sldMk cId="2740391737" sldId="360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4.709" v="267" actId="20577"/>
          <ac:spMkLst>
            <pc:docMk/>
            <pc:sldMk cId="2740391737" sldId="360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4.715" v="268" actId="20577"/>
          <ac:spMkLst>
            <pc:docMk/>
            <pc:sldMk cId="2740391737" sldId="360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4.721" v="269" actId="20577"/>
          <ac:spMkLst>
            <pc:docMk/>
            <pc:sldMk cId="2740391737" sldId="360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4.727" v="270" actId="20577"/>
          <ac:spMkLst>
            <pc:docMk/>
            <pc:sldMk cId="2740391737" sldId="360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4.733" v="271" actId="20577"/>
          <ac:spMkLst>
            <pc:docMk/>
            <pc:sldMk cId="2740391737" sldId="360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4.739" v="272" actId="20577"/>
          <ac:spMkLst>
            <pc:docMk/>
            <pc:sldMk cId="2740391737" sldId="360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400136613" sldId="361"/>
        </pc:sldMkLst>
        <pc:spChg chg="mod">
          <ac:chgData name="夫楨 王" userId="261274b1bdcb1d34" providerId="LiveId" clId="{6F64704B-28BD-4727-89DE-7FEAF7BF5773}" dt="2025-10-07T14:58:54.637" v="259" actId="20577"/>
          <ac:spMkLst>
            <pc:docMk/>
            <pc:sldMk cId="400136613" sldId="361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4.642" v="260" actId="20577"/>
          <ac:spMkLst>
            <pc:docMk/>
            <pc:sldMk cId="400136613" sldId="361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4.647" v="261" actId="20577"/>
          <ac:spMkLst>
            <pc:docMk/>
            <pc:sldMk cId="400136613" sldId="361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4.651" v="262" actId="20577"/>
          <ac:spMkLst>
            <pc:docMk/>
            <pc:sldMk cId="400136613" sldId="361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4.657" v="263" actId="20577"/>
          <ac:spMkLst>
            <pc:docMk/>
            <pc:sldMk cId="400136613" sldId="361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4.662" v="264" actId="20577"/>
          <ac:spMkLst>
            <pc:docMk/>
            <pc:sldMk cId="400136613" sldId="361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4.667" v="265" actId="20577"/>
          <ac:spMkLst>
            <pc:docMk/>
            <pc:sldMk cId="400136613" sldId="361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2556693154" sldId="362"/>
        </pc:sldMkLst>
        <pc:spChg chg="mod">
          <ac:chgData name="夫楨 王" userId="261274b1bdcb1d34" providerId="LiveId" clId="{6F64704B-28BD-4727-89DE-7FEAF7BF5773}" dt="2025-10-07T14:58:54.575" v="252" actId="20577"/>
          <ac:spMkLst>
            <pc:docMk/>
            <pc:sldMk cId="2556693154" sldId="362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4.580" v="253" actId="20577"/>
          <ac:spMkLst>
            <pc:docMk/>
            <pc:sldMk cId="2556693154" sldId="362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4.585" v="254" actId="20577"/>
          <ac:spMkLst>
            <pc:docMk/>
            <pc:sldMk cId="2556693154" sldId="362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4.589" v="255" actId="20577"/>
          <ac:spMkLst>
            <pc:docMk/>
            <pc:sldMk cId="2556693154" sldId="362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4.595" v="256" actId="20577"/>
          <ac:spMkLst>
            <pc:docMk/>
            <pc:sldMk cId="2556693154" sldId="362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4.600" v="257" actId="20577"/>
          <ac:spMkLst>
            <pc:docMk/>
            <pc:sldMk cId="2556693154" sldId="362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4.604" v="258" actId="20577"/>
          <ac:spMkLst>
            <pc:docMk/>
            <pc:sldMk cId="2556693154" sldId="362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3155487931" sldId="363"/>
        </pc:sldMkLst>
        <pc:spChg chg="mod">
          <ac:chgData name="夫楨 王" userId="261274b1bdcb1d34" providerId="LiveId" clId="{6F64704B-28BD-4727-89DE-7FEAF7BF5773}" dt="2025-10-07T14:58:54.495" v="245" actId="20577"/>
          <ac:spMkLst>
            <pc:docMk/>
            <pc:sldMk cId="3155487931" sldId="363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4.501" v="246" actId="20577"/>
          <ac:spMkLst>
            <pc:docMk/>
            <pc:sldMk cId="3155487931" sldId="363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4.507" v="247" actId="20577"/>
          <ac:spMkLst>
            <pc:docMk/>
            <pc:sldMk cId="3155487931" sldId="363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4.514" v="248" actId="20577"/>
          <ac:spMkLst>
            <pc:docMk/>
            <pc:sldMk cId="3155487931" sldId="363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4.519" v="249" actId="20577"/>
          <ac:spMkLst>
            <pc:docMk/>
            <pc:sldMk cId="3155487931" sldId="363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4.524" v="250" actId="20577"/>
          <ac:spMkLst>
            <pc:docMk/>
            <pc:sldMk cId="3155487931" sldId="363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4.529" v="251" actId="20577"/>
          <ac:spMkLst>
            <pc:docMk/>
            <pc:sldMk cId="3155487931" sldId="363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4013691803" sldId="364"/>
        </pc:sldMkLst>
        <pc:spChg chg="mod">
          <ac:chgData name="夫楨 王" userId="261274b1bdcb1d34" providerId="LiveId" clId="{6F64704B-28BD-4727-89DE-7FEAF7BF5773}" dt="2025-10-07T14:58:54.403" v="238" actId="20577"/>
          <ac:spMkLst>
            <pc:docMk/>
            <pc:sldMk cId="4013691803" sldId="364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4.409" v="239" actId="20577"/>
          <ac:spMkLst>
            <pc:docMk/>
            <pc:sldMk cId="4013691803" sldId="364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4.415" v="240" actId="20577"/>
          <ac:spMkLst>
            <pc:docMk/>
            <pc:sldMk cId="4013691803" sldId="364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4.423" v="241" actId="20577"/>
          <ac:spMkLst>
            <pc:docMk/>
            <pc:sldMk cId="4013691803" sldId="364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4.428" v="242" actId="20577"/>
          <ac:spMkLst>
            <pc:docMk/>
            <pc:sldMk cId="4013691803" sldId="364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4.437" v="243" actId="20577"/>
          <ac:spMkLst>
            <pc:docMk/>
            <pc:sldMk cId="4013691803" sldId="364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4.446" v="244" actId="20577"/>
          <ac:spMkLst>
            <pc:docMk/>
            <pc:sldMk cId="4013691803" sldId="364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344583881" sldId="365"/>
        </pc:sldMkLst>
        <pc:spChg chg="mod">
          <ac:chgData name="夫楨 王" userId="261274b1bdcb1d34" providerId="LiveId" clId="{6F64704B-28BD-4727-89DE-7FEAF7BF5773}" dt="2025-10-07T14:58:54.304" v="231" actId="20577"/>
          <ac:spMkLst>
            <pc:docMk/>
            <pc:sldMk cId="344583881" sldId="365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4.309" v="232" actId="20577"/>
          <ac:spMkLst>
            <pc:docMk/>
            <pc:sldMk cId="344583881" sldId="365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4.315" v="233" actId="20577"/>
          <ac:spMkLst>
            <pc:docMk/>
            <pc:sldMk cId="344583881" sldId="365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4.322" v="234" actId="20577"/>
          <ac:spMkLst>
            <pc:docMk/>
            <pc:sldMk cId="344583881" sldId="365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4.331" v="235" actId="20577"/>
          <ac:spMkLst>
            <pc:docMk/>
            <pc:sldMk cId="344583881" sldId="365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4.339" v="236" actId="20577"/>
          <ac:spMkLst>
            <pc:docMk/>
            <pc:sldMk cId="344583881" sldId="365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4.348" v="237" actId="20577"/>
          <ac:spMkLst>
            <pc:docMk/>
            <pc:sldMk cId="344583881" sldId="365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2042542791" sldId="366"/>
        </pc:sldMkLst>
        <pc:spChg chg="mod">
          <ac:chgData name="夫楨 王" userId="261274b1bdcb1d34" providerId="LiveId" clId="{6F64704B-28BD-4727-89DE-7FEAF7BF5773}" dt="2025-10-07T14:58:54.227" v="224" actId="20577"/>
          <ac:spMkLst>
            <pc:docMk/>
            <pc:sldMk cId="2042542791" sldId="366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4.233" v="225" actId="20577"/>
          <ac:spMkLst>
            <pc:docMk/>
            <pc:sldMk cId="2042542791" sldId="366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4.239" v="226" actId="20577"/>
          <ac:spMkLst>
            <pc:docMk/>
            <pc:sldMk cId="2042542791" sldId="366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4.245" v="227" actId="20577"/>
          <ac:spMkLst>
            <pc:docMk/>
            <pc:sldMk cId="2042542791" sldId="366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4.250" v="228" actId="20577"/>
          <ac:spMkLst>
            <pc:docMk/>
            <pc:sldMk cId="2042542791" sldId="366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4.254" v="229" actId="20577"/>
          <ac:spMkLst>
            <pc:docMk/>
            <pc:sldMk cId="2042542791" sldId="366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4.259" v="230" actId="20577"/>
          <ac:spMkLst>
            <pc:docMk/>
            <pc:sldMk cId="2042542791" sldId="366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2304330947" sldId="367"/>
        </pc:sldMkLst>
        <pc:spChg chg="mod">
          <ac:chgData name="夫楨 王" userId="261274b1bdcb1d34" providerId="LiveId" clId="{6F64704B-28BD-4727-89DE-7FEAF7BF5773}" dt="2025-10-07T14:58:54.163" v="217" actId="20577"/>
          <ac:spMkLst>
            <pc:docMk/>
            <pc:sldMk cId="2304330947" sldId="367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4.168" v="218" actId="20577"/>
          <ac:spMkLst>
            <pc:docMk/>
            <pc:sldMk cId="2304330947" sldId="367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4.172" v="219" actId="20577"/>
          <ac:spMkLst>
            <pc:docMk/>
            <pc:sldMk cId="2304330947" sldId="367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4.177" v="220" actId="20577"/>
          <ac:spMkLst>
            <pc:docMk/>
            <pc:sldMk cId="2304330947" sldId="367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4.182" v="221" actId="20577"/>
          <ac:spMkLst>
            <pc:docMk/>
            <pc:sldMk cId="2304330947" sldId="367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4.188" v="222" actId="20577"/>
          <ac:spMkLst>
            <pc:docMk/>
            <pc:sldMk cId="2304330947" sldId="367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4.194" v="223" actId="20577"/>
          <ac:spMkLst>
            <pc:docMk/>
            <pc:sldMk cId="2304330947" sldId="367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1984833882" sldId="368"/>
        </pc:sldMkLst>
        <pc:spChg chg="mod">
          <ac:chgData name="夫楨 王" userId="261274b1bdcb1d34" providerId="LiveId" clId="{6F64704B-28BD-4727-89DE-7FEAF7BF5773}" dt="2025-10-07T14:58:54.077" v="210" actId="20577"/>
          <ac:spMkLst>
            <pc:docMk/>
            <pc:sldMk cId="1984833882" sldId="368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4.086" v="211" actId="20577"/>
          <ac:spMkLst>
            <pc:docMk/>
            <pc:sldMk cId="1984833882" sldId="368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4.092" v="212" actId="20577"/>
          <ac:spMkLst>
            <pc:docMk/>
            <pc:sldMk cId="1984833882" sldId="368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4.097" v="213" actId="20577"/>
          <ac:spMkLst>
            <pc:docMk/>
            <pc:sldMk cId="1984833882" sldId="368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4.103" v="214" actId="20577"/>
          <ac:spMkLst>
            <pc:docMk/>
            <pc:sldMk cId="1984833882" sldId="368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4.110" v="215" actId="20577"/>
          <ac:spMkLst>
            <pc:docMk/>
            <pc:sldMk cId="1984833882" sldId="368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4.116" v="216" actId="20577"/>
          <ac:spMkLst>
            <pc:docMk/>
            <pc:sldMk cId="1984833882" sldId="368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140583813" sldId="369"/>
        </pc:sldMkLst>
        <pc:spChg chg="mod">
          <ac:chgData name="夫楨 王" userId="261274b1bdcb1d34" providerId="LiveId" clId="{6F64704B-28BD-4727-89DE-7FEAF7BF5773}" dt="2025-10-07T14:58:53.987" v="203" actId="20577"/>
          <ac:spMkLst>
            <pc:docMk/>
            <pc:sldMk cId="140583813" sldId="369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3.994" v="204" actId="20577"/>
          <ac:spMkLst>
            <pc:docMk/>
            <pc:sldMk cId="140583813" sldId="369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998" v="205" actId="20577"/>
          <ac:spMkLst>
            <pc:docMk/>
            <pc:sldMk cId="140583813" sldId="369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4.002" v="206" actId="20577"/>
          <ac:spMkLst>
            <pc:docMk/>
            <pc:sldMk cId="140583813" sldId="369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4.006" v="207" actId="20577"/>
          <ac:spMkLst>
            <pc:docMk/>
            <pc:sldMk cId="140583813" sldId="369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4.011" v="208" actId="20577"/>
          <ac:spMkLst>
            <pc:docMk/>
            <pc:sldMk cId="140583813" sldId="369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4.015" v="209" actId="20577"/>
          <ac:spMkLst>
            <pc:docMk/>
            <pc:sldMk cId="140583813" sldId="369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504133720" sldId="370"/>
        </pc:sldMkLst>
        <pc:spChg chg="mod">
          <ac:chgData name="夫楨 王" userId="261274b1bdcb1d34" providerId="LiveId" clId="{6F64704B-28BD-4727-89DE-7FEAF7BF5773}" dt="2025-10-07T14:58:53.926" v="196" actId="20577"/>
          <ac:spMkLst>
            <pc:docMk/>
            <pc:sldMk cId="504133720" sldId="370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3.932" v="197" actId="20577"/>
          <ac:spMkLst>
            <pc:docMk/>
            <pc:sldMk cId="504133720" sldId="370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937" v="198" actId="20577"/>
          <ac:spMkLst>
            <pc:docMk/>
            <pc:sldMk cId="504133720" sldId="370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3.941" v="199" actId="20577"/>
          <ac:spMkLst>
            <pc:docMk/>
            <pc:sldMk cId="504133720" sldId="370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3.945" v="200" actId="20577"/>
          <ac:spMkLst>
            <pc:docMk/>
            <pc:sldMk cId="504133720" sldId="370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3.950" v="201" actId="20577"/>
          <ac:spMkLst>
            <pc:docMk/>
            <pc:sldMk cId="504133720" sldId="370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3.955" v="202" actId="20577"/>
          <ac:spMkLst>
            <pc:docMk/>
            <pc:sldMk cId="504133720" sldId="370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856168024" sldId="371"/>
        </pc:sldMkLst>
        <pc:spChg chg="mod">
          <ac:chgData name="夫楨 王" userId="261274b1bdcb1d34" providerId="LiveId" clId="{6F64704B-28BD-4727-89DE-7FEAF7BF5773}" dt="2025-10-07T14:58:53.858" v="189" actId="20577"/>
          <ac:spMkLst>
            <pc:docMk/>
            <pc:sldMk cId="856168024" sldId="371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3.865" v="190" actId="20577"/>
          <ac:spMkLst>
            <pc:docMk/>
            <pc:sldMk cId="856168024" sldId="371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870" v="191" actId="20577"/>
          <ac:spMkLst>
            <pc:docMk/>
            <pc:sldMk cId="856168024" sldId="371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3.876" v="192" actId="20577"/>
          <ac:spMkLst>
            <pc:docMk/>
            <pc:sldMk cId="856168024" sldId="371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3.881" v="193" actId="20577"/>
          <ac:spMkLst>
            <pc:docMk/>
            <pc:sldMk cId="856168024" sldId="371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3.885" v="194" actId="20577"/>
          <ac:spMkLst>
            <pc:docMk/>
            <pc:sldMk cId="856168024" sldId="371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3.891" v="195" actId="20577"/>
          <ac:spMkLst>
            <pc:docMk/>
            <pc:sldMk cId="856168024" sldId="371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4050949254" sldId="372"/>
        </pc:sldMkLst>
        <pc:spChg chg="mod">
          <ac:chgData name="夫楨 王" userId="261274b1bdcb1d34" providerId="LiveId" clId="{6F64704B-28BD-4727-89DE-7FEAF7BF5773}" dt="2025-10-07T14:58:53.785" v="182" actId="20577"/>
          <ac:spMkLst>
            <pc:docMk/>
            <pc:sldMk cId="4050949254" sldId="372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3.791" v="183" actId="20577"/>
          <ac:spMkLst>
            <pc:docMk/>
            <pc:sldMk cId="4050949254" sldId="372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798" v="184" actId="20577"/>
          <ac:spMkLst>
            <pc:docMk/>
            <pc:sldMk cId="4050949254" sldId="372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3.804" v="185" actId="20577"/>
          <ac:spMkLst>
            <pc:docMk/>
            <pc:sldMk cId="4050949254" sldId="372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3.809" v="186" actId="20577"/>
          <ac:spMkLst>
            <pc:docMk/>
            <pc:sldMk cId="4050949254" sldId="372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3.814" v="187" actId="20577"/>
          <ac:spMkLst>
            <pc:docMk/>
            <pc:sldMk cId="4050949254" sldId="372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3.820" v="188" actId="20577"/>
          <ac:spMkLst>
            <pc:docMk/>
            <pc:sldMk cId="4050949254" sldId="372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832346261" sldId="373"/>
        </pc:sldMkLst>
        <pc:spChg chg="mod">
          <ac:chgData name="夫楨 王" userId="261274b1bdcb1d34" providerId="LiveId" clId="{6F64704B-28BD-4727-89DE-7FEAF7BF5773}" dt="2025-10-07T14:58:53.701" v="175" actId="20577"/>
          <ac:spMkLst>
            <pc:docMk/>
            <pc:sldMk cId="832346261" sldId="373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3.706" v="176" actId="20577"/>
          <ac:spMkLst>
            <pc:docMk/>
            <pc:sldMk cId="832346261" sldId="373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713" v="177" actId="20577"/>
          <ac:spMkLst>
            <pc:docMk/>
            <pc:sldMk cId="832346261" sldId="373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3.717" v="178" actId="20577"/>
          <ac:spMkLst>
            <pc:docMk/>
            <pc:sldMk cId="832346261" sldId="373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3.725" v="179" actId="20577"/>
          <ac:spMkLst>
            <pc:docMk/>
            <pc:sldMk cId="832346261" sldId="373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3.731" v="180" actId="20577"/>
          <ac:spMkLst>
            <pc:docMk/>
            <pc:sldMk cId="832346261" sldId="373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3.736" v="181" actId="20577"/>
          <ac:spMkLst>
            <pc:docMk/>
            <pc:sldMk cId="832346261" sldId="373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1552528376" sldId="374"/>
        </pc:sldMkLst>
        <pc:spChg chg="mod">
          <ac:chgData name="夫楨 王" userId="261274b1bdcb1d34" providerId="LiveId" clId="{6F64704B-28BD-4727-89DE-7FEAF7BF5773}" dt="2025-10-07T14:58:53.636" v="168" actId="20577"/>
          <ac:spMkLst>
            <pc:docMk/>
            <pc:sldMk cId="1552528376" sldId="374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3.641" v="169" actId="20577"/>
          <ac:spMkLst>
            <pc:docMk/>
            <pc:sldMk cId="1552528376" sldId="374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646" v="170" actId="20577"/>
          <ac:spMkLst>
            <pc:docMk/>
            <pc:sldMk cId="1552528376" sldId="374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3.651" v="171" actId="20577"/>
          <ac:spMkLst>
            <pc:docMk/>
            <pc:sldMk cId="1552528376" sldId="374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3.656" v="172" actId="20577"/>
          <ac:spMkLst>
            <pc:docMk/>
            <pc:sldMk cId="1552528376" sldId="374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3.660" v="173" actId="20577"/>
          <ac:spMkLst>
            <pc:docMk/>
            <pc:sldMk cId="1552528376" sldId="374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3.664" v="174" actId="20577"/>
          <ac:spMkLst>
            <pc:docMk/>
            <pc:sldMk cId="1552528376" sldId="374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4225029260" sldId="375"/>
        </pc:sldMkLst>
        <pc:spChg chg="mod">
          <ac:chgData name="夫楨 王" userId="261274b1bdcb1d34" providerId="LiveId" clId="{6F64704B-28BD-4727-89DE-7FEAF7BF5773}" dt="2025-10-07T14:58:53.568" v="161" actId="20577"/>
          <ac:spMkLst>
            <pc:docMk/>
            <pc:sldMk cId="4225029260" sldId="375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3.572" v="162" actId="20577"/>
          <ac:spMkLst>
            <pc:docMk/>
            <pc:sldMk cId="4225029260" sldId="375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577" v="163" actId="20577"/>
          <ac:spMkLst>
            <pc:docMk/>
            <pc:sldMk cId="4225029260" sldId="375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3.584" v="164" actId="20577"/>
          <ac:spMkLst>
            <pc:docMk/>
            <pc:sldMk cId="4225029260" sldId="375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3.589" v="165" actId="20577"/>
          <ac:spMkLst>
            <pc:docMk/>
            <pc:sldMk cId="4225029260" sldId="375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3.594" v="166" actId="20577"/>
          <ac:spMkLst>
            <pc:docMk/>
            <pc:sldMk cId="4225029260" sldId="375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3.598" v="167" actId="20577"/>
          <ac:spMkLst>
            <pc:docMk/>
            <pc:sldMk cId="4225029260" sldId="375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3096416907" sldId="376"/>
        </pc:sldMkLst>
        <pc:spChg chg="mod">
          <ac:chgData name="夫楨 王" userId="261274b1bdcb1d34" providerId="LiveId" clId="{6F64704B-28BD-4727-89DE-7FEAF7BF5773}" dt="2025-10-07T14:58:53.505" v="154" actId="20577"/>
          <ac:spMkLst>
            <pc:docMk/>
            <pc:sldMk cId="3096416907" sldId="376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3.511" v="155" actId="20577"/>
          <ac:spMkLst>
            <pc:docMk/>
            <pc:sldMk cId="3096416907" sldId="376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517" v="156" actId="20577"/>
          <ac:spMkLst>
            <pc:docMk/>
            <pc:sldMk cId="3096416907" sldId="376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3.522" v="157" actId="20577"/>
          <ac:spMkLst>
            <pc:docMk/>
            <pc:sldMk cId="3096416907" sldId="376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3.526" v="158" actId="20577"/>
          <ac:spMkLst>
            <pc:docMk/>
            <pc:sldMk cId="3096416907" sldId="376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3.531" v="159" actId="20577"/>
          <ac:spMkLst>
            <pc:docMk/>
            <pc:sldMk cId="3096416907" sldId="376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3.535" v="160" actId="20577"/>
          <ac:spMkLst>
            <pc:docMk/>
            <pc:sldMk cId="3096416907" sldId="376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439901365" sldId="377"/>
        </pc:sldMkLst>
        <pc:spChg chg="mod">
          <ac:chgData name="夫楨 王" userId="261274b1bdcb1d34" providerId="LiveId" clId="{6F64704B-28BD-4727-89DE-7FEAF7BF5773}" dt="2025-10-07T14:58:53.430" v="147" actId="20577"/>
          <ac:spMkLst>
            <pc:docMk/>
            <pc:sldMk cId="439901365" sldId="377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3.436" v="148" actId="20577"/>
          <ac:spMkLst>
            <pc:docMk/>
            <pc:sldMk cId="439901365" sldId="377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441" v="149" actId="20577"/>
          <ac:spMkLst>
            <pc:docMk/>
            <pc:sldMk cId="439901365" sldId="377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3.445" v="150" actId="20577"/>
          <ac:spMkLst>
            <pc:docMk/>
            <pc:sldMk cId="439901365" sldId="377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3.450" v="151" actId="20577"/>
          <ac:spMkLst>
            <pc:docMk/>
            <pc:sldMk cId="439901365" sldId="377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3.455" v="152" actId="20577"/>
          <ac:spMkLst>
            <pc:docMk/>
            <pc:sldMk cId="439901365" sldId="377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3.460" v="153" actId="20577"/>
          <ac:spMkLst>
            <pc:docMk/>
            <pc:sldMk cId="439901365" sldId="377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3972030893" sldId="378"/>
        </pc:sldMkLst>
        <pc:spChg chg="mod">
          <ac:chgData name="夫楨 王" userId="261274b1bdcb1d34" providerId="LiveId" clId="{6F64704B-28BD-4727-89DE-7FEAF7BF5773}" dt="2025-10-07T14:58:53.357" v="140" actId="20577"/>
          <ac:spMkLst>
            <pc:docMk/>
            <pc:sldMk cId="3972030893" sldId="378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3.364" v="141" actId="20577"/>
          <ac:spMkLst>
            <pc:docMk/>
            <pc:sldMk cId="3972030893" sldId="378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369" v="142" actId="20577"/>
          <ac:spMkLst>
            <pc:docMk/>
            <pc:sldMk cId="3972030893" sldId="378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3.375" v="143" actId="20577"/>
          <ac:spMkLst>
            <pc:docMk/>
            <pc:sldMk cId="3972030893" sldId="378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3.380" v="144" actId="20577"/>
          <ac:spMkLst>
            <pc:docMk/>
            <pc:sldMk cId="3972030893" sldId="378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3.384" v="145" actId="20577"/>
          <ac:spMkLst>
            <pc:docMk/>
            <pc:sldMk cId="3972030893" sldId="378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3.389" v="146" actId="20577"/>
          <ac:spMkLst>
            <pc:docMk/>
            <pc:sldMk cId="3972030893" sldId="378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2615393964" sldId="379"/>
        </pc:sldMkLst>
        <pc:spChg chg="mod">
          <ac:chgData name="夫楨 王" userId="261274b1bdcb1d34" providerId="LiveId" clId="{6F64704B-28BD-4727-89DE-7FEAF7BF5773}" dt="2025-10-07T14:58:53.255" v="133" actId="20577"/>
          <ac:spMkLst>
            <pc:docMk/>
            <pc:sldMk cId="2615393964" sldId="379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3.261" v="134" actId="20577"/>
          <ac:spMkLst>
            <pc:docMk/>
            <pc:sldMk cId="2615393964" sldId="379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273" v="135" actId="20577"/>
          <ac:spMkLst>
            <pc:docMk/>
            <pc:sldMk cId="2615393964" sldId="379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3.281" v="136" actId="20577"/>
          <ac:spMkLst>
            <pc:docMk/>
            <pc:sldMk cId="2615393964" sldId="379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3.287" v="137" actId="20577"/>
          <ac:spMkLst>
            <pc:docMk/>
            <pc:sldMk cId="2615393964" sldId="379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3.292" v="138" actId="20577"/>
          <ac:spMkLst>
            <pc:docMk/>
            <pc:sldMk cId="2615393964" sldId="379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3.298" v="139" actId="20577"/>
          <ac:spMkLst>
            <pc:docMk/>
            <pc:sldMk cId="2615393964" sldId="379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1818729370" sldId="380"/>
        </pc:sldMkLst>
        <pc:spChg chg="mod">
          <ac:chgData name="夫楨 王" userId="261274b1bdcb1d34" providerId="LiveId" clId="{6F64704B-28BD-4727-89DE-7FEAF7BF5773}" dt="2025-10-07T14:58:53.187" v="126" actId="20577"/>
          <ac:spMkLst>
            <pc:docMk/>
            <pc:sldMk cId="1818729370" sldId="380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3.193" v="127" actId="20577"/>
          <ac:spMkLst>
            <pc:docMk/>
            <pc:sldMk cId="1818729370" sldId="380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198" v="128" actId="20577"/>
          <ac:spMkLst>
            <pc:docMk/>
            <pc:sldMk cId="1818729370" sldId="380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3.203" v="129" actId="20577"/>
          <ac:spMkLst>
            <pc:docMk/>
            <pc:sldMk cId="1818729370" sldId="380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3.208" v="130" actId="20577"/>
          <ac:spMkLst>
            <pc:docMk/>
            <pc:sldMk cId="1818729370" sldId="380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3.213" v="131" actId="20577"/>
          <ac:spMkLst>
            <pc:docMk/>
            <pc:sldMk cId="1818729370" sldId="380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3.218" v="132" actId="20577"/>
          <ac:spMkLst>
            <pc:docMk/>
            <pc:sldMk cId="1818729370" sldId="380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3573151443" sldId="381"/>
        </pc:sldMkLst>
        <pc:spChg chg="mod">
          <ac:chgData name="夫楨 王" userId="261274b1bdcb1d34" providerId="LiveId" clId="{6F64704B-28BD-4727-89DE-7FEAF7BF5773}" dt="2025-10-07T14:58:53.096" v="119" actId="20577"/>
          <ac:spMkLst>
            <pc:docMk/>
            <pc:sldMk cId="3573151443" sldId="381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3.105" v="120" actId="20577"/>
          <ac:spMkLst>
            <pc:docMk/>
            <pc:sldMk cId="3573151443" sldId="381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113" v="121" actId="20577"/>
          <ac:spMkLst>
            <pc:docMk/>
            <pc:sldMk cId="3573151443" sldId="381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3.119" v="122" actId="20577"/>
          <ac:spMkLst>
            <pc:docMk/>
            <pc:sldMk cId="3573151443" sldId="381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3.124" v="123" actId="20577"/>
          <ac:spMkLst>
            <pc:docMk/>
            <pc:sldMk cId="3573151443" sldId="381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3.133" v="124" actId="20577"/>
          <ac:spMkLst>
            <pc:docMk/>
            <pc:sldMk cId="3573151443" sldId="381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3.138" v="125" actId="20577"/>
          <ac:spMkLst>
            <pc:docMk/>
            <pc:sldMk cId="3573151443" sldId="381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436887204" sldId="382"/>
        </pc:sldMkLst>
        <pc:spChg chg="mod">
          <ac:chgData name="夫楨 王" userId="261274b1bdcb1d34" providerId="LiveId" clId="{6F64704B-28BD-4727-89DE-7FEAF7BF5773}" dt="2025-10-07T14:58:52.992" v="112" actId="20577"/>
          <ac:spMkLst>
            <pc:docMk/>
            <pc:sldMk cId="436887204" sldId="382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2.998" v="113" actId="20577"/>
          <ac:spMkLst>
            <pc:docMk/>
            <pc:sldMk cId="436887204" sldId="382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3.003" v="114" actId="20577"/>
          <ac:spMkLst>
            <pc:docMk/>
            <pc:sldMk cId="436887204" sldId="382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3.009" v="115" actId="20577"/>
          <ac:spMkLst>
            <pc:docMk/>
            <pc:sldMk cId="436887204" sldId="382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3.014" v="116" actId="20577"/>
          <ac:spMkLst>
            <pc:docMk/>
            <pc:sldMk cId="436887204" sldId="382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3.019" v="117" actId="20577"/>
          <ac:spMkLst>
            <pc:docMk/>
            <pc:sldMk cId="436887204" sldId="382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3.024" v="118" actId="20577"/>
          <ac:spMkLst>
            <pc:docMk/>
            <pc:sldMk cId="436887204" sldId="382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2543106079" sldId="383"/>
        </pc:sldMkLst>
        <pc:spChg chg="mod">
          <ac:chgData name="夫楨 王" userId="261274b1bdcb1d34" providerId="LiveId" clId="{6F64704B-28BD-4727-89DE-7FEAF7BF5773}" dt="2025-10-07T14:58:52.932" v="105" actId="20577"/>
          <ac:spMkLst>
            <pc:docMk/>
            <pc:sldMk cId="2543106079" sldId="383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2.937" v="106" actId="20577"/>
          <ac:spMkLst>
            <pc:docMk/>
            <pc:sldMk cId="2543106079" sldId="383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2.941" v="107" actId="20577"/>
          <ac:spMkLst>
            <pc:docMk/>
            <pc:sldMk cId="2543106079" sldId="383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2.946" v="108" actId="20577"/>
          <ac:spMkLst>
            <pc:docMk/>
            <pc:sldMk cId="2543106079" sldId="383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2.950" v="109" actId="20577"/>
          <ac:spMkLst>
            <pc:docMk/>
            <pc:sldMk cId="2543106079" sldId="383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2.955" v="110" actId="20577"/>
          <ac:spMkLst>
            <pc:docMk/>
            <pc:sldMk cId="2543106079" sldId="383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2.959" v="111" actId="20577"/>
          <ac:spMkLst>
            <pc:docMk/>
            <pc:sldMk cId="2543106079" sldId="383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1867608412" sldId="384"/>
        </pc:sldMkLst>
        <pc:spChg chg="mod">
          <ac:chgData name="夫楨 王" userId="261274b1bdcb1d34" providerId="LiveId" clId="{6F64704B-28BD-4727-89DE-7FEAF7BF5773}" dt="2025-10-07T14:58:52.855" v="98" actId="20577"/>
          <ac:spMkLst>
            <pc:docMk/>
            <pc:sldMk cId="1867608412" sldId="384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2.861" v="99" actId="20577"/>
          <ac:spMkLst>
            <pc:docMk/>
            <pc:sldMk cId="1867608412" sldId="384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2.865" v="100" actId="20577"/>
          <ac:spMkLst>
            <pc:docMk/>
            <pc:sldMk cId="1867608412" sldId="384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2.870" v="101" actId="20577"/>
          <ac:spMkLst>
            <pc:docMk/>
            <pc:sldMk cId="1867608412" sldId="384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2.874" v="102" actId="20577"/>
          <ac:spMkLst>
            <pc:docMk/>
            <pc:sldMk cId="1867608412" sldId="384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2.879" v="103" actId="20577"/>
          <ac:spMkLst>
            <pc:docMk/>
            <pc:sldMk cId="1867608412" sldId="384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2.886" v="104" actId="20577"/>
          <ac:spMkLst>
            <pc:docMk/>
            <pc:sldMk cId="1867608412" sldId="384"/>
            <ac:spMk id="14" creationId="{A25622DA-2BA7-1D51-32DC-09683CD0F3AC}"/>
          </ac:spMkLst>
        </pc:spChg>
      </pc:sldChg>
      <pc:sldChg chg="modSp add del mod">
        <pc:chgData name="夫楨 王" userId="261274b1bdcb1d34" providerId="LiveId" clId="{6F64704B-28BD-4727-89DE-7FEAF7BF5773}" dt="2025-10-07T15:49:42.925" v="385" actId="47"/>
        <pc:sldMkLst>
          <pc:docMk/>
          <pc:sldMk cId="516616123" sldId="385"/>
        </pc:sldMkLst>
        <pc:spChg chg="mod">
          <ac:chgData name="夫楨 王" userId="261274b1bdcb1d34" providerId="LiveId" clId="{6F64704B-28BD-4727-89DE-7FEAF7BF5773}" dt="2025-10-07T14:58:52.784" v="91" actId="20577"/>
          <ac:spMkLst>
            <pc:docMk/>
            <pc:sldMk cId="516616123" sldId="385"/>
            <ac:spMk id="3" creationId="{1E0EE04E-274B-A00E-FB0D-1C68D1A28600}"/>
          </ac:spMkLst>
        </pc:spChg>
        <pc:spChg chg="mod">
          <ac:chgData name="夫楨 王" userId="261274b1bdcb1d34" providerId="LiveId" clId="{6F64704B-28BD-4727-89DE-7FEAF7BF5773}" dt="2025-10-07T14:58:52.789" v="92" actId="20577"/>
          <ac:spMkLst>
            <pc:docMk/>
            <pc:sldMk cId="516616123" sldId="385"/>
            <ac:spMk id="4" creationId="{0586E56F-EF0E-73B6-1BF4-925BC9CB4C34}"/>
          </ac:spMkLst>
        </pc:spChg>
        <pc:spChg chg="mod">
          <ac:chgData name="夫楨 王" userId="261274b1bdcb1d34" providerId="LiveId" clId="{6F64704B-28BD-4727-89DE-7FEAF7BF5773}" dt="2025-10-07T14:58:52.795" v="93" actId="20577"/>
          <ac:spMkLst>
            <pc:docMk/>
            <pc:sldMk cId="516616123" sldId="385"/>
            <ac:spMk id="6" creationId="{4DB5ADBD-62B6-039B-FC93-C615EAE76005}"/>
          </ac:spMkLst>
        </pc:spChg>
        <pc:spChg chg="mod">
          <ac:chgData name="夫楨 王" userId="261274b1bdcb1d34" providerId="LiveId" clId="{6F64704B-28BD-4727-89DE-7FEAF7BF5773}" dt="2025-10-07T14:58:52.801" v="94" actId="20577"/>
          <ac:spMkLst>
            <pc:docMk/>
            <pc:sldMk cId="516616123" sldId="385"/>
            <ac:spMk id="7" creationId="{A61D55D9-39A2-3035-E6D3-946C350A9363}"/>
          </ac:spMkLst>
        </pc:spChg>
        <pc:spChg chg="mod">
          <ac:chgData name="夫楨 王" userId="261274b1bdcb1d34" providerId="LiveId" clId="{6F64704B-28BD-4727-89DE-7FEAF7BF5773}" dt="2025-10-07T14:58:52.806" v="95" actId="20577"/>
          <ac:spMkLst>
            <pc:docMk/>
            <pc:sldMk cId="516616123" sldId="385"/>
            <ac:spMk id="8" creationId="{4D10567E-88F7-09B1-92A0-FD223CA2520C}"/>
          </ac:spMkLst>
        </pc:spChg>
        <pc:spChg chg="mod">
          <ac:chgData name="夫楨 王" userId="261274b1bdcb1d34" providerId="LiveId" clId="{6F64704B-28BD-4727-89DE-7FEAF7BF5773}" dt="2025-10-07T14:58:52.811" v="96" actId="20577"/>
          <ac:spMkLst>
            <pc:docMk/>
            <pc:sldMk cId="516616123" sldId="385"/>
            <ac:spMk id="9" creationId="{D73646E6-5B49-4FF7-F13D-778DA62892CF}"/>
          </ac:spMkLst>
        </pc:spChg>
        <pc:spChg chg="mod">
          <ac:chgData name="夫楨 王" userId="261274b1bdcb1d34" providerId="LiveId" clId="{6F64704B-28BD-4727-89DE-7FEAF7BF5773}" dt="2025-10-07T14:58:52.817" v="97" actId="20577"/>
          <ac:spMkLst>
            <pc:docMk/>
            <pc:sldMk cId="516616123" sldId="385"/>
            <ac:spMk id="14" creationId="{A25622DA-2BA7-1D51-32DC-09683CD0F3AC}"/>
          </ac:spMkLst>
        </pc:spChg>
      </pc:sldChg>
    </pc:docChg>
  </pc:docChgLst>
  <pc:docChgLst>
    <pc:chgData name="Linda Wu/WYHQ/Wiwynn" userId="380cad44-69a0-4303-a053-779f6e8159dd" providerId="ADAL" clId="{6E883FB0-A1FA-49EF-9CDF-A3704BAD44B0}"/>
    <pc:docChg chg="undo custSel addSld delSld modSld">
      <pc:chgData name="Linda Wu/WYHQ/Wiwynn" userId="380cad44-69a0-4303-a053-779f6e8159dd" providerId="ADAL" clId="{6E883FB0-A1FA-49EF-9CDF-A3704BAD44B0}" dt="2025-10-07T11:50:36.035" v="101" actId="20577"/>
      <pc:docMkLst>
        <pc:docMk/>
      </pc:docMkLst>
      <pc:sldChg chg="del">
        <pc:chgData name="Linda Wu/WYHQ/Wiwynn" userId="380cad44-69a0-4303-a053-779f6e8159dd" providerId="ADAL" clId="{6E883FB0-A1FA-49EF-9CDF-A3704BAD44B0}" dt="2025-10-07T09:44:36.596" v="92" actId="47"/>
        <pc:sldMkLst>
          <pc:docMk/>
          <pc:sldMk cId="22432413" sldId="256"/>
        </pc:sldMkLst>
      </pc:sldChg>
      <pc:sldChg chg="del">
        <pc:chgData name="Linda Wu/WYHQ/Wiwynn" userId="380cad44-69a0-4303-a053-779f6e8159dd" providerId="ADAL" clId="{6E883FB0-A1FA-49EF-9CDF-A3704BAD44B0}" dt="2025-10-07T09:44:34.491" v="91" actId="47"/>
        <pc:sldMkLst>
          <pc:docMk/>
          <pc:sldMk cId="1349889328" sldId="257"/>
        </pc:sldMkLst>
      </pc:sldChg>
      <pc:sldChg chg="modSp add del">
        <pc:chgData name="Linda Wu/WYHQ/Wiwynn" userId="380cad44-69a0-4303-a053-779f6e8159dd" providerId="ADAL" clId="{6E883FB0-A1FA-49EF-9CDF-A3704BAD44B0}" dt="2025-10-07T09:44:34.491" v="91" actId="47"/>
        <pc:sldMkLst>
          <pc:docMk/>
          <pc:sldMk cId="1639620577" sldId="258"/>
        </pc:sldMkLst>
      </pc:sldChg>
      <pc:sldChg chg="modSp add del mod">
        <pc:chgData name="Linda Wu/WYHQ/Wiwynn" userId="380cad44-69a0-4303-a053-779f6e8159dd" providerId="ADAL" clId="{6E883FB0-A1FA-49EF-9CDF-A3704BAD44B0}" dt="2025-10-07T09:44:34.491" v="91" actId="47"/>
        <pc:sldMkLst>
          <pc:docMk/>
          <pc:sldMk cId="3638000613" sldId="259"/>
        </pc:sldMkLst>
      </pc:sldChg>
      <pc:sldChg chg="modSp add del">
        <pc:chgData name="Linda Wu/WYHQ/Wiwynn" userId="380cad44-69a0-4303-a053-779f6e8159dd" providerId="ADAL" clId="{6E883FB0-A1FA-49EF-9CDF-A3704BAD44B0}" dt="2025-10-07T09:44:34.491" v="91" actId="47"/>
        <pc:sldMkLst>
          <pc:docMk/>
          <pc:sldMk cId="3102240482" sldId="260"/>
        </pc:sldMkLst>
      </pc:sldChg>
      <pc:sldChg chg="modSp add del mod">
        <pc:chgData name="Linda Wu/WYHQ/Wiwynn" userId="380cad44-69a0-4303-a053-779f6e8159dd" providerId="ADAL" clId="{6E883FB0-A1FA-49EF-9CDF-A3704BAD44B0}" dt="2025-10-07T09:44:34.491" v="91" actId="47"/>
        <pc:sldMkLst>
          <pc:docMk/>
          <pc:sldMk cId="2298685324" sldId="261"/>
        </pc:sldMkLst>
      </pc:sldChg>
      <pc:sldChg chg="modSp add del">
        <pc:chgData name="Linda Wu/WYHQ/Wiwynn" userId="380cad44-69a0-4303-a053-779f6e8159dd" providerId="ADAL" clId="{6E883FB0-A1FA-49EF-9CDF-A3704BAD44B0}" dt="2025-10-07T09:44:34.491" v="91" actId="47"/>
        <pc:sldMkLst>
          <pc:docMk/>
          <pc:sldMk cId="587714642" sldId="262"/>
        </pc:sldMkLst>
      </pc:sldChg>
      <pc:sldChg chg="modSp add del mod">
        <pc:chgData name="Linda Wu/WYHQ/Wiwynn" userId="380cad44-69a0-4303-a053-779f6e8159dd" providerId="ADAL" clId="{6E883FB0-A1FA-49EF-9CDF-A3704BAD44B0}" dt="2025-10-07T11:50:29.804" v="99" actId="47"/>
        <pc:sldMkLst>
          <pc:docMk/>
          <pc:sldMk cId="3914541401" sldId="263"/>
        </pc:sldMkLst>
        <pc:spChg chg="mod">
          <ac:chgData name="Linda Wu/WYHQ/Wiwynn" userId="380cad44-69a0-4303-a053-779f6e8159dd" providerId="ADAL" clId="{6E883FB0-A1FA-49EF-9CDF-A3704BAD44B0}" dt="2025-10-07T10:02:53.812" v="97" actId="962"/>
          <ac:spMkLst>
            <pc:docMk/>
            <pc:sldMk cId="3914541401" sldId="263"/>
            <ac:spMk id="11" creationId="{57835749-AB53-07D6-42DE-9B8BDED7C293}"/>
          </ac:spMkLst>
        </pc:spChg>
        <pc:picChg chg="mod">
          <ac:chgData name="Linda Wu/WYHQ/Wiwynn" userId="380cad44-69a0-4303-a053-779f6e8159dd" providerId="ADAL" clId="{6E883FB0-A1FA-49EF-9CDF-A3704BAD44B0}" dt="2025-10-07T10:02:52.056" v="96" actId="1076"/>
          <ac:picMkLst>
            <pc:docMk/>
            <pc:sldMk cId="3914541401" sldId="263"/>
            <ac:picMk id="5" creationId="{034C04F5-381E-1DC4-EEEB-FE8B1A80C840}"/>
          </ac:picMkLst>
        </pc:picChg>
      </pc:sldChg>
      <pc:sldChg chg="modSp add mod">
        <pc:chgData name="Linda Wu/WYHQ/Wiwynn" userId="380cad44-69a0-4303-a053-779f6e8159dd" providerId="ADAL" clId="{6E883FB0-A1FA-49EF-9CDF-A3704BAD44B0}" dt="2025-10-07T11:50:36.035" v="101" actId="20577"/>
        <pc:sldMkLst>
          <pc:docMk/>
          <pc:sldMk cId="4292231844" sldId="343"/>
        </pc:sldMkLst>
        <pc:spChg chg="mod">
          <ac:chgData name="Linda Wu/WYHQ/Wiwynn" userId="380cad44-69a0-4303-a053-779f6e8159dd" providerId="ADAL" clId="{6E883FB0-A1FA-49EF-9CDF-A3704BAD44B0}" dt="2025-10-07T11:50:36.035" v="101" actId="20577"/>
          <ac:spMkLst>
            <pc:docMk/>
            <pc:sldMk cId="4292231844" sldId="343"/>
            <ac:spMk id="6" creationId="{4DB5ADBD-62B6-039B-FC93-C615EAE76005}"/>
          </ac:spMkLst>
        </pc:spChg>
        <pc:spChg chg="mod">
          <ac:chgData name="Linda Wu/WYHQ/Wiwynn" userId="380cad44-69a0-4303-a053-779f6e8159dd" providerId="ADAL" clId="{6E883FB0-A1FA-49EF-9CDF-A3704BAD44B0}" dt="2025-10-07T11:50:32.591" v="100" actId="20577"/>
          <ac:spMkLst>
            <pc:docMk/>
            <pc:sldMk cId="4292231844" sldId="343"/>
            <ac:spMk id="11" creationId="{C2FC1C00-D533-C6E6-E597-38EB9ADCE8BD}"/>
          </ac:spMkLst>
        </pc:spChg>
      </pc:sldChg>
    </pc:docChg>
  </pc:docChgLst>
  <pc:docChgLst>
    <pc:chgData name="Linda Wu/WYHQ/Wiwynn" userId="380cad44-69a0-4303-a053-779f6e8159dd" providerId="ADAL" clId="{C048F580-443D-4C06-AA3C-723E4BE4852C}"/>
    <pc:docChg chg="delSld modSld modNotesMaster">
      <pc:chgData name="Linda Wu/WYHQ/Wiwynn" userId="380cad44-69a0-4303-a053-779f6e8159dd" providerId="ADAL" clId="{C048F580-443D-4C06-AA3C-723E4BE4852C}" dt="2025-08-15T01:13:19.518" v="28" actId="47"/>
      <pc:docMkLst>
        <pc:docMk/>
      </pc:docMkLst>
      <pc:sldChg chg="modSp">
        <pc:chgData name="Linda Wu/WYHQ/Wiwynn" userId="380cad44-69a0-4303-a053-779f6e8159dd" providerId="ADAL" clId="{C048F580-443D-4C06-AA3C-723E4BE4852C}" dt="2025-08-04T05:46:29.402" v="7"/>
        <pc:sldMkLst>
          <pc:docMk/>
          <pc:sldMk cId="22432413" sldId="256"/>
        </pc:sldMkLst>
      </pc:sldChg>
      <pc:sldChg chg="modSp mod">
        <pc:chgData name="Linda Wu/WYHQ/Wiwynn" userId="380cad44-69a0-4303-a053-779f6e8159dd" providerId="ADAL" clId="{C048F580-443D-4C06-AA3C-723E4BE4852C}" dt="2025-08-15T00:56:19.293" v="26"/>
        <pc:sldMkLst>
          <pc:docMk/>
          <pc:sldMk cId="1349889328" sldId="257"/>
        </pc:sldMkLst>
      </pc:sldChg>
      <pc:sldChg chg="del">
        <pc:chgData name="Linda Wu/WYHQ/Wiwynn" userId="380cad44-69a0-4303-a053-779f6e8159dd" providerId="ADAL" clId="{C048F580-443D-4C06-AA3C-723E4BE4852C}" dt="2025-08-15T01:13:19.518" v="28" actId="47"/>
        <pc:sldMkLst>
          <pc:docMk/>
          <pc:sldMk cId="4013498831" sldId="260"/>
        </pc:sldMkLst>
      </pc:sldChg>
      <pc:sldChg chg="del">
        <pc:chgData name="Linda Wu/WYHQ/Wiwynn" userId="380cad44-69a0-4303-a053-779f6e8159dd" providerId="ADAL" clId="{C048F580-443D-4C06-AA3C-723E4BE4852C}" dt="2025-08-15T01:13:19.518" v="28" actId="47"/>
        <pc:sldMkLst>
          <pc:docMk/>
          <pc:sldMk cId="3037552538" sldId="261"/>
        </pc:sldMkLst>
      </pc:sldChg>
    </pc:docChg>
  </pc:docChgLst>
  <pc:docChgLst>
    <pc:chgData name="Linda Wu/WYHQ/Wiwynn" userId="380cad44-69a0-4303-a053-779f6e8159dd" providerId="ADAL" clId="{BFE43159-C6B8-4E10-8609-F32A8CC98FAC}"/>
    <pc:docChg chg="custSel modSld">
      <pc:chgData name="Linda Wu/WYHQ/Wiwynn" userId="380cad44-69a0-4303-a053-779f6e8159dd" providerId="ADAL" clId="{BFE43159-C6B8-4E10-8609-F32A8CC98FAC}" dt="2025-07-29T07:55:04.708" v="33" actId="478"/>
      <pc:docMkLst>
        <pc:docMk/>
      </pc:docMkLst>
      <pc:sldChg chg="modSp">
        <pc:chgData name="Linda Wu/WYHQ/Wiwynn" userId="380cad44-69a0-4303-a053-779f6e8159dd" providerId="ADAL" clId="{BFE43159-C6B8-4E10-8609-F32A8CC98FAC}" dt="2025-07-29T07:52:30.867" v="7"/>
        <pc:sldMkLst>
          <pc:docMk/>
          <pc:sldMk cId="22432413" sldId="256"/>
        </pc:sldMkLst>
      </pc:sldChg>
      <pc:sldChg chg="delSp modSp mod">
        <pc:chgData name="Linda Wu/WYHQ/Wiwynn" userId="380cad44-69a0-4303-a053-779f6e8159dd" providerId="ADAL" clId="{BFE43159-C6B8-4E10-8609-F32A8CC98FAC}" dt="2025-07-29T07:55:04.708" v="33" actId="478"/>
        <pc:sldMkLst>
          <pc:docMk/>
          <pc:sldMk cId="1349889328" sldId="257"/>
        </pc:sldMkLst>
      </pc:sldChg>
      <pc:sldChg chg="modSp">
        <pc:chgData name="Linda Wu/WYHQ/Wiwynn" userId="380cad44-69a0-4303-a053-779f6e8159dd" providerId="ADAL" clId="{BFE43159-C6B8-4E10-8609-F32A8CC98FAC}" dt="2025-07-29T07:53:55.888" v="23"/>
        <pc:sldMkLst>
          <pc:docMk/>
          <pc:sldMk cId="4013498831" sldId="260"/>
        </pc:sldMkLst>
      </pc:sldChg>
      <pc:sldChg chg="addSp modSp">
        <pc:chgData name="Linda Wu/WYHQ/Wiwynn" userId="380cad44-69a0-4303-a053-779f6e8159dd" providerId="ADAL" clId="{BFE43159-C6B8-4E10-8609-F32A8CC98FAC}" dt="2025-07-29T07:54:56.016" v="32"/>
        <pc:sldMkLst>
          <pc:docMk/>
          <pc:sldMk cId="3037552538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5"/>
          </a:xfrm>
          <a:prstGeom prst="rect">
            <a:avLst/>
          </a:prstGeom>
        </p:spPr>
        <p:txBody>
          <a:bodyPr vert="horz" lIns="91372" tIns="45687" rIns="91372" bIns="45687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372" tIns="45687" rIns="91372" bIns="45687" rtlCol="0"/>
          <a:lstStyle>
            <a:lvl1pPr algn="r">
              <a:defRPr sz="1200"/>
            </a:lvl1pPr>
          </a:lstStyle>
          <a:p>
            <a:fld id="{F256E6F3-B488-40FE-8956-7BB79E0E5DF1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39838"/>
            <a:ext cx="47371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2" tIns="45687" rIns="91372" bIns="45687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372" tIns="45687" rIns="91372" bIns="45687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4"/>
          </a:xfrm>
          <a:prstGeom prst="rect">
            <a:avLst/>
          </a:prstGeom>
        </p:spPr>
        <p:txBody>
          <a:bodyPr vert="horz" lIns="91372" tIns="45687" rIns="91372" bIns="45687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4"/>
          </a:xfrm>
          <a:prstGeom prst="rect">
            <a:avLst/>
          </a:prstGeom>
        </p:spPr>
        <p:txBody>
          <a:bodyPr vert="horz" lIns="91372" tIns="45687" rIns="91372" bIns="45687" rtlCol="0" anchor="b"/>
          <a:lstStyle>
            <a:lvl1pPr algn="r">
              <a:defRPr sz="1200"/>
            </a:lvl1pPr>
          </a:lstStyle>
          <a:p>
            <a:fld id="{B0F5AE90-FA85-423E-8125-42C018243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22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07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70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9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19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1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8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56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20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33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26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F8A4-B934-4F3A-B4B7-6AB4DD1D7FB7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A952CD-572F-16E1-05EB-F0E88CEFC92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858512" y="7359015"/>
            <a:ext cx="1000125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TW" altLang="en-US" sz="900">
                <a:solidFill>
                  <a:srgbClr val="FFFF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Wiwynn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2890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7226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638250" y="1327854"/>
                <a:ext cx="2047214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 dirty="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林揚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815650" y="2521575"/>
                <a:ext cx="3692417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Tommy CY Lin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 dirty="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李美誼</a:t>
                </a: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130163" y="2471492"/>
                <a:ext cx="306339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May MI Lee</a:t>
                </a: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1E0EE04E-274B-A00E-FB0D-1C68D1A28600}"/>
              </a:ext>
            </a:extLst>
          </p:cNvPr>
          <p:cNvSpPr/>
          <p:nvPr/>
        </p:nvSpPr>
        <p:spPr>
          <a:xfrm>
            <a:off x="666019" y="3981197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7018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7597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呂宜學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457960" y="2550966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Michelle Lu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6265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賴柏翰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315542" y="6243807"/>
            <a:ext cx="3341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Victor PH Lai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3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Michael Wang/WYHQ/Wiwynn</cp:lastModifiedBy>
  <cp:revision>49</cp:revision>
  <cp:lastPrinted>2025-08-15T01:00:54Z</cp:lastPrinted>
  <dcterms:created xsi:type="dcterms:W3CDTF">2025-06-11T01:56:00Z</dcterms:created>
  <dcterms:modified xsi:type="dcterms:W3CDTF">2025-10-08T01:52:11Z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1ade0f-4adc-4e98-91c6-3316c2d70b06_Enabled">
    <vt:lpwstr>true</vt:lpwstr>
  </property>
  <property fmtid="{D5CDD505-2E9C-101B-9397-08002B2CF9AE}" pid="3" name="MSIP_Label_551ade0f-4adc-4e98-91c6-3316c2d70b06_SetDate">
    <vt:lpwstr>2025-06-26T06:09:14Z</vt:lpwstr>
  </property>
  <property fmtid="{D5CDD505-2E9C-101B-9397-08002B2CF9AE}" pid="4" name="MSIP_Label_551ade0f-4adc-4e98-91c6-3316c2d70b06_Method">
    <vt:lpwstr>Standard</vt:lpwstr>
  </property>
  <property fmtid="{D5CDD505-2E9C-101B-9397-08002B2CF9AE}" pid="5" name="MSIP_Label_551ade0f-4adc-4e98-91c6-3316c2d70b06_Name">
    <vt:lpwstr>Wiwynn Confidential</vt:lpwstr>
  </property>
  <property fmtid="{D5CDD505-2E9C-101B-9397-08002B2CF9AE}" pid="6" name="MSIP_Label_551ade0f-4adc-4e98-91c6-3316c2d70b06_SiteId">
    <vt:lpwstr>da6e0628-fc83-4caf-9dd2-73061cbab167</vt:lpwstr>
  </property>
  <property fmtid="{D5CDD505-2E9C-101B-9397-08002B2CF9AE}" pid="7" name="MSIP_Label_551ade0f-4adc-4e98-91c6-3316c2d70b06_ActionId">
    <vt:lpwstr>54207e02-85c6-45d8-8683-bb922dd2089f</vt:lpwstr>
  </property>
  <property fmtid="{D5CDD505-2E9C-101B-9397-08002B2CF9AE}" pid="8" name="MSIP_Label_551ade0f-4adc-4e98-91c6-3316c2d70b06_ContentBits">
    <vt:lpwstr>2</vt:lpwstr>
  </property>
  <property fmtid="{D5CDD505-2E9C-101B-9397-08002B2CF9AE}" pid="9" name="MSIP_Label_551ade0f-4adc-4e98-91c6-3316c2d70b06_Tag">
    <vt:lpwstr>10, 3, 0, 1</vt:lpwstr>
  </property>
  <property fmtid="{D5CDD505-2E9C-101B-9397-08002B2CF9AE}" pid="10" name="ClassificationContentMarkingFooterLocations">
    <vt:lpwstr>Office 佈景主題:8</vt:lpwstr>
  </property>
  <property fmtid="{D5CDD505-2E9C-101B-9397-08002B2CF9AE}" pid="11" name="ClassificationContentMarkingFooterText">
    <vt:lpwstr>Wiwynn Confidential</vt:lpwstr>
  </property>
</Properties>
</file>