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343" r:id="rId2"/>
    <p:sldId id="380" r:id="rId3"/>
    <p:sldId id="379" r:id="rId4"/>
    <p:sldId id="378" r:id="rId5"/>
    <p:sldId id="377" r:id="rId6"/>
    <p:sldId id="376" r:id="rId7"/>
    <p:sldId id="375" r:id="rId8"/>
    <p:sldId id="374" r:id="rId9"/>
    <p:sldId id="373" r:id="rId10"/>
    <p:sldId id="372" r:id="rId11"/>
    <p:sldId id="371" r:id="rId12"/>
    <p:sldId id="370" r:id="rId13"/>
    <p:sldId id="369" r:id="rId14"/>
    <p:sldId id="368" r:id="rId15"/>
    <p:sldId id="367" r:id="rId16"/>
    <p:sldId id="366" r:id="rId17"/>
    <p:sldId id="365" r:id="rId18"/>
    <p:sldId id="364" r:id="rId19"/>
    <p:sldId id="363" r:id="rId20"/>
    <p:sldId id="362" r:id="rId21"/>
    <p:sldId id="361" r:id="rId22"/>
    <p:sldId id="360" r:id="rId23"/>
    <p:sldId id="359" r:id="rId24"/>
    <p:sldId id="358" r:id="rId25"/>
    <p:sldId id="357" r:id="rId26"/>
    <p:sldId id="356" r:id="rId27"/>
    <p:sldId id="355" r:id="rId28"/>
    <p:sldId id="354" r:id="rId29"/>
    <p:sldId id="353" r:id="rId30"/>
    <p:sldId id="352" r:id="rId31"/>
    <p:sldId id="351" r:id="rId32"/>
    <p:sldId id="350" r:id="rId33"/>
    <p:sldId id="349" r:id="rId34"/>
    <p:sldId id="348" r:id="rId35"/>
    <p:sldId id="347" r:id="rId36"/>
    <p:sldId id="346" r:id="rId37"/>
    <p:sldId id="345" r:id="rId38"/>
    <p:sldId id="344" r:id="rId39"/>
  </p:sldIdLst>
  <p:sldSz cx="10691813" cy="7559675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916020-1A5F-4C90-B780-7669ACABC8EC}" v="3" dt="2025-10-07T11:50:27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39" d="100"/>
          <a:sy n="139" d="100"/>
        </p:scale>
        <p:origin x="1712" y="304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8055"/>
          </a:xfrm>
          <a:prstGeom prst="rect">
            <a:avLst/>
          </a:prstGeom>
        </p:spPr>
        <p:txBody>
          <a:bodyPr vert="horz" lIns="91372" tIns="45687" rIns="91372" bIns="45687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372" tIns="45687" rIns="91372" bIns="45687" rtlCol="0"/>
          <a:lstStyle>
            <a:lvl1pPr algn="r">
              <a:defRPr sz="1200"/>
            </a:lvl1pPr>
          </a:lstStyle>
          <a:p>
            <a:fld id="{F256E6F3-B488-40FE-8956-7BB79E0E5DF1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39838"/>
            <a:ext cx="47371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2" tIns="45687" rIns="91372" bIns="45687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372" tIns="45687" rIns="91372" bIns="45687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8054"/>
          </a:xfrm>
          <a:prstGeom prst="rect">
            <a:avLst/>
          </a:prstGeom>
        </p:spPr>
        <p:txBody>
          <a:bodyPr vert="horz" lIns="91372" tIns="45687" rIns="91372" bIns="45687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4"/>
          </a:xfrm>
          <a:prstGeom prst="rect">
            <a:avLst/>
          </a:prstGeom>
        </p:spPr>
        <p:txBody>
          <a:bodyPr vert="horz" lIns="91372" tIns="45687" rIns="91372" bIns="45687" rtlCol="0" anchor="b"/>
          <a:lstStyle>
            <a:lvl1pPr algn="r">
              <a:defRPr sz="1200"/>
            </a:lvl1pPr>
          </a:lstStyle>
          <a:p>
            <a:fld id="{B0F5AE90-FA85-423E-8125-42C0182430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22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F8A4-B934-4F3A-B4B7-6AB4DD1D7FB7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07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F8A4-B934-4F3A-B4B7-6AB4DD1D7FB7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70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F8A4-B934-4F3A-B4B7-6AB4DD1D7FB7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9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F8A4-B934-4F3A-B4B7-6AB4DD1D7FB7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19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F8A4-B934-4F3A-B4B7-6AB4DD1D7FB7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41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F8A4-B934-4F3A-B4B7-6AB4DD1D7FB7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8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F8A4-B934-4F3A-B4B7-6AB4DD1D7FB7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56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F8A4-B934-4F3A-B4B7-6AB4DD1D7FB7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F8A4-B934-4F3A-B4B7-6AB4DD1D7FB7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220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F8A4-B934-4F3A-B4B7-6AB4DD1D7FB7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33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F8A4-B934-4F3A-B4B7-6AB4DD1D7FB7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26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BF8A4-B934-4F3A-B4B7-6AB4DD1D7FB7}" type="datetimeFigureOut">
              <a:rPr lang="zh-TW" altLang="en-US" smtClean="0"/>
              <a:t>2025/10/11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7E070-119E-4581-866F-CB80880F685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1A952CD-572F-16E1-05EB-F0E88CEFC92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858512" y="7359015"/>
            <a:ext cx="1000125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zh-TW" altLang="en-US" sz="900">
                <a:solidFill>
                  <a:srgbClr val="FFFF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Wiwynn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2890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7027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陳鵬宇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121278" y="2521575"/>
                <a:ext cx="3081161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Jonny Chen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7289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梁馨文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946217" y="2471492"/>
                <a:ext cx="3431282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Wendy Liang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李俊賢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457960" y="2550966"/>
            <a:ext cx="30027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Keynes Lee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7747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徐宏元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879286" y="6243807"/>
            <a:ext cx="22140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Roy Hsu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231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7620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李婕瑀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113620" y="2521575"/>
                <a:ext cx="3096476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Karen C Lee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7421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楊雅婷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985605" y="2471492"/>
                <a:ext cx="3352508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Tina YT Yang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李佳穎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576646" y="2550966"/>
            <a:ext cx="27653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Rika Pajrin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7571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潘嘉屏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553940" y="6243807"/>
            <a:ext cx="28647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Emelie Pan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6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黃智隆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298159" y="2521575"/>
                <a:ext cx="4727399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Benson CH Huang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高敬惟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311911" y="2471492"/>
                <a:ext cx="2699893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Bibby Kao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7610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潘天惠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413140" y="2550966"/>
            <a:ext cx="30923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William Pan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7981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廖國棟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415633" y="6243807"/>
            <a:ext cx="31413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Ken KD Liao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15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7007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黃筱琳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815650" y="2521575"/>
                <a:ext cx="3692417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Shirley Huang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6089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廖珮妤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223703" y="2471492"/>
                <a:ext cx="2876310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Penny Liao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7927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亞斯文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394641" y="2550966"/>
            <a:ext cx="31293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Aswin Balaji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7360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郝君友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726199" y="6243807"/>
            <a:ext cx="25202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Juno Hao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2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6216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宋怡岱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961338" y="2521575"/>
                <a:ext cx="3401039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Ariel Yt Sung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7292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付芳華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386872" y="2471492"/>
                <a:ext cx="2549971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Fannie Fu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7576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020341" y="1366509"/>
            <a:ext cx="387798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江謝宜霖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5824774" y="2550966"/>
            <a:ext cx="42691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Leo Chianghsieh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7694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鄭東欣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178614" y="6243807"/>
            <a:ext cx="36154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Pebble Cheng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92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7155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庾宗毅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346192" y="2521575"/>
                <a:ext cx="2631331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Ken TY Yu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7372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林榆真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416372" y="2471492"/>
                <a:ext cx="2490972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Avery Lin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943671" y="1366509"/>
            <a:ext cx="20313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方璿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121169" y="2550966"/>
            <a:ext cx="36763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Function Fang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7475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曾寶萱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427175" y="6243807"/>
            <a:ext cx="31182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Fiona Tseng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3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周佳妮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178630" y="2521575"/>
                <a:ext cx="2966457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Anita Chou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謝昕伃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545337" y="2471492"/>
                <a:ext cx="4233043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Samantha Hsieh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李瑞儒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519676" y="2550966"/>
            <a:ext cx="28793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Caitlyn Lee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李東穎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814076" y="6243807"/>
            <a:ext cx="23444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Tony Lee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81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7899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劉永揚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674600" y="2521575"/>
                <a:ext cx="1974516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Erik Liu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7680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樊瑞麗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439927" y="2471492"/>
                <a:ext cx="2443863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Remi Fan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7730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董柏麟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256783" y="2550966"/>
            <a:ext cx="34050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Lawson Tung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7659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沈岳霖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382355" y="6243807"/>
            <a:ext cx="32079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Sam Yl Shen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0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7401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顏嘉文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234623" y="2521575"/>
                <a:ext cx="2854468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Moritz Yen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7861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林耘冰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777995" y="2471492"/>
                <a:ext cx="1767726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Ice Lin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7066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張俊彥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5989498" y="2550966"/>
            <a:ext cx="39396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Swallow Chang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7611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黃際軒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472187" y="6243807"/>
            <a:ext cx="30282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Paul Huang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199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6611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呂理鈺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317566" y="2521575"/>
                <a:ext cx="2688584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Hubert Lu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7173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蔡傳德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194461" y="2471492"/>
                <a:ext cx="2934794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Rex CT Tsai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7383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陳鈺萍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079266" y="2550966"/>
            <a:ext cx="37601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Claire YP Chen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7294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朱彥侖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608891" y="6243807"/>
            <a:ext cx="27548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Dixon Chu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0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7534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周思婷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311104" y="2521575"/>
                <a:ext cx="2701508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Tina Chou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6195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朱怡寧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287678" y="2471492"/>
                <a:ext cx="2748360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Cathy Chu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蔡昀瑾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740825" y="2550966"/>
            <a:ext cx="24370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Bella Tsai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6454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林怡妏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750244" y="6243807"/>
            <a:ext cx="24721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Albee Lin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0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許益銓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914197" y="2521575"/>
                <a:ext cx="3495321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Ethan YC Hsu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史培智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130163" y="2471492"/>
                <a:ext cx="3063391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Henry Shyy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7293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943671" y="1366509"/>
            <a:ext cx="20313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嚴韶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742749" y="2550966"/>
            <a:ext cx="243316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Shao Yen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邱榮哲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678975" y="6243807"/>
            <a:ext cx="26146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Gary Chiu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338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6045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林暉恩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490429" y="2521575"/>
                <a:ext cx="2342859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Brian Lin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陳昱憲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809478" y="2471492"/>
                <a:ext cx="3704761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Lambert Chen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劉易宸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816744" y="2550966"/>
            <a:ext cx="22851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Ernie Liu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黃建傑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576318" y="6243807"/>
            <a:ext cx="28200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Jim Huang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620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陳祥睿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891870" y="2521575"/>
                <a:ext cx="3539975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Nick XR Chen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7321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謝知晉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826926" y="2471492"/>
                <a:ext cx="3669865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Jason JJ Hsieh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7696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蔡杰希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694339" y="2550966"/>
            <a:ext cx="25299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Jesse Tsai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6156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王筱萍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540892" y="6243807"/>
            <a:ext cx="28908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Lucy Wang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605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7697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李政勳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133007" y="2521575"/>
                <a:ext cx="3057703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James Ch Li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陳冠廷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662464" y="2471492"/>
                <a:ext cx="3998789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Jimmy KT Chen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邱秉辰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801002" y="2550966"/>
            <a:ext cx="23166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Cruz Qiu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鄭皓仁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089807" y="6243807"/>
            <a:ext cx="37930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William Cheng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7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楊竣評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270973" y="2521575"/>
                <a:ext cx="2781769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Terry Yang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黃政宇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841788" y="2471492"/>
                <a:ext cx="3640139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Jeff Cy Huang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7459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張雋文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361780" y="2550966"/>
            <a:ext cx="3195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Colin Chang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7307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劉凱民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297813" y="6243807"/>
            <a:ext cx="33770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Kevin KM Liu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180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7417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蕭銘賢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293332" y="2521575"/>
                <a:ext cx="2737051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Neil Hsiao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7256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方昭元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420798" y="2471492"/>
                <a:ext cx="2482118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Will Fang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7140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廖祐陞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457960" y="2550966"/>
            <a:ext cx="30027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Eric YS Liao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7116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許晏哲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156043" y="6243807"/>
            <a:ext cx="36605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Danny YC Hsu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917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7126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曾致崢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157562" y="2521575"/>
                <a:ext cx="3008591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Zane Tseng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7705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周忠冠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193169" y="2471492"/>
                <a:ext cx="2937378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Jesse Chou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7630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瞿忠才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785774" y="2550966"/>
            <a:ext cx="234711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Axl Chee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6334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970657" y="5059350"/>
            <a:ext cx="20313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張竣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5874716" y="6243807"/>
            <a:ext cx="42232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Diarmuid Chang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857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張雅昀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106738" y="2521575"/>
                <a:ext cx="3110241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Mint Chang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6574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許桓瑜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418601" y="2471492"/>
                <a:ext cx="2486513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Tyler Hsu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陳俊銘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5867253" y="2550966"/>
            <a:ext cx="41841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Jimmy CM Chen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賴信志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7059624" y="6243807"/>
            <a:ext cx="18533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Jim Lai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5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7443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黃國益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909254" y="2521575"/>
                <a:ext cx="3505208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Kelvin Huang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7098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楊承翰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562804" y="2471492"/>
                <a:ext cx="2198106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Ch Yang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6091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林怡伶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849894" y="2550966"/>
            <a:ext cx="22188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Elina Lin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7259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王浩丞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315542" y="6243807"/>
            <a:ext cx="3341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Edwin Wang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4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7165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徐祥哲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970224" y="2521575"/>
                <a:ext cx="3383268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Sean HC Hsu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6159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許哲儒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005378" y="2471492"/>
                <a:ext cx="3312960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Jacky CJ Hsu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魏晟恩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726687" y="2550966"/>
            <a:ext cx="24652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Sean Wei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6209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曾羽銘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315542" y="6243807"/>
            <a:ext cx="3341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Brook Tseng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97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7929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何品萱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256401" y="2521575"/>
                <a:ext cx="2810913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Wendy Ho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7345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趙士儀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078465" y="2471492"/>
                <a:ext cx="3166785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Emma Chao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許愷文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639516" y="2550966"/>
            <a:ext cx="26396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Kevin Hsu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陳俊杰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205448" y="6243807"/>
            <a:ext cx="35617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Webber Chen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06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林顯昌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415952" y="2521575"/>
                <a:ext cx="2491812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Lynch Lin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簡宏育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340991" y="2471492"/>
                <a:ext cx="2641733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Eric Chien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7477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陳昱晴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417596" y="2550966"/>
            <a:ext cx="30834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Ivy YC Chen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7200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王瑞斌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380591" y="6243807"/>
            <a:ext cx="32114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Robin Wang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841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沈峻宇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322412" y="2521575"/>
                <a:ext cx="2678892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Nick Shen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638250" y="1277770"/>
                <a:ext cx="2047214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李方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829692" y="2471492"/>
                <a:ext cx="1664331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Issa Li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蘇以諾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923632" y="2550966"/>
            <a:ext cx="20714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Enor Su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吳愷容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315542" y="6243807"/>
            <a:ext cx="3341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Claire KJ Wu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68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黃政廷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196400" y="2521575"/>
                <a:ext cx="2930916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Tim Huang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林家弘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450460" y="2471492"/>
                <a:ext cx="2422795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Kevin Lin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7148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陳文炳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528331" y="2550966"/>
            <a:ext cx="286200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Waid Chen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何玟嫺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060376" y="6243807"/>
            <a:ext cx="38518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Wendy WH Ho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422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7348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丁于倢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512238" y="2521575"/>
                <a:ext cx="2299239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Julie Din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7091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吳孟芸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374917" y="2471492"/>
                <a:ext cx="2573881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Nicky Wu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黃義傑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272877" y="2550966"/>
            <a:ext cx="33729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Harry Huang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7128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林雨澤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555448" y="6243807"/>
            <a:ext cx="28617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Troy YT Lin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83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詹博鈞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376533" y="2521575"/>
                <a:ext cx="2570650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Karl Chan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張伯業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648441" y="2471492"/>
                <a:ext cx="4026836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Winston Chang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6765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彭雅絃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210136" y="2550966"/>
            <a:ext cx="34983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Hannah Peng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6763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張芃菲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5927904" y="6243807"/>
            <a:ext cx="41168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Shannon Chang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431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許文碩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584109" y="2521575"/>
                <a:ext cx="4155497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Vincent WS Hsu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郭立辰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014878" y="2471492"/>
                <a:ext cx="3293960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Webber Kuo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葉泰辰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7086305" y="2550966"/>
            <a:ext cx="17460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Ted Ye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970657" y="5059350"/>
            <a:ext cx="20313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孫寧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549933" y="6243807"/>
            <a:ext cx="28727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Sherry Sun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85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黃茂軒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060694" y="2521575"/>
                <a:ext cx="3202327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Sean Huang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賴承緒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199243" y="2471492"/>
                <a:ext cx="2925230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Gordon Lai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劉威辰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787377" y="2550966"/>
            <a:ext cx="234391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Andy Liu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陳冠綸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069385" y="6243807"/>
            <a:ext cx="38338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Andre KL Chen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2184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胡蕎伊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325643" y="2521575"/>
                <a:ext cx="2672430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Joy CY Hu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7310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謝忠哲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876942" y="2471492"/>
                <a:ext cx="3569832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George Hsieh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7286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莊祐軒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5710159" y="2550966"/>
            <a:ext cx="44983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Ethan YH Chuang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林祐鈿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659675" y="6243807"/>
            <a:ext cx="26532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Jimmy Lin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92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周子鑑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258598" y="2521575"/>
                <a:ext cx="2806519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Zack Chou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楊晶安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130163" y="2471492"/>
                <a:ext cx="3063391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Annie Yang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李家豪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929660" y="2550966"/>
            <a:ext cx="2059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Brent Li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張翊玲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315542" y="6243807"/>
            <a:ext cx="3341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Linda Chang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550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李浩瑋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131552" y="2521575"/>
                <a:ext cx="3060611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Haowei Lee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黃少鵬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922178" y="2471492"/>
                <a:ext cx="3479360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Jackie Huang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7866968" y="1366509"/>
            <a:ext cx="1847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7866967" y="2550966"/>
            <a:ext cx="1847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詹雅茜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737420" y="6243807"/>
            <a:ext cx="24977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Vivi Chan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2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7201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姚翔隆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541803" y="2521575"/>
                <a:ext cx="2240109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Rick Yao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7545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邱于軒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021921" y="2471492"/>
                <a:ext cx="3279873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Sheena Chiu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林宜柔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525318" y="2550966"/>
            <a:ext cx="28680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Evonne Lin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6568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周子閔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290599" y="6243807"/>
            <a:ext cx="33914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Jeremy Chou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44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黃家瑜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073683" y="2521575"/>
                <a:ext cx="3176349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Gary Huang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陳柏羲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130163" y="2471492"/>
                <a:ext cx="3063391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Posey Chen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鄭俊霆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143771" y="2550966"/>
            <a:ext cx="36311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Tim CT Cheng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7543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黃百捷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5822972" y="6243807"/>
            <a:ext cx="43266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Patrick BJ Huang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9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7809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王筠豪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708346" y="2521575"/>
                <a:ext cx="3907026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Allen YH Wang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陳宇陸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130163" y="2471492"/>
                <a:ext cx="3063391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Derek Chen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吳偉良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442731" y="2550966"/>
            <a:ext cx="30332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William Wu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詹豐瑋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480138" y="6243807"/>
            <a:ext cx="3012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Alpha Zhan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9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6566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172974" y="1327854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許雅柔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298180" y="2521575"/>
                <a:ext cx="2727357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Grace Hsu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林詠軒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429037" y="2471492"/>
                <a:ext cx="2465641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Delos Lin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7584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鄭元平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7039497" y="2550966"/>
            <a:ext cx="1839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Gp Tay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陳詠勝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496585" y="6243807"/>
            <a:ext cx="29794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Jason Chen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67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7057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638250" y="1327854"/>
                <a:ext cx="2047214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何謙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303833" y="2521575"/>
                <a:ext cx="2716049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Erica C Ho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220057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6673</a:t>
                </a:r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楊晴安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1212233" y="2471492"/>
                <a:ext cx="2899251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Shiny Yang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黃建閎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5835995" y="2550966"/>
            <a:ext cx="42466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Hungson Huang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吳昱駿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565707" y="6243807"/>
            <a:ext cx="28412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Yujune Wu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2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2AAE-C023-74CA-90C1-906B5AB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470D66BA-D3CB-FAA0-5598-92579F60B307}"/>
              </a:ext>
            </a:extLst>
          </p:cNvPr>
          <p:cNvGrpSpPr/>
          <p:nvPr/>
        </p:nvGrpSpPr>
        <p:grpSpPr>
          <a:xfrm>
            <a:off x="64294" y="90918"/>
            <a:ext cx="10563225" cy="7468757"/>
            <a:chOff x="0" y="0"/>
            <a:chExt cx="10691813" cy="755967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F9139B38-2158-FC49-C0A2-461E060B55FC}"/>
                </a:ext>
              </a:extLst>
            </p:cNvPr>
            <p:cNvGrpSpPr/>
            <p:nvPr/>
          </p:nvGrpSpPr>
          <p:grpSpPr>
            <a:xfrm>
              <a:off x="0" y="0"/>
              <a:ext cx="5346700" cy="3791701"/>
              <a:chOff x="0" y="2218"/>
              <a:chExt cx="5323715" cy="3775401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9BDD8F55-6EC8-605A-AF66-5BF1581C1C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8A4AF34-D2A1-AACC-689D-A3E1E74D41EF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C2FC1C00-D533-C6E6-E597-38EB9ADCE8BD}"/>
                  </a:ext>
                </a:extLst>
              </p:cNvPr>
              <p:cNvSpPr/>
              <p:nvPr/>
            </p:nvSpPr>
            <p:spPr>
              <a:xfrm>
                <a:off x="1638250" y="1327854"/>
                <a:ext cx="2047214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王哲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004C5C4-681F-852B-DEAA-909CF37C38E0}"/>
                  </a:ext>
                </a:extLst>
              </p:cNvPr>
              <p:cNvSpPr/>
              <p:nvPr/>
            </p:nvSpPr>
            <p:spPr>
              <a:xfrm>
                <a:off x="1323866" y="2521575"/>
                <a:ext cx="2675983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Leo Wang</a:t>
                </a:r>
                <a:endParaRPr lang="zh-TW" altLang="en-US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CC93E24-11A2-AA9A-37AD-0E6B2290D7B0}"/>
                </a:ext>
              </a:extLst>
            </p:cNvPr>
            <p:cNvGrpSpPr/>
            <p:nvPr/>
          </p:nvGrpSpPr>
          <p:grpSpPr>
            <a:xfrm>
              <a:off x="0" y="3767974"/>
              <a:ext cx="5346700" cy="3791701"/>
              <a:chOff x="0" y="2218"/>
              <a:chExt cx="5323715" cy="3775401"/>
            </a:xfrm>
          </p:grpSpPr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B0AD2F36-C6AC-856E-EC9F-404C4E9FB8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2218"/>
                <a:ext cx="5323715" cy="3775401"/>
              </a:xfrm>
              <a:prstGeom prst="rect">
                <a:avLst/>
              </a:prstGeom>
            </p:spPr>
          </p:pic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1BA33D6-0563-2360-0017-10EEF6A4B802}"/>
                  </a:ext>
                </a:extLst>
              </p:cNvPr>
              <p:cNvSpPr/>
              <p:nvPr/>
            </p:nvSpPr>
            <p:spPr>
              <a:xfrm>
                <a:off x="606433" y="175419"/>
                <a:ext cx="186176" cy="6513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zh-TW" altLang="en-US" sz="3600" b="1" dirty="0">
                  <a:solidFill>
                    <a:schemeClr val="bg1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A1E882F-BD93-203F-2504-6CECFC9117D0}"/>
                  </a:ext>
                </a:extLst>
              </p:cNvPr>
              <p:cNvSpPr/>
              <p:nvPr/>
            </p:nvSpPr>
            <p:spPr>
              <a:xfrm>
                <a:off x="1172974" y="1277770"/>
                <a:ext cx="2977766" cy="1116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TW" altLang="en-US" sz="6600" b="1" spc="600">
                    <a:latin typeface="Arial" panose="020B0604020202020204" pitchFamily="34" charset="0"/>
                    <a:ea typeface="微軟正黑體" panose="020B0604030504040204" pitchFamily="34" charset="-120"/>
                    <a:cs typeface="Arial" panose="020B0604020202020204" pitchFamily="34" charset="0"/>
                  </a:rPr>
                  <a:t>陳柏源</a:t>
                </a:r>
                <a:endParaRPr lang="zh-TW" altLang="en-US" sz="6600" b="1" spc="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A7E66452-28F1-E142-DAA4-9230C53A1CB7}"/>
                  </a:ext>
                </a:extLst>
              </p:cNvPr>
              <p:cNvSpPr/>
              <p:nvPr/>
            </p:nvSpPr>
            <p:spPr>
              <a:xfrm>
                <a:off x="917720" y="2471492"/>
                <a:ext cx="3488278" cy="713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TW" sz="4000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" panose="020B0604020202020204" pitchFamily="34" charset="0"/>
                  </a:rPr>
                  <a:t>William Chen</a:t>
                </a:r>
                <a:endParaRPr lang="en-US" altLang="zh-TW" sz="40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572EFC1F-836D-477B-D9C1-7CBA1E50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0"/>
              <a:ext cx="5346700" cy="3791701"/>
            </a:xfrm>
            <a:prstGeom prst="rect">
              <a:avLst/>
            </a:prstGeom>
          </p:spPr>
        </p:pic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A7BEA1D4-8B26-C3DE-BA0A-81E8FFA87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5113" y="3767974"/>
              <a:ext cx="5346700" cy="3791701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0586E56F-EF0E-73B6-1BF4-925BC9CB4C34}"/>
              </a:ext>
            </a:extLst>
          </p:cNvPr>
          <p:cNvSpPr/>
          <p:nvPr/>
        </p:nvSpPr>
        <p:spPr>
          <a:xfrm>
            <a:off x="5919862" y="252836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7789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B5ADBD-62B6-039B-FC93-C615EAE76005}"/>
              </a:ext>
            </a:extLst>
          </p:cNvPr>
          <p:cNvSpPr/>
          <p:nvPr/>
        </p:nvSpPr>
        <p:spPr>
          <a:xfrm>
            <a:off x="6482006" y="1366509"/>
            <a:ext cx="295465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陳錦憲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1D55D9-39A2-3035-E6D3-946C350A9363}"/>
              </a:ext>
            </a:extLst>
          </p:cNvPr>
          <p:cNvSpPr/>
          <p:nvPr/>
        </p:nvSpPr>
        <p:spPr>
          <a:xfrm>
            <a:off x="6092475" y="2550966"/>
            <a:ext cx="37337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Allen CH Chen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10567E-88F7-09B1-92A0-FD223CA2520C}"/>
              </a:ext>
            </a:extLst>
          </p:cNvPr>
          <p:cNvSpPr/>
          <p:nvPr/>
        </p:nvSpPr>
        <p:spPr>
          <a:xfrm>
            <a:off x="5919862" y="3975494"/>
            <a:ext cx="1201192" cy="641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b="1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7088</a:t>
            </a:r>
            <a:endParaRPr lang="zh-TW" altLang="en-US" sz="3600" b="1" dirty="0">
              <a:solidFill>
                <a:schemeClr val="bg1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3646E6-5B49-4FF7-F13D-778DA62892CF}"/>
              </a:ext>
            </a:extLst>
          </p:cNvPr>
          <p:cNvSpPr/>
          <p:nvPr/>
        </p:nvSpPr>
        <p:spPr>
          <a:xfrm>
            <a:off x="6520458" y="5059350"/>
            <a:ext cx="2931723" cy="10993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6600" b="1" spc="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林保煒</a:t>
            </a:r>
            <a:endParaRPr lang="zh-TW" altLang="en-US" sz="6600" b="1" spc="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622DA-2BA7-1D51-32DC-09683CD0F3AC}"/>
              </a:ext>
            </a:extLst>
          </p:cNvPr>
          <p:cNvSpPr/>
          <p:nvPr/>
        </p:nvSpPr>
        <p:spPr>
          <a:xfrm>
            <a:off x="6655282" y="6243807"/>
            <a:ext cx="26620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4000" b="1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Powell Lin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644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710</Words>
  <Application>Microsoft Office PowerPoint</Application>
  <PresentationFormat>自訂</PresentationFormat>
  <Paragraphs>383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3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夫楨 王</cp:lastModifiedBy>
  <cp:revision>50</cp:revision>
  <cp:lastPrinted>2025-08-15T01:00:54Z</cp:lastPrinted>
  <dcterms:created xsi:type="dcterms:W3CDTF">2025-06-11T01:56:00Z</dcterms:created>
  <dcterms:modified xsi:type="dcterms:W3CDTF">2025-10-11T11:47:24Z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1ade0f-4adc-4e98-91c6-3316c2d70b06_Enabled">
    <vt:lpwstr>true</vt:lpwstr>
  </property>
  <property fmtid="{D5CDD505-2E9C-101B-9397-08002B2CF9AE}" pid="3" name="MSIP_Label_551ade0f-4adc-4e98-91c6-3316c2d70b06_SetDate">
    <vt:lpwstr>2025-06-26T06:09:14Z</vt:lpwstr>
  </property>
  <property fmtid="{D5CDD505-2E9C-101B-9397-08002B2CF9AE}" pid="4" name="MSIP_Label_551ade0f-4adc-4e98-91c6-3316c2d70b06_Method">
    <vt:lpwstr>Standard</vt:lpwstr>
  </property>
  <property fmtid="{D5CDD505-2E9C-101B-9397-08002B2CF9AE}" pid="5" name="MSIP_Label_551ade0f-4adc-4e98-91c6-3316c2d70b06_Name">
    <vt:lpwstr>Wiwynn Confidential</vt:lpwstr>
  </property>
  <property fmtid="{D5CDD505-2E9C-101B-9397-08002B2CF9AE}" pid="6" name="MSIP_Label_551ade0f-4adc-4e98-91c6-3316c2d70b06_SiteId">
    <vt:lpwstr>da6e0628-fc83-4caf-9dd2-73061cbab167</vt:lpwstr>
  </property>
  <property fmtid="{D5CDD505-2E9C-101B-9397-08002B2CF9AE}" pid="7" name="MSIP_Label_551ade0f-4adc-4e98-91c6-3316c2d70b06_ActionId">
    <vt:lpwstr>54207e02-85c6-45d8-8683-bb922dd2089f</vt:lpwstr>
  </property>
  <property fmtid="{D5CDD505-2E9C-101B-9397-08002B2CF9AE}" pid="8" name="MSIP_Label_551ade0f-4adc-4e98-91c6-3316c2d70b06_ContentBits">
    <vt:lpwstr>2</vt:lpwstr>
  </property>
  <property fmtid="{D5CDD505-2E9C-101B-9397-08002B2CF9AE}" pid="9" name="MSIP_Label_551ade0f-4adc-4e98-91c6-3316c2d70b06_Tag">
    <vt:lpwstr>10, 3, 0, 1</vt:lpwstr>
  </property>
  <property fmtid="{D5CDD505-2E9C-101B-9397-08002B2CF9AE}" pid="10" name="ClassificationContentMarkingFooterLocations">
    <vt:lpwstr>Office 佈景主題:8</vt:lpwstr>
  </property>
  <property fmtid="{D5CDD505-2E9C-101B-9397-08002B2CF9AE}" pid="11" name="ClassificationContentMarkingFooterText">
    <vt:lpwstr>Wiwynn Confidential</vt:lpwstr>
  </property>
</Properties>
</file>