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99DD-1670-4E40-866F-328D16BF25B7}" type="datetimeFigureOut">
              <a:rPr lang="id-ID" smtClean="0"/>
              <a:t>06/07/2017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08788C5-9151-47BC-B7CF-617C2EC101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8335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99DD-1670-4E40-866F-328D16BF25B7}" type="datetimeFigureOut">
              <a:rPr lang="id-ID" smtClean="0"/>
              <a:t>06/07/2017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88C5-9151-47BC-B7CF-617C2EC101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748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99DD-1670-4E40-866F-328D16BF25B7}" type="datetimeFigureOut">
              <a:rPr lang="id-ID" smtClean="0"/>
              <a:t>06/07/2017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88C5-9151-47BC-B7CF-617C2EC101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485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99DD-1670-4E40-866F-328D16BF25B7}" type="datetimeFigureOut">
              <a:rPr lang="id-ID" smtClean="0"/>
              <a:t>06/07/2017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88C5-9151-47BC-B7CF-617C2EC101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921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96299DD-1670-4E40-866F-328D16BF25B7}" type="datetimeFigureOut">
              <a:rPr lang="id-ID" smtClean="0"/>
              <a:t>06/07/2017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id-ID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08788C5-9151-47BC-B7CF-617C2EC101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581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99DD-1670-4E40-866F-328D16BF25B7}" type="datetimeFigureOut">
              <a:rPr lang="id-ID" smtClean="0"/>
              <a:t>06/07/2017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88C5-9151-47BC-B7CF-617C2EC101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392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99DD-1670-4E40-866F-328D16BF25B7}" type="datetimeFigureOut">
              <a:rPr lang="id-ID" smtClean="0"/>
              <a:t>06/07/2017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88C5-9151-47BC-B7CF-617C2EC101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181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99DD-1670-4E40-866F-328D16BF25B7}" type="datetimeFigureOut">
              <a:rPr lang="id-ID" smtClean="0"/>
              <a:t>06/07/2017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88C5-9151-47BC-B7CF-617C2EC101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675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99DD-1670-4E40-866F-328D16BF25B7}" type="datetimeFigureOut">
              <a:rPr lang="id-ID" smtClean="0"/>
              <a:t>06/07/2017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88C5-9151-47BC-B7CF-617C2EC101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7304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99DD-1670-4E40-866F-328D16BF25B7}" type="datetimeFigureOut">
              <a:rPr lang="id-ID" smtClean="0"/>
              <a:t>06/07/2017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88C5-9151-47BC-B7CF-617C2EC101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058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99DD-1670-4E40-866F-328D16BF25B7}" type="datetimeFigureOut">
              <a:rPr lang="id-ID" smtClean="0"/>
              <a:t>06/07/2017</a:t>
            </a:fld>
            <a:endParaRPr lang="id-ID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88C5-9151-47BC-B7CF-617C2EC101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017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96299DD-1670-4E40-866F-328D16BF25B7}" type="datetimeFigureOut">
              <a:rPr lang="id-ID" smtClean="0"/>
              <a:t>06/07/2017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08788C5-9151-47BC-B7CF-617C2EC101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355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Flashlight app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Andy </a:t>
            </a:r>
            <a:r>
              <a:rPr lang="en-US" dirty="0" err="1" smtClean="0"/>
              <a:t>Haryanto</a:t>
            </a:r>
            <a:r>
              <a:rPr lang="en-US" dirty="0" smtClean="0"/>
              <a:t> - </a:t>
            </a:r>
            <a:r>
              <a:rPr lang="id-ID" dirty="0"/>
              <a:t>2001538824</a:t>
            </a:r>
            <a:endParaRPr lang="en-US" dirty="0" smtClean="0"/>
          </a:p>
          <a:p>
            <a:r>
              <a:rPr lang="en-US" dirty="0" smtClean="0"/>
              <a:t>Patrick Leonardus - 2001536245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2365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apps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02664"/>
            <a:ext cx="10058400" cy="4050792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id-ID" altLang="id-ID" sz="2400" dirty="0" smtClean="0">
                <a:solidFill>
                  <a:srgbClr val="212121"/>
                </a:solidFill>
              </a:rPr>
              <a:t>The </a:t>
            </a:r>
            <a:r>
              <a:rPr lang="id-ID" altLang="id-ID" sz="2400" dirty="0">
                <a:solidFill>
                  <a:srgbClr val="212121"/>
                </a:solidFill>
              </a:rPr>
              <a:t>simple project </a:t>
            </a:r>
            <a:r>
              <a:rPr lang="en-US" altLang="id-ID" sz="2400" dirty="0" smtClean="0">
                <a:solidFill>
                  <a:srgbClr val="212121"/>
                </a:solidFill>
              </a:rPr>
              <a:t>that we </a:t>
            </a:r>
            <a:r>
              <a:rPr lang="id-ID" altLang="id-ID" sz="2400" dirty="0" smtClean="0">
                <a:solidFill>
                  <a:srgbClr val="212121"/>
                </a:solidFill>
              </a:rPr>
              <a:t>created </a:t>
            </a:r>
            <a:r>
              <a:rPr lang="id-ID" altLang="id-ID" sz="2400" dirty="0">
                <a:solidFill>
                  <a:srgbClr val="212121"/>
                </a:solidFill>
              </a:rPr>
              <a:t>is a flashlight application</a:t>
            </a:r>
            <a:r>
              <a:rPr lang="id-ID" altLang="id-ID" sz="2400" dirty="0"/>
              <a:t> 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There </a:t>
            </a:r>
            <a:r>
              <a:rPr lang="en-GB" sz="2400" dirty="0"/>
              <a:t>are two reasons why we created this </a:t>
            </a:r>
            <a:r>
              <a:rPr lang="en-GB" sz="2400" dirty="0" smtClean="0"/>
              <a:t>app :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Flashlight is a simple and easy application that can be created by us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Flashlight </a:t>
            </a:r>
            <a:r>
              <a:rPr lang="en-GB" sz="2000" dirty="0" smtClean="0"/>
              <a:t>is </a:t>
            </a:r>
            <a:r>
              <a:rPr lang="en-GB" sz="2000" dirty="0"/>
              <a:t>a utility that is quite widely used</a:t>
            </a:r>
            <a:r>
              <a:rPr lang="en-US" sz="2000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There are so many tutorial to make this app</a:t>
            </a:r>
          </a:p>
          <a:p>
            <a:pPr lvl="1"/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id-ID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484" y="3728060"/>
            <a:ext cx="4520416" cy="430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4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 feature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51389"/>
            <a:ext cx="10058400" cy="45101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LED Flashlight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Brightness adjustment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Custom flash mode (Police Rotator mode, SOS mode &amp; another mode)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Auto ON/OFF flash</a:t>
            </a:r>
          </a:p>
          <a:p>
            <a:pPr marL="171450" lvl="1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Screen Flashlight</a:t>
            </a:r>
          </a:p>
          <a:p>
            <a:pPr marL="445770" lvl="2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Custom color flashlight</a:t>
            </a:r>
          </a:p>
          <a:p>
            <a:pPr marL="445770" lvl="2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Brightness adjustment</a:t>
            </a:r>
          </a:p>
          <a:p>
            <a:pPr marL="445770" lvl="2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Custom flash mode</a:t>
            </a:r>
          </a:p>
          <a:p>
            <a:pPr marL="445770" lvl="2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Auto ON/OFF flash</a:t>
            </a:r>
          </a:p>
          <a:p>
            <a:pPr marL="445770" lvl="2" indent="-171450"/>
            <a:endParaRPr lang="en-US" dirty="0" smtClean="0"/>
          </a:p>
          <a:p>
            <a:pPr marL="445770" lvl="2" indent="-171450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484" y="3728060"/>
            <a:ext cx="4520416" cy="430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1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 design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60691"/>
            <a:ext cx="10058400" cy="4050792"/>
          </a:xfrm>
        </p:spPr>
        <p:txBody>
          <a:bodyPr/>
          <a:lstStyle/>
          <a:p>
            <a:pPr lvl="0"/>
            <a:r>
              <a:rPr lang="id-ID" altLang="id-ID" dirty="0" smtClean="0">
                <a:solidFill>
                  <a:srgbClr val="212121"/>
                </a:solidFill>
              </a:rPr>
              <a:t>Application </a:t>
            </a:r>
            <a:r>
              <a:rPr lang="id-ID" altLang="id-ID" dirty="0">
                <a:solidFill>
                  <a:srgbClr val="212121"/>
                </a:solidFill>
              </a:rPr>
              <a:t>design based on android </a:t>
            </a:r>
            <a:r>
              <a:rPr lang="id-ID" altLang="id-ID" dirty="0" smtClean="0">
                <a:solidFill>
                  <a:srgbClr val="212121"/>
                </a:solidFill>
              </a:rPr>
              <a:t>app </a:t>
            </a:r>
            <a:r>
              <a:rPr lang="id-ID" altLang="id-ID" dirty="0">
                <a:solidFill>
                  <a:srgbClr val="212121"/>
                </a:solidFill>
              </a:rPr>
              <a:t>design</a:t>
            </a:r>
            <a:r>
              <a:rPr lang="id-ID" altLang="id-ID" dirty="0"/>
              <a:t> </a:t>
            </a:r>
          </a:p>
          <a:p>
            <a:r>
              <a:rPr lang="en-US" dirty="0" smtClean="0"/>
              <a:t>When we want to turned the flashlight on, just tap “ON” button :</a:t>
            </a:r>
          </a:p>
          <a:p>
            <a:r>
              <a:rPr lang="en-US" dirty="0" smtClean="0"/>
              <a:t>Otherwise, to turn off the flashlight, just tap “OFF” button :</a:t>
            </a:r>
          </a:p>
          <a:p>
            <a:endParaRPr lang="en-US" dirty="0" smtClean="0"/>
          </a:p>
          <a:p>
            <a:r>
              <a:rPr lang="en-US" dirty="0" smtClean="0"/>
              <a:t>Icon App :</a:t>
            </a:r>
          </a:p>
          <a:p>
            <a:pPr lvl="1"/>
            <a:r>
              <a:rPr lang="id-ID" altLang="id-ID" sz="1900" dirty="0">
                <a:solidFill>
                  <a:srgbClr val="212121"/>
                </a:solidFill>
              </a:rPr>
              <a:t>Yellow color represents brightness</a:t>
            </a:r>
            <a:r>
              <a:rPr lang="id-ID" altLang="id-ID" sz="1900" dirty="0"/>
              <a:t> </a:t>
            </a:r>
          </a:p>
          <a:p>
            <a:pPr lvl="1"/>
            <a:r>
              <a:rPr lang="en-GB" sz="1900" dirty="0"/>
              <a:t>the ash depicts the darkness</a:t>
            </a:r>
            <a:endParaRPr lang="en-US" sz="1900" dirty="0" smtClean="0"/>
          </a:p>
          <a:p>
            <a:pPr lvl="5"/>
            <a:endParaRPr lang="en-US" sz="19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898" y="1760691"/>
            <a:ext cx="589403" cy="589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119" y="2418462"/>
            <a:ext cx="589403" cy="589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947" y="3296536"/>
            <a:ext cx="1479852" cy="1479852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444097" y="436424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484" y="3728060"/>
            <a:ext cx="4520416" cy="430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1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Concept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19756"/>
            <a:ext cx="10058400" cy="405079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Object Oriented that we used in our apps </a:t>
            </a:r>
            <a:endParaRPr lang="en-US" sz="2400" dirty="0"/>
          </a:p>
          <a:p>
            <a:pPr marL="617220" lvl="1" indent="-342900">
              <a:buFont typeface="+mj-lt"/>
              <a:buAutoNum type="arabicPeriod"/>
            </a:pPr>
            <a:r>
              <a:rPr lang="en-US" sz="2000" dirty="0" smtClean="0"/>
              <a:t>Override : </a:t>
            </a:r>
          </a:p>
          <a:p>
            <a:pPr lvl="2"/>
            <a:r>
              <a:rPr lang="en-US" sz="1800" dirty="0" smtClean="0"/>
              <a:t>This allow us to build the specific implementation of method that is provided by one of it method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dirty="0" smtClean="0"/>
              <a:t>Encapsulation :</a:t>
            </a:r>
          </a:p>
          <a:p>
            <a:pPr lvl="2"/>
            <a:r>
              <a:rPr lang="en-US" sz="1800" dirty="0" smtClean="0"/>
              <a:t>This concept is used to manipulate the data &amp; make the data safe from outside interference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dirty="0" smtClean="0"/>
              <a:t>Inheritance</a:t>
            </a:r>
          </a:p>
          <a:p>
            <a:pPr lvl="2"/>
            <a:r>
              <a:rPr lang="en-US" sz="1800" dirty="0" smtClean="0"/>
              <a:t>To extend contain from class to another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484" y="3728060"/>
            <a:ext cx="4520416" cy="430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94118"/>
            <a:ext cx="10058400" cy="4050792"/>
          </a:xfrm>
        </p:spPr>
        <p:txBody>
          <a:bodyPr/>
          <a:lstStyle/>
          <a:p>
            <a:r>
              <a:rPr lang="en-US" dirty="0" smtClean="0"/>
              <a:t>This override method is used to build a stop &amp; start command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9" y="2093976"/>
            <a:ext cx="3100500" cy="44694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484" y="3728060"/>
            <a:ext cx="4520416" cy="430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3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84034"/>
            <a:ext cx="10058400" cy="4050792"/>
          </a:xfrm>
        </p:spPr>
        <p:txBody>
          <a:bodyPr/>
          <a:lstStyle/>
          <a:p>
            <a:r>
              <a:rPr lang="en-US" dirty="0" smtClean="0"/>
              <a:t>This method is created to be accessible only by the intended class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093976"/>
            <a:ext cx="3822321" cy="1546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484" y="3728060"/>
            <a:ext cx="4520416" cy="430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0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11210"/>
            <a:ext cx="10058400" cy="4050792"/>
          </a:xfrm>
        </p:spPr>
        <p:txBody>
          <a:bodyPr/>
          <a:lstStyle/>
          <a:p>
            <a:r>
              <a:rPr lang="en-US" dirty="0" smtClean="0"/>
              <a:t>This method is used to extend Main Activity class from </a:t>
            </a:r>
            <a:r>
              <a:rPr lang="en-US" dirty="0" err="1" smtClean="0"/>
              <a:t>AppCombatActivity</a:t>
            </a:r>
            <a:r>
              <a:rPr lang="en-US" dirty="0" smtClean="0"/>
              <a:t> class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69" y="2093976"/>
            <a:ext cx="7048468" cy="39738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484" y="3728060"/>
            <a:ext cx="4520416" cy="430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8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92</TotalTime>
  <Words>247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Rockwell</vt:lpstr>
      <vt:lpstr>Rockwell Condensed</vt:lpstr>
      <vt:lpstr>Wingdings</vt:lpstr>
      <vt:lpstr>Wood Type</vt:lpstr>
      <vt:lpstr>Flashlight app</vt:lpstr>
      <vt:lpstr>Project apps</vt:lpstr>
      <vt:lpstr>Apps feature</vt:lpstr>
      <vt:lpstr>Apps design</vt:lpstr>
      <vt:lpstr>OOP Concept</vt:lpstr>
      <vt:lpstr>Override</vt:lpstr>
      <vt:lpstr>encapsulation</vt:lpstr>
      <vt:lpstr>inheritance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Flashlight app</dc:title>
  <dc:creator>Patrick Leonardus</dc:creator>
  <cp:lastModifiedBy>Patrick Leonardus</cp:lastModifiedBy>
  <cp:revision>10</cp:revision>
  <dcterms:created xsi:type="dcterms:W3CDTF">2017-07-06T13:57:27Z</dcterms:created>
  <dcterms:modified xsi:type="dcterms:W3CDTF">2017-07-06T15:30:12Z</dcterms:modified>
</cp:coreProperties>
</file>