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C6810E-2A19-423D-ABCF-57BF787195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B618AF-102A-430A-BFB2-E2BCA99E62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653B-1FC1-4015-A9CB-B2348215E8F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C82C0C-9B72-462F-ADCA-15123A48D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7E4A1-B1BB-4CA4-976A-0F945C4BA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8EFB-71ED-422F-90EB-67DBE9586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505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AA9BD-8857-4B8C-8B10-3DDFACF10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B9DEEB-37FB-46A3-B4B4-44DD834D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A25C5-18F5-4B12-A047-E7E5F5A8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539B7-3ECD-4641-A322-E56CA7AB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19BBB-B0D4-489B-8FE5-2A0EAD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12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6106C-D472-435E-9648-069F0688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84A960-54D6-4F87-A149-A4F195B7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263C7-4CB2-440D-A875-9AED6CA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9467E-B779-4CFC-BE1E-B22FC435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A8C7D-96FF-484B-9AC0-D7A8D7D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0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1B20B5-D277-48C6-BC7E-3043C6ADA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50ACB2-6882-4D99-B665-8FE3FCDE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A612FD-3D1D-4B3B-B425-217DB3A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36903-4196-4DD7-AC7E-69D7FE0F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77E67-8E26-45D0-BFCC-DCA9586F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C4BC1-B46D-4BCB-962D-15633F53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711F0-5DC4-470D-817E-A453D60F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DA7B0-89DC-42C0-A439-154EAE5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7F65F-1D26-46EF-888E-B3EC252E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81773-6CF2-4442-A33F-23E10A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1B2C8-4274-4751-93C2-F7AE41B6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2A0AB-3851-4156-BAE5-B29D3658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911B8-2054-4E8B-83A2-F89730CC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F147F-381A-4B45-BA39-A7A1469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7B784-4B32-4949-B640-5ED3009F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4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B15CF-5A9A-4BFE-8B06-203AEDE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D4556-F476-443B-A80B-E977A395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3FA466-CFEC-4458-A1F1-C7D691BA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94B5E-8353-44AA-AC42-EFF6FAC5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ABC21C-35F3-4652-8AF0-AF16566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498C-8B5A-4916-9A1B-91A54710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48AFD-E478-4EC9-86D9-E59FF21C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F5EDA-A800-44E5-80CD-458FC116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E598C-EA40-4CDC-9066-ABAFD281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F25BEB-2BCA-4463-B630-BE475A862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99B546-F1E2-49F9-BC90-6F093760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0F1BB2-4378-4FAA-8015-E1810C4B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90353C-38AA-4F1A-ABAD-6208DE9C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424D8A-2758-4EB5-A994-0F8F201B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5FD52-5EC7-48EC-9DF3-A72557E4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AFF83D-9CA4-48B3-B918-CE7A711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9BC07F-ED84-4302-918B-F8EB0219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C507EA-4751-43B0-A759-BBD6A3B8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7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2D1E98-D5DA-4BC0-8510-D7FE2A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36F6BE-0079-4486-B59E-A91B67FB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44709A-096C-4342-8A8C-7405CC14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E3834-A012-4A31-B5AD-CB96EB06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0BAC9-E768-493F-8812-BC5C5A9A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C27EB6-0A28-4A78-88FC-C530B09B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1D87CD-0878-4FF3-BB4F-B5F05B3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C0DD0-E82E-47C6-8435-E3DD4D0F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EF697-EFD0-492C-9F0D-21516D3E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CE9AE-920F-477B-894D-F70354D3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C2CA9F-9847-488F-959F-D754CF08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371AB4-D48E-449C-9A8E-41F95A47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ED9B84-9525-48AF-9281-0F94AA40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65BFE4-BAA1-4769-AFDE-1672D0C0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14E6E5-9698-4743-9100-78E7DB8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0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908E57-678F-4EE0-884E-41AB27E6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17720-42C4-485B-B200-17C6F037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2F8777-5C94-4C53-85C6-EE48309EA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A1E9-CCCE-4EF4-8E38-632ED9DD4D60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15AB8-9EB4-4D4E-9BD7-0472E9CB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24FC9-F7BC-4DA4-92F4-258FCABAD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A18D-5A47-4C45-919E-831BBA6EF3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ga-w/budget-app/tree/master/0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FC564-1446-497B-8E3C-BC803638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React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75607C-E44B-476C-929B-F781C52F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~</a:t>
            </a:r>
            <a:r>
              <a:rPr lang="ja-JP" altLang="en-US" dirty="0"/>
              <a:t>最初のアプリ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8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F3BD0-5DAD-4CE6-B3AA-26401134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kumimoji="1" lang="ja-JP" altLang="en-US" dirty="0"/>
              <a:t>資料格納場所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560B42-A7FA-4577-A86D-0A1E2AA2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246"/>
            <a:ext cx="10515600" cy="502171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今後は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で進めていきます。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・今回の格納場所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https://github.com/fuga-w/budget-app/tree/master/001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90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 Light"/>
        <a:ea typeface="メイリオ"/>
        <a:cs typeface=""/>
      </a:majorFont>
      <a:minorFont>
        <a:latin typeface="游ゴシック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React</vt:lpstr>
      <vt:lpstr>資料格納場所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渡邊 風雅</dc:creator>
  <cp:lastModifiedBy>渡邊 風雅</cp:lastModifiedBy>
  <cp:revision>9</cp:revision>
  <dcterms:created xsi:type="dcterms:W3CDTF">2020-10-13T02:47:51Z</dcterms:created>
  <dcterms:modified xsi:type="dcterms:W3CDTF">2020-10-21T00:28:43Z</dcterms:modified>
</cp:coreProperties>
</file>