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C6810E-2A19-423D-ABCF-57BF787195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B618AF-102A-430A-BFB2-E2BCA99E62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653B-1FC1-4015-A9CB-B2348215E8F1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C82C0C-9B72-462F-ADCA-15123A48D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7E4A1-B1BB-4CA4-976A-0F945C4BA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8EFB-71ED-422F-90EB-67DBE9586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505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AA9BD-8857-4B8C-8B10-3DDFACF10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B9DEEB-37FB-46A3-B4B4-44DD834D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A25C5-18F5-4B12-A047-E7E5F5A8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539B7-3ECD-4641-A322-E56CA7AB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19BBB-B0D4-489B-8FE5-2A0EAD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12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6106C-D472-435E-9648-069F0688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84A960-54D6-4F87-A149-A4F195B7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263C7-4CB2-440D-A875-9AED6CA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9467E-B779-4CFC-BE1E-B22FC435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A8C7D-96FF-484B-9AC0-D7A8D7D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1B20B5-D277-48C6-BC7E-3043C6AD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50ACB2-6882-4D99-B665-8FE3FCDE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A612FD-3D1D-4B3B-B425-217DB3A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36903-4196-4DD7-AC7E-69D7FE0F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77E67-8E26-45D0-BFCC-DCA9586F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C4BC1-B46D-4BCB-962D-15633F53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711F0-5DC4-470D-817E-A453D60F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DA7B0-89DC-42C0-A439-154EAE5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7F65F-1D26-46EF-888E-B3EC252E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81773-6CF2-4442-A33F-23E10A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1B2C8-4274-4751-93C2-F7AE41B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2A0AB-3851-4156-BAE5-B29D3658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911B8-2054-4E8B-83A2-F89730CC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F147F-381A-4B45-BA39-A7A1469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7B784-4B32-4949-B640-5ED3009F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4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B15CF-5A9A-4BFE-8B06-203AEDE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D4556-F476-443B-A80B-E977A395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3FA466-CFEC-4458-A1F1-C7D691BA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94B5E-8353-44AA-AC42-EFF6FAC5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ABC21C-35F3-4652-8AF0-AF16566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498C-8B5A-4916-9A1B-91A54710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48AFD-E478-4EC9-86D9-E59FF21C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F5EDA-A800-44E5-80CD-458FC116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E598C-EA40-4CDC-9066-ABAFD281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F25BEB-2BCA-4463-B630-BE475A862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99B546-F1E2-49F9-BC90-6F093760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0F1BB2-4378-4FAA-8015-E1810C4B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90353C-38AA-4F1A-ABAD-6208DE9C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424D8A-2758-4EB5-A994-0F8F201B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5FD52-5EC7-48EC-9DF3-A72557E4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AFF83D-9CA4-48B3-B918-CE7A711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9BC07F-ED84-4302-918B-F8EB0219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C507EA-4751-43B0-A759-BBD6A3B8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7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D1E98-D5DA-4BC0-8510-D7FE2A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36F6BE-0079-4486-B59E-A91B67FB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44709A-096C-4342-8A8C-7405CC14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E3834-A012-4A31-B5AD-CB96EB06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0BAC9-E768-493F-8812-BC5C5A9A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C27EB6-0A28-4A78-88FC-C530B09B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1D87CD-0878-4FF3-BB4F-B5F05B3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C0DD0-E82E-47C6-8435-E3DD4D0F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EF697-EFD0-492C-9F0D-21516D3E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CE9AE-920F-477B-894D-F70354D3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C2CA9F-9847-488F-959F-D754CF08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371AB4-D48E-449C-9A8E-41F95A47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ED9B84-9525-48AF-9281-0F94AA40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65BFE4-BAA1-4769-AFDE-1672D0C0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14E6E5-9698-4743-9100-78E7DB8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0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908E57-678F-4EE0-884E-41AB27E6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17720-42C4-485B-B200-17C6F037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2F8777-5C94-4C53-85C6-EE48309E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A1E9-CCCE-4EF4-8E38-632ED9DD4D60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15AB8-9EB4-4D4E-9BD7-0472E9CB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24FC9-F7BC-4DA4-92F4-258FCABAD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sl/install-win10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jp/docker-for-windows/ws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FC564-1446-497B-8E3C-BC803638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75607C-E44B-476C-929B-F781C52F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~</a:t>
            </a:r>
            <a:r>
              <a:rPr lang="ja-JP" altLang="en-US" dirty="0"/>
              <a:t>環境構築編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8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560B42-A7FA-4577-A86D-0A1E2AA2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246"/>
            <a:ext cx="10515600" cy="502171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のインストール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>
                <a:hlinkClick r:id="rId2"/>
              </a:rPr>
              <a:t>https://code.visualstudio.com/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WSL2</a:t>
            </a:r>
            <a:r>
              <a:rPr lang="ja-JP" altLang="en-US" sz="2400" dirty="0"/>
              <a:t>の有効化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https://docs.microsoft.com/ja-jp/windows/wsl/install-win10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Docker for Desktop</a:t>
            </a:r>
            <a:r>
              <a:rPr lang="ja-JP" altLang="en-US" sz="2400" dirty="0"/>
              <a:t>のインストールと</a:t>
            </a:r>
            <a:r>
              <a:rPr lang="en-US" altLang="ja-JP" sz="2400" dirty="0"/>
              <a:t>WSL2</a:t>
            </a:r>
            <a:r>
              <a:rPr lang="ja-JP" altLang="en-US" sz="2400" dirty="0"/>
              <a:t>バックエンドの有効化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https://docs.docker.jp/docker-for-windows/wsl.html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90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Extension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のインストール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759608C-F8B2-4209-AB3B-0513AC9FD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994" b="48711"/>
          <a:stretch/>
        </p:blipFill>
        <p:spPr>
          <a:xfrm>
            <a:off x="1029910" y="1306740"/>
            <a:ext cx="937684" cy="257537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53FE5E-7FA3-46BB-A609-845AC5B2BE7E}"/>
              </a:ext>
            </a:extLst>
          </p:cNvPr>
          <p:cNvSpPr/>
          <p:nvPr/>
        </p:nvSpPr>
        <p:spPr>
          <a:xfrm>
            <a:off x="979714" y="2594429"/>
            <a:ext cx="330654" cy="2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54D5F-EA62-4717-9124-EE81B39E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87" y="1155246"/>
            <a:ext cx="6122888" cy="40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E0B441EA-9462-427A-87EF-9E567E8EB72B}"/>
              </a:ext>
            </a:extLst>
          </p:cNvPr>
          <p:cNvSpPr/>
          <p:nvPr/>
        </p:nvSpPr>
        <p:spPr>
          <a:xfrm>
            <a:off x="2253343" y="2594429"/>
            <a:ext cx="1453243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3542AC-0A0E-4C6B-A044-E3A34538C082}"/>
              </a:ext>
            </a:extLst>
          </p:cNvPr>
          <p:cNvSpPr/>
          <p:nvPr/>
        </p:nvSpPr>
        <p:spPr>
          <a:xfrm>
            <a:off x="4502603" y="1484086"/>
            <a:ext cx="853168" cy="2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05AE52E-BBB9-46E7-81E1-401922252D50}"/>
              </a:ext>
            </a:extLst>
          </p:cNvPr>
          <p:cNvSpPr/>
          <p:nvPr/>
        </p:nvSpPr>
        <p:spPr>
          <a:xfrm rot="17561496">
            <a:off x="46265" y="3448731"/>
            <a:ext cx="1583871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160FCE8-3482-4858-AF18-E63A1A791C06}"/>
              </a:ext>
            </a:extLst>
          </p:cNvPr>
          <p:cNvSpPr/>
          <p:nvPr/>
        </p:nvSpPr>
        <p:spPr>
          <a:xfrm rot="15119828">
            <a:off x="7010130" y="2802344"/>
            <a:ext cx="1339827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4E9346-08CC-4C78-936A-BF1C87610976}"/>
              </a:ext>
            </a:extLst>
          </p:cNvPr>
          <p:cNvSpPr/>
          <p:nvPr/>
        </p:nvSpPr>
        <p:spPr>
          <a:xfrm>
            <a:off x="4349563" y="3761921"/>
            <a:ext cx="1961429" cy="487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6F465F0-5FF8-40EB-B5F9-D26A99C5B9B2}"/>
              </a:ext>
            </a:extLst>
          </p:cNvPr>
          <p:cNvSpPr/>
          <p:nvPr/>
        </p:nvSpPr>
        <p:spPr>
          <a:xfrm rot="2548834">
            <a:off x="3911028" y="3099479"/>
            <a:ext cx="1453243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80117C-FEF8-4E70-9630-4805B0776D57}"/>
              </a:ext>
            </a:extLst>
          </p:cNvPr>
          <p:cNvSpPr/>
          <p:nvPr/>
        </p:nvSpPr>
        <p:spPr>
          <a:xfrm>
            <a:off x="7264432" y="2188028"/>
            <a:ext cx="405914" cy="20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D7C132-9B8E-4DC9-ADCE-DEFE77255365}"/>
              </a:ext>
            </a:extLst>
          </p:cNvPr>
          <p:cNvSpPr/>
          <p:nvPr/>
        </p:nvSpPr>
        <p:spPr>
          <a:xfrm>
            <a:off x="870026" y="4094503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F984E-7FA9-4DB6-B7EA-A4A494FA5155}"/>
              </a:ext>
            </a:extLst>
          </p:cNvPr>
          <p:cNvSpPr/>
          <p:nvPr/>
        </p:nvSpPr>
        <p:spPr>
          <a:xfrm>
            <a:off x="4769303" y="1050801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FA2FC3-4FF1-464F-8F7D-8F80800C8FFB}"/>
              </a:ext>
            </a:extLst>
          </p:cNvPr>
          <p:cNvSpPr/>
          <p:nvPr/>
        </p:nvSpPr>
        <p:spPr>
          <a:xfrm>
            <a:off x="4996430" y="2978263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9BA1F-BCF5-4DBC-87E1-DB38C05A98A3}"/>
              </a:ext>
            </a:extLst>
          </p:cNvPr>
          <p:cNvSpPr/>
          <p:nvPr/>
        </p:nvSpPr>
        <p:spPr>
          <a:xfrm>
            <a:off x="8108884" y="3559064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kumimoji="1" lang="en-US" altLang="ja-JP" dirty="0" err="1">
                <a:latin typeface="+mj-ea"/>
              </a:rPr>
              <a:t>Devcontainer</a:t>
            </a:r>
            <a:r>
              <a:rPr kumimoji="1" lang="ja-JP" altLang="en-US" dirty="0">
                <a:latin typeface="+mj-ea"/>
              </a:rPr>
              <a:t>の作成①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9561612-8EC6-4720-8C77-547FD36C6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234"/>
          <a:stretch/>
        </p:blipFill>
        <p:spPr>
          <a:xfrm>
            <a:off x="954012" y="1253331"/>
            <a:ext cx="972760" cy="4351338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CA11F9-C3A7-4A75-9D74-F04E6F40675C}"/>
              </a:ext>
            </a:extLst>
          </p:cNvPr>
          <p:cNvSpPr/>
          <p:nvPr/>
        </p:nvSpPr>
        <p:spPr>
          <a:xfrm>
            <a:off x="838200" y="5362122"/>
            <a:ext cx="330654" cy="2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9034E8C-0D04-4D62-A26A-B0D0839D04A8}"/>
              </a:ext>
            </a:extLst>
          </p:cNvPr>
          <p:cNvSpPr/>
          <p:nvPr/>
        </p:nvSpPr>
        <p:spPr>
          <a:xfrm>
            <a:off x="2031698" y="3209698"/>
            <a:ext cx="1453243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34587F6-D3CF-4E07-8A5A-6C79D0EF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11" y="1057275"/>
            <a:ext cx="6415768" cy="481182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F5A148-9B4C-44E0-BD3C-BC670D0DB55D}"/>
              </a:ext>
            </a:extLst>
          </p:cNvPr>
          <p:cNvSpPr/>
          <p:nvPr/>
        </p:nvSpPr>
        <p:spPr>
          <a:xfrm>
            <a:off x="5716361" y="2192111"/>
            <a:ext cx="1558018" cy="191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C81E8B-94AD-4B3F-B496-3E361C6482DE}"/>
              </a:ext>
            </a:extLst>
          </p:cNvPr>
          <p:cNvSpPr/>
          <p:nvPr/>
        </p:nvSpPr>
        <p:spPr>
          <a:xfrm>
            <a:off x="849086" y="4848057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8E45A57-6763-4633-965A-A60A7C1932D7}"/>
              </a:ext>
            </a:extLst>
          </p:cNvPr>
          <p:cNvSpPr/>
          <p:nvPr/>
        </p:nvSpPr>
        <p:spPr>
          <a:xfrm rot="8971009">
            <a:off x="1153246" y="4885037"/>
            <a:ext cx="1453243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AD8A72-C458-4958-A849-6D9A722683AE}"/>
              </a:ext>
            </a:extLst>
          </p:cNvPr>
          <p:cNvSpPr/>
          <p:nvPr/>
        </p:nvSpPr>
        <p:spPr>
          <a:xfrm>
            <a:off x="7394121" y="2133033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07860D-639C-4B2F-9A48-EE125FA6C023}"/>
              </a:ext>
            </a:extLst>
          </p:cNvPr>
          <p:cNvSpPr/>
          <p:nvPr/>
        </p:nvSpPr>
        <p:spPr>
          <a:xfrm rot="16200000">
            <a:off x="5440061" y="2950368"/>
            <a:ext cx="1453243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12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kumimoji="1" lang="en-US" altLang="ja-JP" dirty="0" err="1">
                <a:latin typeface="+mj-ea"/>
              </a:rPr>
              <a:t>Devcontainer</a:t>
            </a:r>
            <a:r>
              <a:rPr kumimoji="1" lang="ja-JP" altLang="en-US" dirty="0">
                <a:latin typeface="+mj-ea"/>
              </a:rPr>
              <a:t>の作成②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88EC52C-E12E-494D-899F-4A63E888B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15" r="22231" b="62120"/>
          <a:stretch/>
        </p:blipFill>
        <p:spPr>
          <a:xfrm>
            <a:off x="889907" y="1417410"/>
            <a:ext cx="3559628" cy="1648279"/>
          </a:xfr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76D811-809F-452D-A8A8-CB5417C3AE0A}"/>
              </a:ext>
            </a:extLst>
          </p:cNvPr>
          <p:cNvSpPr/>
          <p:nvPr/>
        </p:nvSpPr>
        <p:spPr>
          <a:xfrm>
            <a:off x="1375682" y="2008415"/>
            <a:ext cx="2955471" cy="43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5795FC-C0A7-40AC-A626-0B878FF26D9B}"/>
              </a:ext>
            </a:extLst>
          </p:cNvPr>
          <p:cNvSpPr/>
          <p:nvPr/>
        </p:nvSpPr>
        <p:spPr>
          <a:xfrm>
            <a:off x="1489983" y="1591243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322ED556-A8B2-45E4-BCEE-BC5718E705C5}"/>
              </a:ext>
            </a:extLst>
          </p:cNvPr>
          <p:cNvSpPr/>
          <p:nvPr/>
        </p:nvSpPr>
        <p:spPr>
          <a:xfrm rot="17746409">
            <a:off x="1498147" y="2691266"/>
            <a:ext cx="1070731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46AD4F3-597A-44B0-8F34-956A5FC04E23}"/>
              </a:ext>
            </a:extLst>
          </p:cNvPr>
          <p:cNvSpPr/>
          <p:nvPr/>
        </p:nvSpPr>
        <p:spPr>
          <a:xfrm>
            <a:off x="4729472" y="2083027"/>
            <a:ext cx="1070731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940E7D2-18B7-452A-93A8-7EA77D544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4" r="22560" b="75966"/>
          <a:stretch/>
        </p:blipFill>
        <p:spPr>
          <a:xfrm>
            <a:off x="6096000" y="1417409"/>
            <a:ext cx="5016953" cy="1648279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4E570D5-BE6A-4E73-8CE8-36DBC6691BF4}"/>
              </a:ext>
            </a:extLst>
          </p:cNvPr>
          <p:cNvSpPr/>
          <p:nvPr/>
        </p:nvSpPr>
        <p:spPr>
          <a:xfrm>
            <a:off x="6825343" y="1346314"/>
            <a:ext cx="319768" cy="31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A178C4A-EE1F-4B87-90AE-1039F9E9E03A}"/>
              </a:ext>
            </a:extLst>
          </p:cNvPr>
          <p:cNvSpPr/>
          <p:nvPr/>
        </p:nvSpPr>
        <p:spPr>
          <a:xfrm>
            <a:off x="6355896" y="2023089"/>
            <a:ext cx="4567918" cy="310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7F47AED6-1E5F-492B-9597-4519CEB6E729}"/>
              </a:ext>
            </a:extLst>
          </p:cNvPr>
          <p:cNvSpPr/>
          <p:nvPr/>
        </p:nvSpPr>
        <p:spPr>
          <a:xfrm rot="17746409">
            <a:off x="6845755" y="2620171"/>
            <a:ext cx="1070731" cy="43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1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ea"/>
              </a:rPr>
              <a:t>React</a:t>
            </a:r>
            <a:r>
              <a:rPr lang="ja-JP" altLang="en-US" dirty="0">
                <a:latin typeface="+mj-ea"/>
              </a:rPr>
              <a:t>アプリケーション</a:t>
            </a:r>
            <a:r>
              <a:rPr kumimoji="1" lang="ja-JP" altLang="en-US" dirty="0">
                <a:latin typeface="+mj-ea"/>
              </a:rPr>
              <a:t>の雛形作成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D9B0A1-B96F-48C9-92B9-C1091EB0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ja-JP" altLang="en-US" dirty="0"/>
              <a:t>ターミナルを開く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2. create-react-app</a:t>
            </a:r>
            <a:r>
              <a:rPr lang="ja-JP" altLang="en-US" dirty="0"/>
              <a:t>コマンドを実行する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en-US" altLang="ja-JP" dirty="0" err="1"/>
              <a:t>npx</a:t>
            </a:r>
            <a:r>
              <a:rPr lang="en-US" altLang="ja-JP" dirty="0"/>
              <a:t> create-react-app &lt;</a:t>
            </a:r>
            <a:r>
              <a:rPr lang="ja-JP" altLang="en-US" dirty="0"/>
              <a:t>プロジェクト名</a:t>
            </a:r>
            <a:r>
              <a:rPr lang="en-US" altLang="ja-JP" dirty="0"/>
              <a:t>&gt;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B61453-158E-4312-9D90-8CE0B64B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6" t="72381"/>
          <a:stretch/>
        </p:blipFill>
        <p:spPr>
          <a:xfrm>
            <a:off x="910317" y="3633108"/>
            <a:ext cx="7561489" cy="18941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0F7AABB-585E-4B15-B887-A8466C547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65" t="88095"/>
          <a:stretch/>
        </p:blipFill>
        <p:spPr>
          <a:xfrm>
            <a:off x="910317" y="5845627"/>
            <a:ext cx="7492093" cy="81642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53235D-4228-4F7F-A198-0047E591D5F4}"/>
              </a:ext>
            </a:extLst>
          </p:cNvPr>
          <p:cNvSpPr/>
          <p:nvPr/>
        </p:nvSpPr>
        <p:spPr>
          <a:xfrm>
            <a:off x="1016455" y="5566001"/>
            <a:ext cx="6837588" cy="240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↓成功した場合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ea"/>
              </a:rPr>
              <a:t>React</a:t>
            </a:r>
            <a:r>
              <a:rPr lang="ja-JP" altLang="en-US" dirty="0">
                <a:latin typeface="+mj-ea"/>
              </a:rPr>
              <a:t>アプリケーション動作確認①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D9B0A1-B96F-48C9-92B9-C1091EB0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6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ja-JP" altLang="en-US" dirty="0"/>
              <a:t>ターミナルを開く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2. </a:t>
            </a:r>
            <a:r>
              <a:rPr lang="ja-JP" altLang="en-US" dirty="0"/>
              <a:t>コマンドを実行する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 cd &lt;</a:t>
            </a:r>
            <a:r>
              <a:rPr lang="ja-JP" altLang="en-US" dirty="0"/>
              <a:t>プロジェクト名</a:t>
            </a:r>
            <a:r>
              <a:rPr lang="en-US" altLang="ja-JP" dirty="0"/>
              <a:t>&gt;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en-US" altLang="ja-JP" dirty="0" err="1"/>
              <a:t>npm</a:t>
            </a:r>
            <a:r>
              <a:rPr lang="en-US" altLang="ja-JP" dirty="0"/>
              <a:t> start</a:t>
            </a:r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92C1A0-0F51-4B7A-AF25-60236E03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6" t="95000"/>
          <a:stretch/>
        </p:blipFill>
        <p:spPr>
          <a:xfrm>
            <a:off x="996042" y="3086100"/>
            <a:ext cx="7439025" cy="342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B33E2F-3D51-4325-9E38-01223B005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2" t="95714"/>
          <a:stretch/>
        </p:blipFill>
        <p:spPr>
          <a:xfrm>
            <a:off x="1053192" y="4041321"/>
            <a:ext cx="7504339" cy="293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AB38552-9C1A-4FAE-A9EB-9D6F400DE0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85" t="72857"/>
          <a:stretch/>
        </p:blipFill>
        <p:spPr>
          <a:xfrm>
            <a:off x="1012370" y="4947556"/>
            <a:ext cx="7545161" cy="186145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21BEDA-1A19-4C30-BA88-AD2C550CFA0A}"/>
              </a:ext>
            </a:extLst>
          </p:cNvPr>
          <p:cNvSpPr/>
          <p:nvPr/>
        </p:nvSpPr>
        <p:spPr>
          <a:xfrm>
            <a:off x="1236891" y="4520972"/>
            <a:ext cx="6837588" cy="240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↓成功した場合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ea"/>
              </a:rPr>
              <a:t>React</a:t>
            </a:r>
            <a:r>
              <a:rPr lang="ja-JP" altLang="en-US" dirty="0">
                <a:latin typeface="+mj-ea"/>
              </a:rPr>
              <a:t>アプリケーション動作確認②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D9B0A1-B96F-48C9-92B9-C1091EB0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0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ja-JP" altLang="en-US" dirty="0"/>
              <a:t>ブラウザ起動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2. </a:t>
            </a:r>
            <a:r>
              <a:rPr lang="en-US" altLang="ja-JP" dirty="0">
                <a:hlinkClick r:id="rId2"/>
              </a:rPr>
              <a:t>http://localhost:3000</a:t>
            </a:r>
            <a:r>
              <a:rPr lang="ja-JP" altLang="en-US" dirty="0"/>
              <a:t>へアクセス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21BEDA-1A19-4C30-BA88-AD2C550CFA0A}"/>
              </a:ext>
            </a:extLst>
          </p:cNvPr>
          <p:cNvSpPr/>
          <p:nvPr/>
        </p:nvSpPr>
        <p:spPr>
          <a:xfrm>
            <a:off x="2098224" y="3079975"/>
            <a:ext cx="6837588" cy="240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↓成功した場合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8B8F0E-1A3B-4E2F-A81B-9549BFFF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71" y="3537180"/>
            <a:ext cx="3133807" cy="31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 Light"/>
        <a:ea typeface="メイリオ"/>
        <a:cs typeface=""/>
      </a:majorFont>
      <a:minorFont>
        <a:latin typeface="游ゴシック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</Words>
  <Application>Microsoft Office PowerPoint</Application>
  <PresentationFormat>ワイド画面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-apple-system</vt:lpstr>
      <vt:lpstr>メイリオ</vt:lpstr>
      <vt:lpstr>游ゴシック</vt:lpstr>
      <vt:lpstr>游ゴシック Light</vt:lpstr>
      <vt:lpstr>Arial</vt:lpstr>
      <vt:lpstr>Office テーマ</vt:lpstr>
      <vt:lpstr>React</vt:lpstr>
      <vt:lpstr>事前準備</vt:lpstr>
      <vt:lpstr>Extensionのインストール</vt:lpstr>
      <vt:lpstr>Devcontainerの作成①</vt:lpstr>
      <vt:lpstr>Devcontainerの作成②</vt:lpstr>
      <vt:lpstr>Reactアプリケーションの雛形作成</vt:lpstr>
      <vt:lpstr>Reactアプリケーション動作確認①</vt:lpstr>
      <vt:lpstr>Reactアプリケーション動作確認②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渡邊 風雅</dc:creator>
  <cp:lastModifiedBy>渡邊 風雅</cp:lastModifiedBy>
  <cp:revision>8</cp:revision>
  <dcterms:created xsi:type="dcterms:W3CDTF">2020-10-13T02:47:51Z</dcterms:created>
  <dcterms:modified xsi:type="dcterms:W3CDTF">2020-10-13T04:56:10Z</dcterms:modified>
</cp:coreProperties>
</file>