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3A3166-E812-6849-0A7F-950A90F0794B}" v="1524" dt="2023-11-27T20:34:34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B768B1-5D0C-4C6F-A0E8-5EFA98994713}" type="doc">
      <dgm:prSet loTypeId="urn:microsoft.com/office/officeart/2018/2/layout/IconLabelList" loCatId="icon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D729EB-D6AF-4E65-9FC7-7C292A6CB4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Организация процесса создания игры</a:t>
          </a:r>
        </a:p>
      </dgm:t>
    </dgm:pt>
    <dgm:pt modelId="{DD3E8A86-44E7-4E38-AB42-39E68E6409B2}" type="parTrans" cxnId="{941FE8F1-FDDD-49FF-B774-C40F73BD53BC}">
      <dgm:prSet/>
      <dgm:spPr/>
      <dgm:t>
        <a:bodyPr/>
        <a:lstStyle/>
        <a:p>
          <a:endParaRPr lang="en-US"/>
        </a:p>
      </dgm:t>
    </dgm:pt>
    <dgm:pt modelId="{B32759E5-0233-450F-B2EF-6F4497942490}" type="sibTrans" cxnId="{941FE8F1-FDDD-49FF-B774-C40F73BD53BC}">
      <dgm:prSet/>
      <dgm:spPr/>
      <dgm:t>
        <a:bodyPr/>
        <a:lstStyle/>
        <a:p>
          <a:endParaRPr lang="en-US"/>
        </a:p>
      </dgm:t>
    </dgm:pt>
    <dgm:pt modelId="{0D47444B-A9AD-4E14-8D5D-C85DAEACD9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Определение целей </a:t>
          </a:r>
        </a:p>
      </dgm:t>
    </dgm:pt>
    <dgm:pt modelId="{C8DB356A-FABC-49CE-9AA1-9445508C1B31}" type="parTrans" cxnId="{E55D8D5D-33FC-44E2-8896-93B6207B4065}">
      <dgm:prSet/>
      <dgm:spPr/>
      <dgm:t>
        <a:bodyPr/>
        <a:lstStyle/>
        <a:p>
          <a:endParaRPr lang="en-US"/>
        </a:p>
      </dgm:t>
    </dgm:pt>
    <dgm:pt modelId="{9DAC904E-3CD2-4D3A-9E36-F16BEFB8B079}" type="sibTrans" cxnId="{E55D8D5D-33FC-44E2-8896-93B6207B4065}">
      <dgm:prSet/>
      <dgm:spPr/>
      <dgm:t>
        <a:bodyPr/>
        <a:lstStyle/>
        <a:p>
          <a:endParaRPr lang="en-US"/>
        </a:p>
      </dgm:t>
    </dgm:pt>
    <dgm:pt modelId="{6A5BDC51-6CBE-4928-8CC0-22C80ABE1E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Наблюдение и оценка проделанной командой работы</a:t>
          </a:r>
        </a:p>
      </dgm:t>
    </dgm:pt>
    <dgm:pt modelId="{ABEB71EC-1DAC-49F7-B8A3-225F3CA99171}" type="parTrans" cxnId="{1B61BBFF-A429-4372-A8A3-8C3DC431C944}">
      <dgm:prSet/>
      <dgm:spPr/>
      <dgm:t>
        <a:bodyPr/>
        <a:lstStyle/>
        <a:p>
          <a:endParaRPr lang="en-US"/>
        </a:p>
      </dgm:t>
    </dgm:pt>
    <dgm:pt modelId="{1A21D397-BEEA-4802-A05D-1CDC66043CBC}" type="sibTrans" cxnId="{1B61BBFF-A429-4372-A8A3-8C3DC431C944}">
      <dgm:prSet/>
      <dgm:spPr/>
      <dgm:t>
        <a:bodyPr/>
        <a:lstStyle/>
        <a:p>
          <a:endParaRPr lang="en-US"/>
        </a:p>
      </dgm:t>
    </dgm:pt>
    <dgm:pt modelId="{7E956C7A-C398-4174-AA6D-7DCFDA7E10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Создание этой презентации</a:t>
          </a:r>
        </a:p>
      </dgm:t>
    </dgm:pt>
    <dgm:pt modelId="{18E23C14-7907-4B22-94D7-1823172ADFB1}" type="parTrans" cxnId="{F977D5BF-3B62-4D43-BFB9-8C75652E3781}">
      <dgm:prSet/>
      <dgm:spPr/>
      <dgm:t>
        <a:bodyPr/>
        <a:lstStyle/>
        <a:p>
          <a:endParaRPr lang="en-US"/>
        </a:p>
      </dgm:t>
    </dgm:pt>
    <dgm:pt modelId="{08EE90C3-F682-4191-85EF-FCD2C3BC17A8}" type="sibTrans" cxnId="{F977D5BF-3B62-4D43-BFB9-8C75652E3781}">
      <dgm:prSet/>
      <dgm:spPr/>
      <dgm:t>
        <a:bodyPr/>
        <a:lstStyle/>
        <a:p>
          <a:endParaRPr lang="en-US"/>
        </a:p>
      </dgm:t>
    </dgm:pt>
    <dgm:pt modelId="{73EF83F2-F9A3-482A-958D-61A5C89E801C}" type="pres">
      <dgm:prSet presAssocID="{B4B768B1-5D0C-4C6F-A0E8-5EFA98994713}" presName="root" presStyleCnt="0">
        <dgm:presLayoutVars>
          <dgm:dir/>
          <dgm:resizeHandles val="exact"/>
        </dgm:presLayoutVars>
      </dgm:prSet>
      <dgm:spPr/>
    </dgm:pt>
    <dgm:pt modelId="{5257D44E-F1F9-4D8D-9E10-DFFA964E23DE}" type="pres">
      <dgm:prSet presAssocID="{2ED729EB-D6AF-4E65-9FC7-7C292A6CB4FD}" presName="compNode" presStyleCnt="0"/>
      <dgm:spPr/>
    </dgm:pt>
    <dgm:pt modelId="{529CF58B-76FD-4455-8AD3-3454530BB7F0}" type="pres">
      <dgm:prSet presAssocID="{2ED729EB-D6AF-4E65-9FC7-7C292A6CB4F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76185C4-0A50-47DA-ABDD-7599D1BFD6DE}" type="pres">
      <dgm:prSet presAssocID="{2ED729EB-D6AF-4E65-9FC7-7C292A6CB4FD}" presName="spaceRect" presStyleCnt="0"/>
      <dgm:spPr/>
    </dgm:pt>
    <dgm:pt modelId="{0AD498AF-1148-45AA-BA0B-19077444B02B}" type="pres">
      <dgm:prSet presAssocID="{2ED729EB-D6AF-4E65-9FC7-7C292A6CB4FD}" presName="textRect" presStyleLbl="revTx" presStyleIdx="0" presStyleCnt="4">
        <dgm:presLayoutVars>
          <dgm:chMax val="1"/>
          <dgm:chPref val="1"/>
        </dgm:presLayoutVars>
      </dgm:prSet>
      <dgm:spPr/>
    </dgm:pt>
    <dgm:pt modelId="{8468D099-E52D-4B64-BE86-2DA1323FE71F}" type="pres">
      <dgm:prSet presAssocID="{B32759E5-0233-450F-B2EF-6F4497942490}" presName="sibTrans" presStyleCnt="0"/>
      <dgm:spPr/>
    </dgm:pt>
    <dgm:pt modelId="{E7FE78CE-1BB1-4666-81EC-DC72D9CB66C3}" type="pres">
      <dgm:prSet presAssocID="{0D47444B-A9AD-4E14-8D5D-C85DAEACD979}" presName="compNode" presStyleCnt="0"/>
      <dgm:spPr/>
    </dgm:pt>
    <dgm:pt modelId="{F23EE113-0C1B-4D61-A6B6-07C692E7B9E7}" type="pres">
      <dgm:prSet presAssocID="{0D47444B-A9AD-4E14-8D5D-C85DAEACD97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8FC5DEC-D0F4-4ECC-8A68-10E5A40265D3}" type="pres">
      <dgm:prSet presAssocID="{0D47444B-A9AD-4E14-8D5D-C85DAEACD979}" presName="spaceRect" presStyleCnt="0"/>
      <dgm:spPr/>
    </dgm:pt>
    <dgm:pt modelId="{61A2293E-FCA8-4AB9-BDB9-D4987A0969F2}" type="pres">
      <dgm:prSet presAssocID="{0D47444B-A9AD-4E14-8D5D-C85DAEACD979}" presName="textRect" presStyleLbl="revTx" presStyleIdx="1" presStyleCnt="4">
        <dgm:presLayoutVars>
          <dgm:chMax val="1"/>
          <dgm:chPref val="1"/>
        </dgm:presLayoutVars>
      </dgm:prSet>
      <dgm:spPr/>
    </dgm:pt>
    <dgm:pt modelId="{90B968C3-19F7-40AD-BB11-CB798C5CA1A5}" type="pres">
      <dgm:prSet presAssocID="{9DAC904E-3CD2-4D3A-9E36-F16BEFB8B079}" presName="sibTrans" presStyleCnt="0"/>
      <dgm:spPr/>
    </dgm:pt>
    <dgm:pt modelId="{AFD500CF-6F15-4958-BEAB-F688DABBC322}" type="pres">
      <dgm:prSet presAssocID="{6A5BDC51-6CBE-4928-8CC0-22C80ABE1E1B}" presName="compNode" presStyleCnt="0"/>
      <dgm:spPr/>
    </dgm:pt>
    <dgm:pt modelId="{ACAA5595-CE91-4BD7-89D8-A18F08041CA0}" type="pres">
      <dgm:prSet presAssocID="{6A5BDC51-6CBE-4928-8CC0-22C80ABE1E1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65FAC2B4-BAB7-4A66-8BD3-E6AD87E0A1C5}" type="pres">
      <dgm:prSet presAssocID="{6A5BDC51-6CBE-4928-8CC0-22C80ABE1E1B}" presName="spaceRect" presStyleCnt="0"/>
      <dgm:spPr/>
    </dgm:pt>
    <dgm:pt modelId="{F989DB77-05FB-4491-8364-ACD0BB2B6E2D}" type="pres">
      <dgm:prSet presAssocID="{6A5BDC51-6CBE-4928-8CC0-22C80ABE1E1B}" presName="textRect" presStyleLbl="revTx" presStyleIdx="2" presStyleCnt="4">
        <dgm:presLayoutVars>
          <dgm:chMax val="1"/>
          <dgm:chPref val="1"/>
        </dgm:presLayoutVars>
      </dgm:prSet>
      <dgm:spPr/>
    </dgm:pt>
    <dgm:pt modelId="{530C9262-9576-4162-A3F2-2FF87D890E8B}" type="pres">
      <dgm:prSet presAssocID="{1A21D397-BEEA-4802-A05D-1CDC66043CBC}" presName="sibTrans" presStyleCnt="0"/>
      <dgm:spPr/>
    </dgm:pt>
    <dgm:pt modelId="{A9BA264E-D69B-495E-9C06-9C6556C02E29}" type="pres">
      <dgm:prSet presAssocID="{7E956C7A-C398-4174-AA6D-7DCFDA7E104F}" presName="compNode" presStyleCnt="0"/>
      <dgm:spPr/>
    </dgm:pt>
    <dgm:pt modelId="{9365AF5A-BE91-4C92-919E-393F96A8BE97}" type="pres">
      <dgm:prSet presAssocID="{7E956C7A-C398-4174-AA6D-7DCFDA7E104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FFD2D43C-1481-485C-8638-D0E077CCECA9}" type="pres">
      <dgm:prSet presAssocID="{7E956C7A-C398-4174-AA6D-7DCFDA7E104F}" presName="spaceRect" presStyleCnt="0"/>
      <dgm:spPr/>
    </dgm:pt>
    <dgm:pt modelId="{E2B7CB15-546F-402B-A2CE-EB03B2B85BBE}" type="pres">
      <dgm:prSet presAssocID="{7E956C7A-C398-4174-AA6D-7DCFDA7E104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43E5614-0972-435C-BD31-BDC23060C126}" type="presOf" srcId="{B4B768B1-5D0C-4C6F-A0E8-5EFA98994713}" destId="{73EF83F2-F9A3-482A-958D-61A5C89E801C}" srcOrd="0" destOrd="0" presId="urn:microsoft.com/office/officeart/2018/2/layout/IconLabelList"/>
    <dgm:cxn modelId="{E55D8D5D-33FC-44E2-8896-93B6207B4065}" srcId="{B4B768B1-5D0C-4C6F-A0E8-5EFA98994713}" destId="{0D47444B-A9AD-4E14-8D5D-C85DAEACD979}" srcOrd="1" destOrd="0" parTransId="{C8DB356A-FABC-49CE-9AA1-9445508C1B31}" sibTransId="{9DAC904E-3CD2-4D3A-9E36-F16BEFB8B079}"/>
    <dgm:cxn modelId="{598AEFAD-40B6-481E-99A0-60EE8AC71964}" type="presOf" srcId="{2ED729EB-D6AF-4E65-9FC7-7C292A6CB4FD}" destId="{0AD498AF-1148-45AA-BA0B-19077444B02B}" srcOrd="0" destOrd="0" presId="urn:microsoft.com/office/officeart/2018/2/layout/IconLabelList"/>
    <dgm:cxn modelId="{F977D5BF-3B62-4D43-BFB9-8C75652E3781}" srcId="{B4B768B1-5D0C-4C6F-A0E8-5EFA98994713}" destId="{7E956C7A-C398-4174-AA6D-7DCFDA7E104F}" srcOrd="3" destOrd="0" parTransId="{18E23C14-7907-4B22-94D7-1823172ADFB1}" sibTransId="{08EE90C3-F682-4191-85EF-FCD2C3BC17A8}"/>
    <dgm:cxn modelId="{180CB5C3-7250-45D9-99B3-62A6D4D22653}" type="presOf" srcId="{0D47444B-A9AD-4E14-8D5D-C85DAEACD979}" destId="{61A2293E-FCA8-4AB9-BDB9-D4987A0969F2}" srcOrd="0" destOrd="0" presId="urn:microsoft.com/office/officeart/2018/2/layout/IconLabelList"/>
    <dgm:cxn modelId="{941FE8F1-FDDD-49FF-B774-C40F73BD53BC}" srcId="{B4B768B1-5D0C-4C6F-A0E8-5EFA98994713}" destId="{2ED729EB-D6AF-4E65-9FC7-7C292A6CB4FD}" srcOrd="0" destOrd="0" parTransId="{DD3E8A86-44E7-4E38-AB42-39E68E6409B2}" sibTransId="{B32759E5-0233-450F-B2EF-6F4497942490}"/>
    <dgm:cxn modelId="{052D2CF8-4841-4A6D-8189-93BF425A0BA5}" type="presOf" srcId="{6A5BDC51-6CBE-4928-8CC0-22C80ABE1E1B}" destId="{F989DB77-05FB-4491-8364-ACD0BB2B6E2D}" srcOrd="0" destOrd="0" presId="urn:microsoft.com/office/officeart/2018/2/layout/IconLabelList"/>
    <dgm:cxn modelId="{3C759DF8-D4C5-4B4A-9DC1-ECA994D51835}" type="presOf" srcId="{7E956C7A-C398-4174-AA6D-7DCFDA7E104F}" destId="{E2B7CB15-546F-402B-A2CE-EB03B2B85BBE}" srcOrd="0" destOrd="0" presId="urn:microsoft.com/office/officeart/2018/2/layout/IconLabelList"/>
    <dgm:cxn modelId="{1B61BBFF-A429-4372-A8A3-8C3DC431C944}" srcId="{B4B768B1-5D0C-4C6F-A0E8-5EFA98994713}" destId="{6A5BDC51-6CBE-4928-8CC0-22C80ABE1E1B}" srcOrd="2" destOrd="0" parTransId="{ABEB71EC-1DAC-49F7-B8A3-225F3CA99171}" sibTransId="{1A21D397-BEEA-4802-A05D-1CDC66043CBC}"/>
    <dgm:cxn modelId="{FC338A84-ACD6-4C1D-8F5C-91689EA6A803}" type="presParOf" srcId="{73EF83F2-F9A3-482A-958D-61A5C89E801C}" destId="{5257D44E-F1F9-4D8D-9E10-DFFA964E23DE}" srcOrd="0" destOrd="0" presId="urn:microsoft.com/office/officeart/2018/2/layout/IconLabelList"/>
    <dgm:cxn modelId="{4B9060B0-0D36-4E99-AE3A-4C9FF8439231}" type="presParOf" srcId="{5257D44E-F1F9-4D8D-9E10-DFFA964E23DE}" destId="{529CF58B-76FD-4455-8AD3-3454530BB7F0}" srcOrd="0" destOrd="0" presId="urn:microsoft.com/office/officeart/2018/2/layout/IconLabelList"/>
    <dgm:cxn modelId="{070A08C0-A1CB-4A0B-BC7D-729FF2117856}" type="presParOf" srcId="{5257D44E-F1F9-4D8D-9E10-DFFA964E23DE}" destId="{976185C4-0A50-47DA-ABDD-7599D1BFD6DE}" srcOrd="1" destOrd="0" presId="urn:microsoft.com/office/officeart/2018/2/layout/IconLabelList"/>
    <dgm:cxn modelId="{0A8112E8-730D-43D4-8E96-0C3F1A29603B}" type="presParOf" srcId="{5257D44E-F1F9-4D8D-9E10-DFFA964E23DE}" destId="{0AD498AF-1148-45AA-BA0B-19077444B02B}" srcOrd="2" destOrd="0" presId="urn:microsoft.com/office/officeart/2018/2/layout/IconLabelList"/>
    <dgm:cxn modelId="{86D36F13-E41E-466C-959B-343D5E5F0B9F}" type="presParOf" srcId="{73EF83F2-F9A3-482A-958D-61A5C89E801C}" destId="{8468D099-E52D-4B64-BE86-2DA1323FE71F}" srcOrd="1" destOrd="0" presId="urn:microsoft.com/office/officeart/2018/2/layout/IconLabelList"/>
    <dgm:cxn modelId="{27C70353-1DBB-40A0-A20F-F23ACC319CD0}" type="presParOf" srcId="{73EF83F2-F9A3-482A-958D-61A5C89E801C}" destId="{E7FE78CE-1BB1-4666-81EC-DC72D9CB66C3}" srcOrd="2" destOrd="0" presId="urn:microsoft.com/office/officeart/2018/2/layout/IconLabelList"/>
    <dgm:cxn modelId="{299CBE30-7F9E-4433-BBA6-7F2DDF0CAAF3}" type="presParOf" srcId="{E7FE78CE-1BB1-4666-81EC-DC72D9CB66C3}" destId="{F23EE113-0C1B-4D61-A6B6-07C692E7B9E7}" srcOrd="0" destOrd="0" presId="urn:microsoft.com/office/officeart/2018/2/layout/IconLabelList"/>
    <dgm:cxn modelId="{DC930575-6802-40CD-BC3C-BBF7DD54ED85}" type="presParOf" srcId="{E7FE78CE-1BB1-4666-81EC-DC72D9CB66C3}" destId="{A8FC5DEC-D0F4-4ECC-8A68-10E5A40265D3}" srcOrd="1" destOrd="0" presId="urn:microsoft.com/office/officeart/2018/2/layout/IconLabelList"/>
    <dgm:cxn modelId="{BA2CC198-356A-40B5-A700-214527AF16E5}" type="presParOf" srcId="{E7FE78CE-1BB1-4666-81EC-DC72D9CB66C3}" destId="{61A2293E-FCA8-4AB9-BDB9-D4987A0969F2}" srcOrd="2" destOrd="0" presId="urn:microsoft.com/office/officeart/2018/2/layout/IconLabelList"/>
    <dgm:cxn modelId="{C7E9A0E5-2971-436D-A667-53268A375C04}" type="presParOf" srcId="{73EF83F2-F9A3-482A-958D-61A5C89E801C}" destId="{90B968C3-19F7-40AD-BB11-CB798C5CA1A5}" srcOrd="3" destOrd="0" presId="urn:microsoft.com/office/officeart/2018/2/layout/IconLabelList"/>
    <dgm:cxn modelId="{B285A578-59F8-4E49-849D-F1376A840C0B}" type="presParOf" srcId="{73EF83F2-F9A3-482A-958D-61A5C89E801C}" destId="{AFD500CF-6F15-4958-BEAB-F688DABBC322}" srcOrd="4" destOrd="0" presId="urn:microsoft.com/office/officeart/2018/2/layout/IconLabelList"/>
    <dgm:cxn modelId="{7ABE91EF-C349-47EB-A5F7-88DD09A9F121}" type="presParOf" srcId="{AFD500CF-6F15-4958-BEAB-F688DABBC322}" destId="{ACAA5595-CE91-4BD7-89D8-A18F08041CA0}" srcOrd="0" destOrd="0" presId="urn:microsoft.com/office/officeart/2018/2/layout/IconLabelList"/>
    <dgm:cxn modelId="{0279767D-5FB2-4612-B2CA-0683AAC0648A}" type="presParOf" srcId="{AFD500CF-6F15-4958-BEAB-F688DABBC322}" destId="{65FAC2B4-BAB7-4A66-8BD3-E6AD87E0A1C5}" srcOrd="1" destOrd="0" presId="urn:microsoft.com/office/officeart/2018/2/layout/IconLabelList"/>
    <dgm:cxn modelId="{31789CDD-FE34-4F29-94F8-F94DA41B2981}" type="presParOf" srcId="{AFD500CF-6F15-4958-BEAB-F688DABBC322}" destId="{F989DB77-05FB-4491-8364-ACD0BB2B6E2D}" srcOrd="2" destOrd="0" presId="urn:microsoft.com/office/officeart/2018/2/layout/IconLabelList"/>
    <dgm:cxn modelId="{9128A09C-C20B-47ED-98F0-D42A779E5892}" type="presParOf" srcId="{73EF83F2-F9A3-482A-958D-61A5C89E801C}" destId="{530C9262-9576-4162-A3F2-2FF87D890E8B}" srcOrd="5" destOrd="0" presId="urn:microsoft.com/office/officeart/2018/2/layout/IconLabelList"/>
    <dgm:cxn modelId="{9EFB501F-4A6B-40B0-9189-58F1DDFECA1C}" type="presParOf" srcId="{73EF83F2-F9A3-482A-958D-61A5C89E801C}" destId="{A9BA264E-D69B-495E-9C06-9C6556C02E29}" srcOrd="6" destOrd="0" presId="urn:microsoft.com/office/officeart/2018/2/layout/IconLabelList"/>
    <dgm:cxn modelId="{28D8D9D9-43C6-43DB-A441-A84CE1C7C19E}" type="presParOf" srcId="{A9BA264E-D69B-495E-9C06-9C6556C02E29}" destId="{9365AF5A-BE91-4C92-919E-393F96A8BE97}" srcOrd="0" destOrd="0" presId="urn:microsoft.com/office/officeart/2018/2/layout/IconLabelList"/>
    <dgm:cxn modelId="{25ADF853-9258-45DD-9DBE-56AD130FA456}" type="presParOf" srcId="{A9BA264E-D69B-495E-9C06-9C6556C02E29}" destId="{FFD2D43C-1481-485C-8638-D0E077CCECA9}" srcOrd="1" destOrd="0" presId="urn:microsoft.com/office/officeart/2018/2/layout/IconLabelList"/>
    <dgm:cxn modelId="{E08CD80D-63A9-4F63-BD04-0205D2FD3B53}" type="presParOf" srcId="{A9BA264E-D69B-495E-9C06-9C6556C02E29}" destId="{E2B7CB15-546F-402B-A2CE-EB03B2B85BB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CF58B-76FD-4455-8AD3-3454530BB7F0}">
      <dsp:nvSpPr>
        <dsp:cNvPr id="0" name=""/>
        <dsp:cNvSpPr/>
      </dsp:nvSpPr>
      <dsp:spPr>
        <a:xfrm>
          <a:off x="657653" y="191072"/>
          <a:ext cx="602753" cy="6027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AD498AF-1148-45AA-BA0B-19077444B02B}">
      <dsp:nvSpPr>
        <dsp:cNvPr id="0" name=""/>
        <dsp:cNvSpPr/>
      </dsp:nvSpPr>
      <dsp:spPr>
        <a:xfrm>
          <a:off x="289304" y="997968"/>
          <a:ext cx="1339453" cy="535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Организация процесса создания игры</a:t>
          </a:r>
        </a:p>
      </dsp:txBody>
      <dsp:txXfrm>
        <a:off x="289304" y="997968"/>
        <a:ext cx="1339453" cy="535781"/>
      </dsp:txXfrm>
    </dsp:sp>
    <dsp:sp modelId="{F23EE113-0C1B-4D61-A6B6-07C692E7B9E7}">
      <dsp:nvSpPr>
        <dsp:cNvPr id="0" name=""/>
        <dsp:cNvSpPr/>
      </dsp:nvSpPr>
      <dsp:spPr>
        <a:xfrm>
          <a:off x="2231511" y="191072"/>
          <a:ext cx="602753" cy="6027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1A2293E-FCA8-4AB9-BDB9-D4987A0969F2}">
      <dsp:nvSpPr>
        <dsp:cNvPr id="0" name=""/>
        <dsp:cNvSpPr/>
      </dsp:nvSpPr>
      <dsp:spPr>
        <a:xfrm>
          <a:off x="1863161" y="997968"/>
          <a:ext cx="1339453" cy="535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Определение целей </a:t>
          </a:r>
        </a:p>
      </dsp:txBody>
      <dsp:txXfrm>
        <a:off x="1863161" y="997968"/>
        <a:ext cx="1339453" cy="535781"/>
      </dsp:txXfrm>
    </dsp:sp>
    <dsp:sp modelId="{ACAA5595-CE91-4BD7-89D8-A18F08041CA0}">
      <dsp:nvSpPr>
        <dsp:cNvPr id="0" name=""/>
        <dsp:cNvSpPr/>
      </dsp:nvSpPr>
      <dsp:spPr>
        <a:xfrm>
          <a:off x="3805368" y="191072"/>
          <a:ext cx="602753" cy="6027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989DB77-05FB-4491-8364-ACD0BB2B6E2D}">
      <dsp:nvSpPr>
        <dsp:cNvPr id="0" name=""/>
        <dsp:cNvSpPr/>
      </dsp:nvSpPr>
      <dsp:spPr>
        <a:xfrm>
          <a:off x="3437018" y="997968"/>
          <a:ext cx="1339453" cy="535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Наблюдение и оценка проделанной командой работы</a:t>
          </a:r>
        </a:p>
      </dsp:txBody>
      <dsp:txXfrm>
        <a:off x="3437018" y="997968"/>
        <a:ext cx="1339453" cy="535781"/>
      </dsp:txXfrm>
    </dsp:sp>
    <dsp:sp modelId="{9365AF5A-BE91-4C92-919E-393F96A8BE97}">
      <dsp:nvSpPr>
        <dsp:cNvPr id="0" name=""/>
        <dsp:cNvSpPr/>
      </dsp:nvSpPr>
      <dsp:spPr>
        <a:xfrm>
          <a:off x="2231511" y="1868613"/>
          <a:ext cx="602753" cy="6027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2B7CB15-546F-402B-A2CE-EB03B2B85BBE}">
      <dsp:nvSpPr>
        <dsp:cNvPr id="0" name=""/>
        <dsp:cNvSpPr/>
      </dsp:nvSpPr>
      <dsp:spPr>
        <a:xfrm>
          <a:off x="1863161" y="2675508"/>
          <a:ext cx="1339453" cy="535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Создание этой презентации</a:t>
          </a:r>
        </a:p>
      </dsp:txBody>
      <dsp:txXfrm>
        <a:off x="1863161" y="2675508"/>
        <a:ext cx="1339453" cy="535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E6FA2-4A5C-4E61-AC3B-0588021CBA10}" type="datetimeFigureOut"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D9D18-B28E-47C8-88ED-0C69033F5E8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emf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4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5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61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1445678-5922-0D9E-6854-34CDDF535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50" y="1460413"/>
            <a:ext cx="12185650" cy="5364163"/>
            <a:chOff x="6350" y="1460413"/>
            <a:chExt cx="12185650" cy="5364163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EFBB3930-65BE-C67D-75F8-C29BCAC0BC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350" y="1460413"/>
              <a:ext cx="12185650" cy="452355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66A9694-6EC0-EF34-47E7-7D6882C8644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r="2854"/>
            <a:stretch/>
          </p:blipFill>
          <p:spPr>
            <a:xfrm>
              <a:off x="1385366" y="1933400"/>
              <a:ext cx="10800284" cy="489117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286A7E-ECC6-8B64-7478-CBE43FBDAAA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200" y="311861"/>
            <a:ext cx="10515600" cy="958251"/>
          </a:xfrm>
        </p:spPr>
        <p:txBody>
          <a:bodyPr>
            <a:normAutofit/>
          </a:bodyPr>
          <a:lstStyle>
            <a:lvl1pPr algn="ctr">
              <a:defRPr sz="6000" b="1" cap="all" baseline="0"/>
            </a:lvl1pPr>
          </a:lstStyle>
          <a:p>
            <a:r>
              <a:rPr lang="en-US" noProof="0" dirty="0"/>
              <a:t>Add title here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C5FDC83-F05F-E2CC-B26D-0B062CC4997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79175" y="3754892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/>
            <a:r>
              <a:rPr lang="en-US" noProof="0" dirty="0"/>
              <a:t>ADD TEXT</a:t>
            </a:r>
          </a:p>
        </p:txBody>
      </p:sp>
      <p:sp>
        <p:nvSpPr>
          <p:cNvPr id="102" name="Text Placeholder 97">
            <a:extLst>
              <a:ext uri="{FF2B5EF4-FFF2-40B4-BE49-F238E27FC236}">
                <a16:creationId xmlns:a16="http://schemas.microsoft.com/office/drawing/2014/main" id="{9A27C53F-0D89-34D4-E4E8-175EBF1A1B73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390035" y="3477320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86" name="Text Placeholder 61">
            <a:extLst>
              <a:ext uri="{FF2B5EF4-FFF2-40B4-BE49-F238E27FC236}">
                <a16:creationId xmlns:a16="http://schemas.microsoft.com/office/drawing/2014/main" id="{D33323FB-3657-DBF3-C660-8E53E914CD76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847719" y="4379822"/>
            <a:ext cx="1280160" cy="481857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87" name="Text Placeholder 63">
            <a:extLst>
              <a:ext uri="{FF2B5EF4-FFF2-40B4-BE49-F238E27FC236}">
                <a16:creationId xmlns:a16="http://schemas.microsoft.com/office/drawing/2014/main" id="{EFB7B0D0-66A4-7017-E2C8-BFD66BD3AE13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47719" y="4867503"/>
            <a:ext cx="1280160" cy="206582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42DFC3-40E7-73B0-2933-4E601A023BFC}"/>
              </a:ext>
            </a:extLst>
          </p:cNvPr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1986839" y="1689617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/>
            <a:r>
              <a:rPr lang="en-US" noProof="0" dirty="0"/>
              <a:t>ADD TEXT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ACF76DF4-511E-BCAD-24AA-1917D1893186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56264" y="2304732"/>
            <a:ext cx="1280160" cy="481857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0844B068-8969-6321-4DD3-4767642367E2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56264" y="2792413"/>
            <a:ext cx="1280160" cy="206582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99" name="Text Placeholder 97">
            <a:extLst>
              <a:ext uri="{FF2B5EF4-FFF2-40B4-BE49-F238E27FC236}">
                <a16:creationId xmlns:a16="http://schemas.microsoft.com/office/drawing/2014/main" id="{DB29BEEB-8FD5-5346-B82F-8EAB6A747A29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3280120" y="2964580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66" name="Text Placeholder 5">
            <a:extLst>
              <a:ext uri="{FF2B5EF4-FFF2-40B4-BE49-F238E27FC236}">
                <a16:creationId xmlns:a16="http://schemas.microsoft.com/office/drawing/2014/main" id="{85454582-ABBD-4964-8715-1EF2DFC1686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159315" y="2413336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/>
            <a:r>
              <a:rPr lang="en-US" noProof="0" dirty="0"/>
              <a:t>ADD TEXT</a:t>
            </a:r>
          </a:p>
        </p:txBody>
      </p:sp>
      <p:sp>
        <p:nvSpPr>
          <p:cNvPr id="100" name="Text Placeholder 97">
            <a:extLst>
              <a:ext uri="{FF2B5EF4-FFF2-40B4-BE49-F238E27FC236}">
                <a16:creationId xmlns:a16="http://schemas.microsoft.com/office/drawing/2014/main" id="{28877613-41C4-9119-BE28-5CAB258BF276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5450164" y="2104356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69" name="Text Placeholder 61">
            <a:extLst>
              <a:ext uri="{FF2B5EF4-FFF2-40B4-BE49-F238E27FC236}">
                <a16:creationId xmlns:a16="http://schemas.microsoft.com/office/drawing/2014/main" id="{294539E2-59EE-DB6B-BA2A-518DE97D114B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337915" y="3081612"/>
            <a:ext cx="1277962" cy="475432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70" name="Text Placeholder 63">
            <a:extLst>
              <a:ext uri="{FF2B5EF4-FFF2-40B4-BE49-F238E27FC236}">
                <a16:creationId xmlns:a16="http://schemas.microsoft.com/office/drawing/2014/main" id="{26761B70-9720-A91A-9DE8-C71BB40499A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337915" y="3554052"/>
            <a:ext cx="1277962" cy="206582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FCE8B2AA-C2E9-5F8D-0EF1-A36A1966D27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772029" y="4868331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/>
            <a:r>
              <a:rPr lang="en-US" noProof="0" dirty="0"/>
              <a:t>ADD TEXT</a:t>
            </a:r>
          </a:p>
        </p:txBody>
      </p:sp>
      <p:sp>
        <p:nvSpPr>
          <p:cNvPr id="103" name="Text Placeholder 97">
            <a:extLst>
              <a:ext uri="{FF2B5EF4-FFF2-40B4-BE49-F238E27FC236}">
                <a16:creationId xmlns:a16="http://schemas.microsoft.com/office/drawing/2014/main" id="{616D4056-5F98-5D42-8A8D-08560626E145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4070799" y="4546839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89" name="Text Placeholder 61">
            <a:extLst>
              <a:ext uri="{FF2B5EF4-FFF2-40B4-BE49-F238E27FC236}">
                <a16:creationId xmlns:a16="http://schemas.microsoft.com/office/drawing/2014/main" id="{4F02E3FC-A398-A3E3-0ECA-A8A1C61ED4DA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2943701" y="5465548"/>
            <a:ext cx="1280160" cy="481857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90" name="Text Placeholder 63">
            <a:extLst>
              <a:ext uri="{FF2B5EF4-FFF2-40B4-BE49-F238E27FC236}">
                <a16:creationId xmlns:a16="http://schemas.microsoft.com/office/drawing/2014/main" id="{AF627030-2DCF-9DA1-DB4E-EC8AA8265BEC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2943701" y="5953229"/>
            <a:ext cx="1280160" cy="206582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57" name="Text Placeholder 5">
            <a:extLst>
              <a:ext uri="{FF2B5EF4-FFF2-40B4-BE49-F238E27FC236}">
                <a16:creationId xmlns:a16="http://schemas.microsoft.com/office/drawing/2014/main" id="{C4AF0805-0FC2-7B09-EA4F-BF7CE80CE69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697529" y="4598571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/>
            <a:r>
              <a:rPr lang="en-US" noProof="0" dirty="0"/>
              <a:t>ADD TEXT</a:t>
            </a:r>
          </a:p>
        </p:txBody>
      </p:sp>
      <p:sp>
        <p:nvSpPr>
          <p:cNvPr id="92" name="Text Placeholder 61">
            <a:extLst>
              <a:ext uri="{FF2B5EF4-FFF2-40B4-BE49-F238E27FC236}">
                <a16:creationId xmlns:a16="http://schemas.microsoft.com/office/drawing/2014/main" id="{11CD16D6-010B-3E00-E346-C449BE8A103F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5840980" y="5211225"/>
            <a:ext cx="1348182" cy="481857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93" name="Text Placeholder 63">
            <a:extLst>
              <a:ext uri="{FF2B5EF4-FFF2-40B4-BE49-F238E27FC236}">
                <a16:creationId xmlns:a16="http://schemas.microsoft.com/office/drawing/2014/main" id="{60EAE46B-6724-AB6B-191E-6CCB8917DA70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5840980" y="5698906"/>
            <a:ext cx="1348182" cy="206582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107" name="Text Placeholder 97">
            <a:extLst>
              <a:ext uri="{FF2B5EF4-FFF2-40B4-BE49-F238E27FC236}">
                <a16:creationId xmlns:a16="http://schemas.microsoft.com/office/drawing/2014/main" id="{C668B3C1-868A-2098-CD67-28AEB3250032}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6971098" y="5809913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65" name="Text Placeholder 5">
            <a:extLst>
              <a:ext uri="{FF2B5EF4-FFF2-40B4-BE49-F238E27FC236}">
                <a16:creationId xmlns:a16="http://schemas.microsoft.com/office/drawing/2014/main" id="{4BB22A85-B877-39A1-C018-64A3FEDCCC6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456687" y="1620863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/>
            <a:r>
              <a:rPr lang="en-US" noProof="0" dirty="0"/>
              <a:t>ADD TEXT</a:t>
            </a:r>
          </a:p>
        </p:txBody>
      </p:sp>
      <p:sp>
        <p:nvSpPr>
          <p:cNvPr id="72" name="Text Placeholder 61">
            <a:extLst>
              <a:ext uri="{FF2B5EF4-FFF2-40B4-BE49-F238E27FC236}">
                <a16:creationId xmlns:a16="http://schemas.microsoft.com/office/drawing/2014/main" id="{6CEEACE9-8EE4-FC32-AF27-4B73BC93D379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631548" y="2244785"/>
            <a:ext cx="1280160" cy="475432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73" name="Text Placeholder 63">
            <a:extLst>
              <a:ext uri="{FF2B5EF4-FFF2-40B4-BE49-F238E27FC236}">
                <a16:creationId xmlns:a16="http://schemas.microsoft.com/office/drawing/2014/main" id="{BB7F9FF1-7617-3B39-E510-593E236FBA7E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31548" y="2717225"/>
            <a:ext cx="1280160" cy="206582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104" name="Text Placeholder 97">
            <a:extLst>
              <a:ext uri="{FF2B5EF4-FFF2-40B4-BE49-F238E27FC236}">
                <a16:creationId xmlns:a16="http://schemas.microsoft.com/office/drawing/2014/main" id="{0CD90A5F-4D3D-6BB1-B8CE-765DCC95EC90}"/>
              </a:ext>
            </a:extLst>
          </p:cNvPr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7748705" y="2909287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82F7A4E9-C42A-A2A2-A151-F766779E396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236399" y="4614369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/>
            <a:r>
              <a:rPr lang="en-US" noProof="0" dirty="0"/>
              <a:t>ADD TEXT</a:t>
            </a:r>
          </a:p>
        </p:txBody>
      </p:sp>
      <p:sp>
        <p:nvSpPr>
          <p:cNvPr id="106" name="Text Placeholder 97">
            <a:extLst>
              <a:ext uri="{FF2B5EF4-FFF2-40B4-BE49-F238E27FC236}">
                <a16:creationId xmlns:a16="http://schemas.microsoft.com/office/drawing/2014/main" id="{51E633B7-1E95-92E2-7DDC-9A7B9E70B756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9479259" y="4328031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95" name="Text Placeholder 61">
            <a:extLst>
              <a:ext uri="{FF2B5EF4-FFF2-40B4-BE49-F238E27FC236}">
                <a16:creationId xmlns:a16="http://schemas.microsoft.com/office/drawing/2014/main" id="{5FCDC069-8B0F-C8F3-14E9-43A09900CB95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8361036" y="5369722"/>
            <a:ext cx="1378359" cy="481857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96" name="Text Placeholder 63">
            <a:extLst>
              <a:ext uri="{FF2B5EF4-FFF2-40B4-BE49-F238E27FC236}">
                <a16:creationId xmlns:a16="http://schemas.microsoft.com/office/drawing/2014/main" id="{CCA209C9-0DFE-4936-4192-BC3D167ABED8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8361036" y="5857403"/>
            <a:ext cx="1378359" cy="206582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89D6F33A-39E4-F20B-73C8-F48B2A375F8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2443" y="2600480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/>
            <a:r>
              <a:rPr lang="en-US" noProof="0" dirty="0"/>
              <a:t>ADD TEXT</a:t>
            </a:r>
          </a:p>
        </p:txBody>
      </p:sp>
      <p:sp>
        <p:nvSpPr>
          <p:cNvPr id="105" name="Text Placeholder 97">
            <a:extLst>
              <a:ext uri="{FF2B5EF4-FFF2-40B4-BE49-F238E27FC236}">
                <a16:creationId xmlns:a16="http://schemas.microsoft.com/office/drawing/2014/main" id="{BC978A5E-BA57-D579-B645-8427AD22EA44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10752251" y="2307353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75" name="Text Placeholder 61">
            <a:extLst>
              <a:ext uri="{FF2B5EF4-FFF2-40B4-BE49-F238E27FC236}">
                <a16:creationId xmlns:a16="http://schemas.microsoft.com/office/drawing/2014/main" id="{B6F832EC-808B-6975-C6A4-504CA92D4C2B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9609126" y="3233383"/>
            <a:ext cx="1280160" cy="475432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76" name="Text Placeholder 63">
            <a:extLst>
              <a:ext uri="{FF2B5EF4-FFF2-40B4-BE49-F238E27FC236}">
                <a16:creationId xmlns:a16="http://schemas.microsoft.com/office/drawing/2014/main" id="{133A3E42-95A8-F5D9-0568-81B074FC5EBA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9609126" y="3705823"/>
            <a:ext cx="1280160" cy="206582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DF54CD3-BB3E-E782-CD8E-51009C4C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4788" y="2454293"/>
            <a:ext cx="952774" cy="952774"/>
            <a:chOff x="1439932" y="5704678"/>
            <a:chExt cx="528220" cy="528220"/>
          </a:xfrm>
        </p:grpSpPr>
        <p:sp>
          <p:nvSpPr>
            <p:cNvPr id="112" name="Rounded Rectangle 22">
              <a:extLst>
                <a:ext uri="{FF2B5EF4-FFF2-40B4-BE49-F238E27FC236}">
                  <a16:creationId xmlns:a16="http://schemas.microsoft.com/office/drawing/2014/main" id="{AF537999-FC7A-D972-3F60-688A6E291ABB}"/>
                </a:ext>
              </a:extLst>
            </p:cNvPr>
            <p:cNvSpPr/>
            <p:nvPr/>
          </p:nvSpPr>
          <p:spPr>
            <a:xfrm>
              <a:off x="1584325" y="5946775"/>
              <a:ext cx="231775" cy="2571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pic>
          <p:nvPicPr>
            <p:cNvPr id="113" name="Graphic 112" descr="Beaker outline">
              <a:extLst>
                <a:ext uri="{FF2B5EF4-FFF2-40B4-BE49-F238E27FC236}">
                  <a16:creationId xmlns:a16="http://schemas.microsoft.com/office/drawing/2014/main" id="{0B68F278-EA7A-A028-E6FE-49BCB80C0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39932" y="5704678"/>
              <a:ext cx="528220" cy="52822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A472485-8431-4413-76EE-E60ECE8C4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664150" y="3684053"/>
            <a:ext cx="952774" cy="952774"/>
            <a:chOff x="2951231" y="3465853"/>
            <a:chExt cx="528220" cy="528220"/>
          </a:xfrm>
        </p:grpSpPr>
        <p:sp>
          <p:nvSpPr>
            <p:cNvPr id="26" name="Triangle 25">
              <a:extLst>
                <a:ext uri="{FF2B5EF4-FFF2-40B4-BE49-F238E27FC236}">
                  <a16:creationId xmlns:a16="http://schemas.microsoft.com/office/drawing/2014/main" id="{E67F9920-7336-E2C5-FDBA-ED51BB31268E}"/>
                </a:ext>
              </a:extLst>
            </p:cNvPr>
            <p:cNvSpPr/>
            <p:nvPr/>
          </p:nvSpPr>
          <p:spPr>
            <a:xfrm>
              <a:off x="3117064" y="3719958"/>
              <a:ext cx="196553" cy="24110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pic>
          <p:nvPicPr>
            <p:cNvPr id="27" name="Graphic 26" descr="Flask outline">
              <a:extLst>
                <a:ext uri="{FF2B5EF4-FFF2-40B4-BE49-F238E27FC236}">
                  <a16:creationId xmlns:a16="http://schemas.microsoft.com/office/drawing/2014/main" id="{F4815F2C-6ED5-865C-6B4B-80AFD725C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51231" y="3465853"/>
              <a:ext cx="528220" cy="52822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1EE792B-79B1-50C3-343A-E3F4D5402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38315" y="1480066"/>
            <a:ext cx="952774" cy="952774"/>
            <a:chOff x="4289303" y="1663393"/>
            <a:chExt cx="528220" cy="528220"/>
          </a:xfrm>
        </p:grpSpPr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F8552807-4426-A927-ECE6-5AC796EC0C35}"/>
                </a:ext>
              </a:extLst>
            </p:cNvPr>
            <p:cNvSpPr/>
            <p:nvPr/>
          </p:nvSpPr>
          <p:spPr>
            <a:xfrm>
              <a:off x="4413250" y="1775103"/>
              <a:ext cx="174625" cy="14605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pic>
          <p:nvPicPr>
            <p:cNvPr id="30" name="Graphic 29" descr="Mountains outline">
              <a:extLst>
                <a:ext uri="{FF2B5EF4-FFF2-40B4-BE49-F238E27FC236}">
                  <a16:creationId xmlns:a16="http://schemas.microsoft.com/office/drawing/2014/main" id="{DAB608FC-C0B8-B163-AE89-433F36BD1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89303" y="1663393"/>
              <a:ext cx="528220" cy="52822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99B50B6-EFD7-4DFA-6C2D-453341A8D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622277" y="5047462"/>
            <a:ext cx="805762" cy="805762"/>
            <a:chOff x="4622277" y="5047462"/>
            <a:chExt cx="805762" cy="80576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5628EA7-1F58-28ED-D2BF-911EDFF9C1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682503" y="5096114"/>
              <a:ext cx="708759" cy="7087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4B798C8-1467-0056-A809-6782DE79A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622277" y="5047462"/>
              <a:ext cx="805762" cy="805762"/>
              <a:chOff x="4754023" y="5074814"/>
              <a:chExt cx="528220" cy="52822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B213240-4F8D-98CD-565D-2EC9BEDADC1B}"/>
                  </a:ext>
                </a:extLst>
              </p:cNvPr>
              <p:cNvSpPr/>
              <p:nvPr/>
            </p:nvSpPr>
            <p:spPr>
              <a:xfrm>
                <a:off x="4997450" y="5334000"/>
                <a:ext cx="47625" cy="476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pic>
            <p:nvPicPr>
              <p:cNvPr id="21" name="Graphic 20" descr="Stopwatch 50% outline">
                <a:extLst>
                  <a:ext uri="{FF2B5EF4-FFF2-40B4-BE49-F238E27FC236}">
                    <a16:creationId xmlns:a16="http://schemas.microsoft.com/office/drawing/2014/main" id="{46885AC9-7CD3-8BC1-E57A-61B4E8C1E1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754023" y="5074814"/>
                <a:ext cx="528220" cy="528220"/>
              </a:xfrm>
              <a:prstGeom prst="rect">
                <a:avLst/>
              </a:prstGeom>
            </p:spPr>
          </p:pic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C61C0D-B53E-B284-0E62-9A7696BD9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61140" y="3547070"/>
            <a:ext cx="952774" cy="991627"/>
            <a:chOff x="6561140" y="3547070"/>
            <a:chExt cx="952774" cy="991627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ED6A410-8C78-CE05-2EF9-C9A68C64C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81053" y="3547070"/>
              <a:ext cx="708759" cy="7087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BA5654A-7FC5-4977-C6AD-476320F5D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6561140" y="3585923"/>
              <a:ext cx="952774" cy="952774"/>
              <a:chOff x="6747063" y="4036055"/>
              <a:chExt cx="528220" cy="528220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C21946C9-9EAF-4B63-599A-FC4E42672D69}"/>
                  </a:ext>
                </a:extLst>
              </p:cNvPr>
              <p:cNvSpPr/>
              <p:nvPr/>
            </p:nvSpPr>
            <p:spPr>
              <a:xfrm>
                <a:off x="6943725" y="4137025"/>
                <a:ext cx="139700" cy="1524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pic>
            <p:nvPicPr>
              <p:cNvPr id="17" name="Graphic 16" descr="Astronaut male outline">
                <a:extLst>
                  <a:ext uri="{FF2B5EF4-FFF2-40B4-BE49-F238E27FC236}">
                    <a16:creationId xmlns:a16="http://schemas.microsoft.com/office/drawing/2014/main" id="{669C584F-84D8-2E01-04A5-78685124A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747063" y="4036055"/>
                <a:ext cx="528220" cy="528220"/>
              </a:xfrm>
              <a:prstGeom prst="rect">
                <a:avLst/>
              </a:prstGeom>
            </p:spPr>
          </p:pic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149857E-2F60-360F-AF5E-6E21997C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9572" y="1815518"/>
            <a:ext cx="952774" cy="1002186"/>
            <a:chOff x="7989572" y="1815518"/>
            <a:chExt cx="952774" cy="1002186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7A2D96D-82E4-1EE2-0409-4CDEBEA41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6791" y="1815518"/>
              <a:ext cx="549989" cy="952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251065B-A02E-6D16-E39C-A8CDAB727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7989572" y="1864930"/>
              <a:ext cx="952774" cy="952774"/>
              <a:chOff x="8184330" y="2237414"/>
              <a:chExt cx="528220" cy="528220"/>
            </a:xfrm>
          </p:grpSpPr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0E3875A7-721F-9D93-6152-34CD9E51E351}"/>
                  </a:ext>
                </a:extLst>
              </p:cNvPr>
              <p:cNvSpPr/>
              <p:nvPr/>
            </p:nvSpPr>
            <p:spPr>
              <a:xfrm>
                <a:off x="8375754" y="2552075"/>
                <a:ext cx="146154" cy="10867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pic>
            <p:nvPicPr>
              <p:cNvPr id="43" name="Graphic 42" descr="Fluorescent Light Blub outline">
                <a:extLst>
                  <a:ext uri="{FF2B5EF4-FFF2-40B4-BE49-F238E27FC236}">
                    <a16:creationId xmlns:a16="http://schemas.microsoft.com/office/drawing/2014/main" id="{AAAAD4CF-FEF8-CD94-C24A-F58B69EA74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184330" y="2237414"/>
                <a:ext cx="528220" cy="528220"/>
              </a:xfrm>
              <a:prstGeom prst="rect">
                <a:avLst/>
              </a:prstGeom>
            </p:spPr>
          </p:pic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BAAFE76-32E1-9AFA-B10F-10B6FF9B1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40613" y="1492493"/>
            <a:ext cx="952774" cy="952774"/>
            <a:chOff x="11298880" y="3198881"/>
            <a:chExt cx="528220" cy="528220"/>
          </a:xfrm>
        </p:grpSpPr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7EC20B07-2082-1525-F73C-72C3AEFD7AEF}"/>
                </a:ext>
              </a:extLst>
            </p:cNvPr>
            <p:cNvSpPr/>
            <p:nvPr/>
          </p:nvSpPr>
          <p:spPr>
            <a:xfrm rot="2647120">
              <a:off x="11709901" y="3241598"/>
              <a:ext cx="89654" cy="5344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0A6CB04-7F44-2656-B5C0-BA19CF4A55EF}"/>
                </a:ext>
              </a:extLst>
            </p:cNvPr>
            <p:cNvGrpSpPr/>
            <p:nvPr/>
          </p:nvGrpSpPr>
          <p:grpSpPr>
            <a:xfrm>
              <a:off x="11298880" y="3198881"/>
              <a:ext cx="528220" cy="528220"/>
              <a:chOff x="11298880" y="3198881"/>
              <a:chExt cx="528220" cy="52822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DE88159-7C0D-0ECA-4691-159E9F72B0C3}"/>
                  </a:ext>
                </a:extLst>
              </p:cNvPr>
              <p:cNvSpPr/>
              <p:nvPr/>
            </p:nvSpPr>
            <p:spPr>
              <a:xfrm>
                <a:off x="11623675" y="3327400"/>
                <a:ext cx="73025" cy="730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pic>
            <p:nvPicPr>
              <p:cNvPr id="40" name="Graphic 39" descr="Rocket outline">
                <a:extLst>
                  <a:ext uri="{FF2B5EF4-FFF2-40B4-BE49-F238E27FC236}">
                    <a16:creationId xmlns:a16="http://schemas.microsoft.com/office/drawing/2014/main" id="{31D8AE9C-6DAE-18D0-4E11-D1847BFA33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1298880" y="3198881"/>
                <a:ext cx="528220" cy="528220"/>
              </a:xfrm>
              <a:prstGeom prst="rect">
                <a:avLst/>
              </a:prstGeom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151E43-388D-1379-0C86-3B16B7D21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15559" y="4602158"/>
            <a:ext cx="952774" cy="952774"/>
            <a:chOff x="8712550" y="4007070"/>
            <a:chExt cx="528220" cy="52822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684B467-F2BC-E2CA-C1D8-58E2B8928DE0}"/>
                </a:ext>
              </a:extLst>
            </p:cNvPr>
            <p:cNvSpPr/>
            <p:nvPr/>
          </p:nvSpPr>
          <p:spPr>
            <a:xfrm>
              <a:off x="9051925" y="4200525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C8A76DE-D6B4-E7E8-9BFC-5047FA2FBC9E}"/>
                </a:ext>
              </a:extLst>
            </p:cNvPr>
            <p:cNvGrpSpPr/>
            <p:nvPr/>
          </p:nvGrpSpPr>
          <p:grpSpPr>
            <a:xfrm>
              <a:off x="8712550" y="4007070"/>
              <a:ext cx="528220" cy="528220"/>
              <a:chOff x="8712550" y="4007070"/>
              <a:chExt cx="528220" cy="52822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7CB0088-71D9-B173-01F3-643D37EA15A1}"/>
                  </a:ext>
                </a:extLst>
              </p:cNvPr>
              <p:cNvSpPr/>
              <p:nvPr/>
            </p:nvSpPr>
            <p:spPr>
              <a:xfrm>
                <a:off x="8858250" y="4162425"/>
                <a:ext cx="123825" cy="1238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pic>
            <p:nvPicPr>
              <p:cNvPr id="35" name="Graphic 34" descr="Test Dummy outline">
                <a:extLst>
                  <a:ext uri="{FF2B5EF4-FFF2-40B4-BE49-F238E27FC236}">
                    <a16:creationId xmlns:a16="http://schemas.microsoft.com/office/drawing/2014/main" id="{FFF4E145-FBE6-1035-8727-3E5365516D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8712550" y="4007070"/>
                <a:ext cx="528220" cy="528220"/>
              </a:xfrm>
              <a:prstGeom prst="rect">
                <a:avLst/>
              </a:prstGeom>
            </p:spPr>
          </p:pic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9AD1300-26B6-4618-9923-C9763BEA8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7629" y="1323744"/>
            <a:ext cx="11401345" cy="4795500"/>
            <a:chOff x="177629" y="1323744"/>
            <a:chExt cx="11401345" cy="479550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191DB388-8AE6-D27E-EE45-54AE4D407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77629" y="4491478"/>
              <a:ext cx="301769" cy="301769"/>
              <a:chOff x="177629" y="4485128"/>
              <a:chExt cx="301769" cy="301769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A53DBD0A-368E-A0FF-F28C-D20A7ED52A21}"/>
                  </a:ext>
                </a:extLst>
              </p:cNvPr>
              <p:cNvSpPr/>
              <p:nvPr userDrawn="1"/>
            </p:nvSpPr>
            <p:spPr>
              <a:xfrm>
                <a:off x="177629" y="4485128"/>
                <a:ext cx="301769" cy="3017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AD83492-28D3-6EE9-3E89-83AFC92038C7}"/>
                  </a:ext>
                </a:extLst>
              </p:cNvPr>
              <p:cNvSpPr/>
              <p:nvPr userDrawn="1"/>
            </p:nvSpPr>
            <p:spPr>
              <a:xfrm>
                <a:off x="246567" y="4558634"/>
                <a:ext cx="165100" cy="1651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C9EDB943-E93A-7686-9CD5-D347DCEB1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3840437" y="1323744"/>
              <a:ext cx="301769" cy="301769"/>
              <a:chOff x="177629" y="4485128"/>
              <a:chExt cx="301769" cy="30176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05C43D67-C50C-4951-E374-5EB39BCFEE06}"/>
                  </a:ext>
                </a:extLst>
              </p:cNvPr>
              <p:cNvSpPr/>
              <p:nvPr userDrawn="1"/>
            </p:nvSpPr>
            <p:spPr>
              <a:xfrm>
                <a:off x="177629" y="4485128"/>
                <a:ext cx="301769" cy="3017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36F888DD-164A-602B-6C03-391875003382}"/>
                  </a:ext>
                </a:extLst>
              </p:cNvPr>
              <p:cNvSpPr/>
              <p:nvPr userDrawn="1"/>
            </p:nvSpPr>
            <p:spPr>
              <a:xfrm>
                <a:off x="246567" y="4558634"/>
                <a:ext cx="165100" cy="1651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A1398F04-4324-B068-362D-86BADA8CE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866228" y="5817475"/>
              <a:ext cx="301769" cy="301769"/>
              <a:chOff x="177629" y="4485128"/>
              <a:chExt cx="301769" cy="301769"/>
            </a:xfrm>
          </p:grpSpPr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64313864-DCAC-8C56-BC93-C2E9D7175F28}"/>
                  </a:ext>
                </a:extLst>
              </p:cNvPr>
              <p:cNvSpPr/>
              <p:nvPr userDrawn="1"/>
            </p:nvSpPr>
            <p:spPr>
              <a:xfrm>
                <a:off x="177629" y="4485128"/>
                <a:ext cx="301769" cy="3017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F2E03A96-264C-9B16-02A7-AB662FAF753B}"/>
                  </a:ext>
                </a:extLst>
              </p:cNvPr>
              <p:cNvSpPr/>
              <p:nvPr userDrawn="1"/>
            </p:nvSpPr>
            <p:spPr>
              <a:xfrm>
                <a:off x="246567" y="4558634"/>
                <a:ext cx="165100" cy="1651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558FF337-DCBF-E18A-612C-6FAC8AA7F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748446" y="2579010"/>
              <a:ext cx="301769" cy="301769"/>
              <a:chOff x="177629" y="4485128"/>
              <a:chExt cx="301769" cy="301769"/>
            </a:xfrm>
          </p:grpSpPr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C7C00316-C72E-9B3C-82C8-DC629EB6B01E}"/>
                  </a:ext>
                </a:extLst>
              </p:cNvPr>
              <p:cNvSpPr/>
              <p:nvPr userDrawn="1"/>
            </p:nvSpPr>
            <p:spPr>
              <a:xfrm>
                <a:off x="177629" y="4485128"/>
                <a:ext cx="301769" cy="3017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65D02F47-AFC8-498E-83E7-8CE50A21ABA7}"/>
                  </a:ext>
                </a:extLst>
              </p:cNvPr>
              <p:cNvSpPr/>
              <p:nvPr userDrawn="1"/>
            </p:nvSpPr>
            <p:spPr>
              <a:xfrm>
                <a:off x="246567" y="4558634"/>
                <a:ext cx="165100" cy="1651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625E5C35-EC87-4623-6A74-C2C555578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277205" y="1774315"/>
              <a:ext cx="301769" cy="301769"/>
              <a:chOff x="177629" y="4485128"/>
              <a:chExt cx="301769" cy="301769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83634796-B5E9-6A3D-F3ED-093E1E473DBD}"/>
                  </a:ext>
                </a:extLst>
              </p:cNvPr>
              <p:cNvSpPr/>
              <p:nvPr userDrawn="1"/>
            </p:nvSpPr>
            <p:spPr>
              <a:xfrm>
                <a:off x="177629" y="4485128"/>
                <a:ext cx="301769" cy="3017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61D37696-FE84-D547-9323-A142EB361F1D}"/>
                  </a:ext>
                </a:extLst>
              </p:cNvPr>
              <p:cNvSpPr/>
              <p:nvPr userDrawn="1"/>
            </p:nvSpPr>
            <p:spPr>
              <a:xfrm>
                <a:off x="246567" y="4558634"/>
                <a:ext cx="165100" cy="1651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1AF843-DA06-6016-4B8C-21A2FCEBD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235858" y="1807123"/>
              <a:ext cx="185620" cy="1856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C4B75F1-72BF-3E5E-0873-D2DD25B5C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84045" y="3210780"/>
              <a:ext cx="185620" cy="1856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2889E39-C57E-12AE-4D30-32EFAA08F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93387" y="5819412"/>
              <a:ext cx="185620" cy="1856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F5C2B1A-E152-E79C-52FC-D79C44C8D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051341" y="5849417"/>
              <a:ext cx="185620" cy="1856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792093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42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5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0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13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6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4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3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24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cs typeface="Calibri Light"/>
              </a:rPr>
              <a:t>Визуальная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новелла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 err="1">
                <a:cs typeface="Calibri"/>
              </a:rPr>
              <a:t>Команда</a:t>
            </a:r>
            <a:r>
              <a:rPr lang="en-US" dirty="0">
                <a:cs typeface="Calibri"/>
              </a:rPr>
              <a:t> 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"</a:t>
            </a:r>
            <a:r>
              <a:rPr lang="en-US" dirty="0" err="1">
                <a:cs typeface="Calibri"/>
              </a:rPr>
              <a:t>Голодные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игры</a:t>
            </a:r>
            <a:r>
              <a:rPr lang="en-US" dirty="0">
                <a:cs typeface="Calibri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905200-880C-11D8-46F6-6915609B0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Кто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мы</a:t>
            </a:r>
            <a:r>
              <a:rPr lang="en-US" dirty="0">
                <a:cs typeface="Calibri Light"/>
              </a:rPr>
              <a:t> и </a:t>
            </a:r>
            <a:r>
              <a:rPr lang="en-US" dirty="0" err="1">
                <a:cs typeface="Calibri Light"/>
              </a:rPr>
              <a:t>чего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хотим</a:t>
            </a:r>
            <a:r>
              <a:rPr lang="en-US" dirty="0">
                <a:cs typeface="Calibri Light"/>
              </a:rPr>
              <a:t>?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35521-5367-3981-9656-059101082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Мы</a:t>
            </a:r>
            <a:r>
              <a:rPr lang="en-US" dirty="0">
                <a:cs typeface="Calibri"/>
              </a:rPr>
              <a:t> - </a:t>
            </a:r>
            <a:r>
              <a:rPr lang="en-US" dirty="0" err="1">
                <a:cs typeface="Calibri"/>
              </a:rPr>
              <a:t>студенты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первого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курса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направлений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которые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так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или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иначе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связаны</a:t>
            </a:r>
            <a:r>
              <a:rPr lang="en-US" dirty="0">
                <a:cs typeface="Calibri"/>
              </a:rPr>
              <a:t> с </a:t>
            </a:r>
            <a:r>
              <a:rPr lang="en-US" dirty="0" err="1">
                <a:cs typeface="Calibri"/>
              </a:rPr>
              <a:t>компютерными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технологиями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Мы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заинтересованы</a:t>
            </a:r>
            <a:r>
              <a:rPr lang="en-US" dirty="0">
                <a:cs typeface="Calibri"/>
              </a:rPr>
              <a:t> в </a:t>
            </a:r>
            <a:r>
              <a:rPr lang="en-US" dirty="0" err="1">
                <a:cs typeface="Calibri"/>
              </a:rPr>
              <a:t>том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чтобы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развиваться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по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нашим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направлениям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Мы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хотим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чтобы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больше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людей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узнали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про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профессии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которые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доступны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после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обучения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на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наших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направлениях</a:t>
            </a:r>
            <a:r>
              <a:rPr lang="en-US" dirty="0">
                <a:cs typeface="Calibri"/>
              </a:rPr>
              <a:t>, а </a:t>
            </a:r>
            <a:r>
              <a:rPr lang="en-US" dirty="0" err="1">
                <a:cs typeface="Calibri"/>
              </a:rPr>
              <a:t>также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хотим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помочь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абитурентам</a:t>
            </a:r>
            <a:r>
              <a:rPr lang="en-US" dirty="0">
                <a:cs typeface="Calibri"/>
              </a:rPr>
              <a:t> с </a:t>
            </a:r>
            <a:r>
              <a:rPr lang="en-US" dirty="0" err="1">
                <a:cs typeface="Calibri"/>
              </a:rPr>
              <a:t>определением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своей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будущей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профессии</a:t>
            </a:r>
            <a:r>
              <a:rPr lang="en-US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788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04FEC-3F23-0854-3C28-7944BC37D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  <a:cs typeface="Calibri Light"/>
              </a:rPr>
              <a:t>Кто</a:t>
            </a:r>
            <a:r>
              <a:rPr lang="en-US" dirty="0">
                <a:solidFill>
                  <a:srgbClr val="FFFFFF"/>
                </a:solidFill>
                <a:cs typeface="Calibri Light"/>
              </a:rPr>
              <a:t> и </a:t>
            </a:r>
            <a:r>
              <a:rPr lang="en-US" dirty="0" err="1">
                <a:solidFill>
                  <a:srgbClr val="FFFFFF"/>
                </a:solidFill>
                <a:cs typeface="Calibri Light"/>
              </a:rPr>
              <a:t>чем</a:t>
            </a:r>
            <a:r>
              <a:rPr lang="en-US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FFFF"/>
                </a:solidFill>
                <a:cs typeface="Calibri Light"/>
              </a:rPr>
              <a:t>занимался</a:t>
            </a:r>
            <a:r>
              <a:rPr lang="en-US" dirty="0">
                <a:solidFill>
                  <a:srgbClr val="FFFFFF"/>
                </a:solidFill>
                <a:cs typeface="Calibri Light"/>
              </a:rPr>
              <a:t>?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03681-2F1C-C47B-1F8F-4EE389276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4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B39FE-9651-5C9B-9201-76E3814A6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600">
                <a:cs typeface="Calibri Light"/>
              </a:rPr>
              <a:t>Аналитик</a:t>
            </a:r>
            <a:br>
              <a:rPr lang="en-US" sz="4600">
                <a:cs typeface="Calibri Light"/>
              </a:rPr>
            </a:br>
            <a:r>
              <a:rPr lang="en-US" sz="4600">
                <a:cs typeface="Calibri Light"/>
              </a:rPr>
              <a:t>Игорь Нажимов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823A761F-1DDF-FF1B-EEA0-C5DB68951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1492" y="1927782"/>
            <a:ext cx="4243589" cy="2387019"/>
          </a:xfrm>
        </p:spPr>
      </p:pic>
      <p:pic>
        <p:nvPicPr>
          <p:cNvPr id="6" name="Content Placeholder 5" descr="A diagram of a head with text&#10;&#10;Description automatically generated">
            <a:extLst>
              <a:ext uri="{FF2B5EF4-FFF2-40B4-BE49-F238E27FC236}">
                <a16:creationId xmlns:a16="http://schemas.microsoft.com/office/drawing/2014/main" id="{544D953D-3CA6-0FC7-C749-7D1C12FD7B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68" r="11398" b="-1"/>
          <a:stretch/>
        </p:blipFill>
        <p:spPr>
          <a:xfrm>
            <a:off x="5311702" y="10"/>
            <a:ext cx="3136011" cy="3126432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CEDFA21-D232-682E-EE9A-8713C516B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812" y="4248711"/>
            <a:ext cx="4009464" cy="22602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2C47EC-AD3D-34BD-50D0-B6E09124FB8E}"/>
              </a:ext>
            </a:extLst>
          </p:cNvPr>
          <p:cNvSpPr txBox="1"/>
          <p:nvPr/>
        </p:nvSpPr>
        <p:spPr>
          <a:xfrm>
            <a:off x="742389" y="2913528"/>
            <a:ext cx="368393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Создание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карты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эмпатии</a:t>
            </a:r>
          </a:p>
          <a:p>
            <a:r>
              <a:rPr lang="en-US" err="1">
                <a:cs typeface="Calibri"/>
              </a:rPr>
              <a:t>Создание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опроса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для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аналитики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интересующих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абитурентов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профессий</a:t>
            </a:r>
            <a:endParaRPr lang="en-US" dirty="0" err="1">
              <a:cs typeface="Calibri"/>
            </a:endParaRPr>
          </a:p>
          <a:p>
            <a:r>
              <a:rPr lang="en-US" err="1">
                <a:cs typeface="Calibri"/>
              </a:rPr>
              <a:t>Анализ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конкурентов</a:t>
            </a:r>
            <a:endParaRPr lang="en-US" dirty="0" err="1">
              <a:cs typeface="Calibri"/>
            </a:endParaRPr>
          </a:p>
          <a:p>
            <a:r>
              <a:rPr lang="en-US" dirty="0" err="1">
                <a:cs typeface="Calibri"/>
              </a:rPr>
              <a:t>Поиск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музыки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для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новеллы</a:t>
            </a:r>
          </a:p>
        </p:txBody>
      </p:sp>
    </p:spTree>
    <p:extLst>
      <p:ext uri="{BB962C8B-B14F-4D97-AF65-F5344CB8AC3E}">
        <p14:creationId xmlns:p14="http://schemas.microsoft.com/office/powerpoint/2010/main" val="357538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7612C-2E80-AEA9-F21E-43B90C0B0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628" y="-1548979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  <a:cs typeface="Calibri Light"/>
              </a:rPr>
              <a:t>Дизайнер</a:t>
            </a:r>
            <a:br>
              <a:rPr lang="en-US" dirty="0">
                <a:solidFill>
                  <a:srgbClr val="FFFFFF"/>
                </a:solidFill>
                <a:cs typeface="Calibri Light"/>
              </a:rPr>
            </a:br>
            <a:r>
              <a:rPr lang="en-US" dirty="0" err="1">
                <a:solidFill>
                  <a:srgbClr val="FFFFFF"/>
                </a:solidFill>
                <a:cs typeface="Calibri Light"/>
              </a:rPr>
              <a:t>София</a:t>
            </a:r>
            <a:r>
              <a:rPr lang="en-US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FFFF"/>
                </a:solidFill>
                <a:cs typeface="Calibri Light"/>
              </a:rPr>
              <a:t>Чернявская</a:t>
            </a:r>
            <a:endParaRPr lang="en-US" dirty="0" err="1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A cartoon of a child with his arms crossed&#10;&#10;Description automatically generated">
            <a:extLst>
              <a:ext uri="{FF2B5EF4-FFF2-40B4-BE49-F238E27FC236}">
                <a16:creationId xmlns:a16="http://schemas.microsoft.com/office/drawing/2014/main" id="{49C94BBD-A084-B752-1245-91CC43237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5485" y="1430497"/>
            <a:ext cx="10391520" cy="5845930"/>
          </a:xfrm>
        </p:spPr>
      </p:pic>
      <p:pic>
        <p:nvPicPr>
          <p:cNvPr id="5" name="Picture 4" descr="A cartoon of a child with his arms crossed&#10;&#10;Description automatically generated">
            <a:extLst>
              <a:ext uri="{FF2B5EF4-FFF2-40B4-BE49-F238E27FC236}">
                <a16:creationId xmlns:a16="http://schemas.microsoft.com/office/drawing/2014/main" id="{5260BEFD-0CCA-0848-69B9-3D359DA19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800000">
            <a:off x="6651813" y="-1735231"/>
            <a:ext cx="11338111" cy="640640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622FC8B-275D-8F92-EF8C-D7A70728D76F}"/>
              </a:ext>
            </a:extLst>
          </p:cNvPr>
          <p:cNvSpPr txBox="1">
            <a:spLocks/>
          </p:cNvSpPr>
          <p:nvPr/>
        </p:nvSpPr>
        <p:spPr>
          <a:xfrm>
            <a:off x="671146" y="743744"/>
            <a:ext cx="3200400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solidFill>
                  <a:srgbClr val="FFFFFF"/>
                </a:solidFill>
                <a:cs typeface="Calibri Light"/>
              </a:rPr>
              <a:t>Создание</a:t>
            </a:r>
            <a:r>
              <a:rPr lang="en-US" sz="24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2400" dirty="0" err="1">
                <a:solidFill>
                  <a:srgbClr val="FFFFFF"/>
                </a:solidFill>
                <a:cs typeface="Calibri Light"/>
              </a:rPr>
              <a:t>спрайтов</a:t>
            </a:r>
            <a:r>
              <a:rPr lang="en-US" sz="24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2400" dirty="0" err="1">
                <a:solidFill>
                  <a:srgbClr val="FFFFFF"/>
                </a:solidFill>
                <a:cs typeface="Calibri Light"/>
              </a:rPr>
              <a:t>персонажей</a:t>
            </a:r>
          </a:p>
          <a:p>
            <a:r>
              <a:rPr lang="en-US" sz="2400" dirty="0" err="1">
                <a:solidFill>
                  <a:srgbClr val="FFFFFF"/>
                </a:solidFill>
                <a:cs typeface="Calibri Light"/>
              </a:rPr>
              <a:t>Создание</a:t>
            </a:r>
            <a:r>
              <a:rPr lang="en-US" sz="24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2400" dirty="0" err="1">
                <a:solidFill>
                  <a:srgbClr val="FFFFFF"/>
                </a:solidFill>
                <a:cs typeface="Calibri Light"/>
              </a:rPr>
              <a:t>фонов</a:t>
            </a:r>
          </a:p>
        </p:txBody>
      </p:sp>
    </p:spTree>
    <p:extLst>
      <p:ext uri="{BB962C8B-B14F-4D97-AF65-F5344CB8AC3E}">
        <p14:creationId xmlns:p14="http://schemas.microsoft.com/office/powerpoint/2010/main" val="1727955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B09CC-0675-3071-2D0D-C03BD8FF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016" y="612274"/>
            <a:ext cx="3643917" cy="406462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  <a:cs typeface="Calibri Light"/>
              </a:rPr>
              <a:t>Геймдизайнер</a:t>
            </a:r>
            <a:br>
              <a:rPr lang="en-US" dirty="0">
                <a:solidFill>
                  <a:srgbClr val="FFFFFF"/>
                </a:solidFill>
                <a:cs typeface="Calibri Light"/>
              </a:rPr>
            </a:br>
            <a:r>
              <a:rPr lang="en-US" dirty="0" err="1">
                <a:solidFill>
                  <a:srgbClr val="FFFFFF"/>
                </a:solidFill>
                <a:cs typeface="Calibri Light"/>
              </a:rPr>
              <a:t>Данил</a:t>
            </a:r>
            <a:r>
              <a:rPr lang="en-US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FFFF"/>
                </a:solidFill>
                <a:cs typeface="Calibri Light"/>
              </a:rPr>
              <a:t>Христолюбов</a:t>
            </a:r>
            <a:endParaRPr lang="en-US" dirty="0" err="1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0798C1F-5185-FF00-7CAE-D2B6A4A73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08" r="2335" b="5639"/>
          <a:stretch/>
        </p:blipFill>
        <p:spPr>
          <a:xfrm>
            <a:off x="6169959" y="2747121"/>
            <a:ext cx="6239490" cy="2571726"/>
          </a:xfrm>
          <a:prstGeom prst="rect">
            <a:avLst/>
          </a:prstGeom>
        </p:spPr>
      </p:pic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17B15E0F-4A71-C62C-F660-422670907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5" t="23964" r="2810" b="5325"/>
          <a:stretch/>
        </p:blipFill>
        <p:spPr>
          <a:xfrm>
            <a:off x="4910712" y="65180"/>
            <a:ext cx="6578530" cy="2685419"/>
          </a:xfr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7099A68-A2B0-7CBE-C66E-0991AEBCC7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09" t="27407" r="3132" b="7485"/>
          <a:stretch/>
        </p:blipFill>
        <p:spPr>
          <a:xfrm>
            <a:off x="4141694" y="4887445"/>
            <a:ext cx="5208562" cy="197500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0114133-0BD5-900F-2E93-14435460CB51}"/>
              </a:ext>
            </a:extLst>
          </p:cNvPr>
          <p:cNvSpPr txBox="1">
            <a:spLocks/>
          </p:cNvSpPr>
          <p:nvPr/>
        </p:nvSpPr>
        <p:spPr>
          <a:xfrm>
            <a:off x="1256240" y="2535203"/>
            <a:ext cx="3576682" cy="3784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>
                <a:solidFill>
                  <a:srgbClr val="FFFFFF"/>
                </a:solidFill>
                <a:cs typeface="Calibri Light"/>
              </a:rPr>
              <a:t>Создание</a:t>
            </a:r>
            <a:r>
              <a:rPr lang="en-US" sz="2000" dirty="0">
                <a:solidFill>
                  <a:srgbClr val="FFFFFF"/>
                </a:solidFill>
                <a:cs typeface="Calibri Light"/>
              </a:rPr>
              <a:t> и </a:t>
            </a:r>
            <a:r>
              <a:rPr lang="en-US" sz="2000" dirty="0" err="1">
                <a:solidFill>
                  <a:srgbClr val="FFFFFF"/>
                </a:solidFill>
                <a:cs typeface="Calibri Light"/>
              </a:rPr>
              <a:t>продумывание</a:t>
            </a:r>
            <a:r>
              <a:rPr lang="en-US" sz="20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2000" dirty="0" err="1">
                <a:solidFill>
                  <a:srgbClr val="FFFFFF"/>
                </a:solidFill>
                <a:cs typeface="Calibri Light"/>
              </a:rPr>
              <a:t>персонажей</a:t>
            </a:r>
          </a:p>
          <a:p>
            <a:r>
              <a:rPr lang="en-US" sz="2000" err="1">
                <a:solidFill>
                  <a:srgbClr val="FFFFFF"/>
                </a:solidFill>
                <a:cs typeface="Calibri Light"/>
              </a:rPr>
              <a:t>Создание</a:t>
            </a:r>
            <a:r>
              <a:rPr lang="en-US" sz="20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2000" err="1">
                <a:solidFill>
                  <a:srgbClr val="FFFFFF"/>
                </a:solidFill>
                <a:cs typeface="Calibri Light"/>
              </a:rPr>
              <a:t>сюжета</a:t>
            </a:r>
            <a:r>
              <a:rPr lang="en-US" sz="2000" dirty="0">
                <a:solidFill>
                  <a:srgbClr val="FFFFFF"/>
                </a:solidFill>
                <a:cs typeface="Calibri Light"/>
              </a:rPr>
              <a:t> и </a:t>
            </a:r>
            <a:r>
              <a:rPr lang="en-US" sz="2000" err="1">
                <a:solidFill>
                  <a:srgbClr val="FFFFFF"/>
                </a:solidFill>
                <a:cs typeface="Calibri Light"/>
              </a:rPr>
              <a:t>развилок</a:t>
            </a:r>
            <a:endParaRPr lang="en-US" sz="2000" dirty="0" err="1">
              <a:solidFill>
                <a:srgbClr val="FFFFFF"/>
              </a:solidFill>
              <a:cs typeface="Calibri Light"/>
            </a:endParaRPr>
          </a:p>
          <a:p>
            <a:r>
              <a:rPr lang="en-US" sz="2000" dirty="0" err="1">
                <a:solidFill>
                  <a:srgbClr val="FFFFFF"/>
                </a:solidFill>
                <a:cs typeface="Calibri Light"/>
              </a:rPr>
              <a:t>Продумывание</a:t>
            </a:r>
            <a:r>
              <a:rPr lang="en-US" sz="20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2000" dirty="0" err="1">
                <a:solidFill>
                  <a:srgbClr val="FFFFFF"/>
                </a:solidFill>
                <a:cs typeface="Calibri Light"/>
              </a:rPr>
              <a:t>диалогов</a:t>
            </a:r>
            <a:r>
              <a:rPr lang="en-US" sz="2000" dirty="0">
                <a:solidFill>
                  <a:srgbClr val="FFFFFF"/>
                </a:solidFill>
                <a:cs typeface="Calibri Light"/>
              </a:rPr>
              <a:t> и </a:t>
            </a:r>
            <a:r>
              <a:rPr lang="en-US" sz="2000" dirty="0" err="1">
                <a:solidFill>
                  <a:srgbClr val="FFFFFF"/>
                </a:solidFill>
                <a:cs typeface="Calibri Light"/>
              </a:rPr>
              <a:t>локаций</a:t>
            </a:r>
          </a:p>
        </p:txBody>
      </p:sp>
    </p:spTree>
    <p:extLst>
      <p:ext uri="{BB962C8B-B14F-4D97-AF65-F5344CB8AC3E}">
        <p14:creationId xmlns:p14="http://schemas.microsoft.com/office/powerpoint/2010/main" val="42978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499F3-F054-BF1E-AFEE-74B701DA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err="1">
                <a:cs typeface="Calibri Light"/>
              </a:rPr>
              <a:t>Разработчик</a:t>
            </a:r>
            <a:br>
              <a:rPr lang="en-US">
                <a:cs typeface="Calibri Light"/>
              </a:rPr>
            </a:br>
            <a:r>
              <a:rPr lang="en-US" err="1">
                <a:cs typeface="Calibri Light"/>
              </a:rPr>
              <a:t>Фома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Медведев</a:t>
            </a:r>
            <a:endParaRPr lang="en-US" err="1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126EAEDA-0AAD-15DD-D146-9F27ADD70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42" t="1075" r="2828" b="3943"/>
          <a:stretch/>
        </p:blipFill>
        <p:spPr>
          <a:xfrm rot="2220000">
            <a:off x="5054246" y="1027462"/>
            <a:ext cx="7619558" cy="438170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A8F93D-A4E4-7F36-800A-1CC1B739EE9A}"/>
              </a:ext>
            </a:extLst>
          </p:cNvPr>
          <p:cNvSpPr txBox="1"/>
          <p:nvPr/>
        </p:nvSpPr>
        <p:spPr>
          <a:xfrm>
            <a:off x="980514" y="1919007"/>
            <a:ext cx="330573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Помощь</a:t>
            </a:r>
            <a:r>
              <a:rPr lang="en-US" dirty="0">
                <a:cs typeface="Calibri"/>
              </a:rPr>
              <a:t> в </a:t>
            </a:r>
            <a:r>
              <a:rPr lang="en-US" dirty="0" err="1">
                <a:cs typeface="Calibri"/>
              </a:rPr>
              <a:t>организационной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работе</a:t>
            </a:r>
          </a:p>
          <a:p>
            <a:r>
              <a:rPr lang="en-US" dirty="0" err="1">
                <a:cs typeface="Calibri"/>
              </a:rPr>
              <a:t>Соединение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работы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всей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команды</a:t>
            </a:r>
            <a:r>
              <a:rPr lang="en-US" dirty="0">
                <a:cs typeface="Calibri"/>
              </a:rPr>
              <a:t> в </a:t>
            </a:r>
            <a:r>
              <a:rPr lang="en-US" dirty="0" err="1">
                <a:cs typeface="Calibri"/>
              </a:rPr>
              <a:t>один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продукт</a:t>
            </a:r>
          </a:p>
          <a:p>
            <a:r>
              <a:rPr lang="en-US" dirty="0" err="1">
                <a:cs typeface="Calibri"/>
              </a:rPr>
              <a:t>Работа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со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всеми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готовыми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файлами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проекта</a:t>
            </a:r>
          </a:p>
          <a:p>
            <a:r>
              <a:rPr lang="en-US" dirty="0" err="1">
                <a:cs typeface="Calibri"/>
              </a:rPr>
              <a:t>Программирование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игры</a:t>
            </a:r>
          </a:p>
        </p:txBody>
      </p:sp>
    </p:spTree>
    <p:extLst>
      <p:ext uri="{BB962C8B-B14F-4D97-AF65-F5344CB8AC3E}">
        <p14:creationId xmlns:p14="http://schemas.microsoft.com/office/powerpoint/2010/main" val="310831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Picture 99" descr="A screenshot of a computer&#10;&#10;Description automatically generated">
            <a:extLst>
              <a:ext uri="{FF2B5EF4-FFF2-40B4-BE49-F238E27FC236}">
                <a16:creationId xmlns:a16="http://schemas.microsoft.com/office/drawing/2014/main" id="{258C53F4-00D0-E4A6-C601-022851A13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30" r="1082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07" name="Freeform: Shape 106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9" name="Freeform: Shape 108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DBC39-E572-D7D9-A7C9-494EA137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sz="3400">
                <a:cs typeface="Calibri Light"/>
              </a:rPr>
              <a:t>Тимлид Владислав Пучков</a:t>
            </a:r>
            <a:endParaRPr lang="en-US" sz="340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5AF5157A-A526-21E6-D3B4-DA1052D487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749923"/>
              </p:ext>
            </p:extLst>
          </p:nvPr>
        </p:nvGraphicFramePr>
        <p:xfrm>
          <a:off x="374904" y="2522949"/>
          <a:ext cx="5065776" cy="340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191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itle 422">
            <a:extLst>
              <a:ext uri="{FF2B5EF4-FFF2-40B4-BE49-F238E27FC236}">
                <a16:creationId xmlns:a16="http://schemas.microsoft.com/office/drawing/2014/main" id="{414EFE50-FF99-FABF-A010-161B8968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Карта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создания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новеллы</a:t>
            </a:r>
          </a:p>
        </p:txBody>
      </p:sp>
      <p:sp>
        <p:nvSpPr>
          <p:cNvPr id="449" name="Text Placeholder 448">
            <a:extLst>
              <a:ext uri="{FF2B5EF4-FFF2-40B4-BE49-F238E27FC236}">
                <a16:creationId xmlns:a16="http://schemas.microsoft.com/office/drawing/2014/main" id="{F8223535-2AD1-7D72-581A-54347A082C7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"/>
              </a:rPr>
              <a:t>НАЧАЛО</a:t>
            </a:r>
            <a:endParaRPr lang="en-US" dirty="0">
              <a:cs typeface="Calibri"/>
            </a:endParaRPr>
          </a:p>
        </p:txBody>
      </p:sp>
      <p:sp>
        <p:nvSpPr>
          <p:cNvPr id="1249" name="Text Placeholder 1248">
            <a:extLst>
              <a:ext uri="{FF2B5EF4-FFF2-40B4-BE49-F238E27FC236}">
                <a16:creationId xmlns:a16="http://schemas.microsoft.com/office/drawing/2014/main" id="{AE70B537-3583-6036-922A-BDE12841670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32" name="Text Placeholder 431">
            <a:extLst>
              <a:ext uri="{FF2B5EF4-FFF2-40B4-BE49-F238E27FC236}">
                <a16:creationId xmlns:a16="http://schemas.microsoft.com/office/drawing/2014/main" id="{A59D6824-EDD9-1E08-FF16-30E5EF2F7B9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>
                <a:cs typeface="Calibri"/>
              </a:rPr>
              <a:t>Поиск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людей</a:t>
            </a:r>
            <a:r>
              <a:rPr lang="en-US" dirty="0">
                <a:cs typeface="Calibri"/>
              </a:rPr>
              <a:t> в </a:t>
            </a:r>
            <a:r>
              <a:rPr lang="en-US" dirty="0" err="1">
                <a:cs typeface="Calibri"/>
              </a:rPr>
              <a:t>команду</a:t>
            </a:r>
          </a:p>
        </p:txBody>
      </p:sp>
      <p:sp>
        <p:nvSpPr>
          <p:cNvPr id="433" name="Text Placeholder 432">
            <a:extLst>
              <a:ext uri="{FF2B5EF4-FFF2-40B4-BE49-F238E27FC236}">
                <a16:creationId xmlns:a16="http://schemas.microsoft.com/office/drawing/2014/main" id="{1321A090-8D03-9ED7-0265-6D588B121E4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vert="horz" lIns="0" tIns="0" rIns="0" bIns="45720" rtlCol="0" anchor="t">
            <a:noAutofit/>
          </a:bodyPr>
          <a:lstStyle/>
          <a:p>
            <a:r>
              <a:rPr lang="en-US" dirty="0" err="1">
                <a:cs typeface="Calibri"/>
              </a:rPr>
              <a:t>Старт</a:t>
            </a:r>
            <a:r>
              <a:rPr lang="en-US" dirty="0">
                <a:cs typeface="Calibri"/>
              </a:rPr>
              <a:t>: 20 </a:t>
            </a:r>
            <a:r>
              <a:rPr lang="en-US" dirty="0" err="1">
                <a:cs typeface="Calibri"/>
              </a:rPr>
              <a:t>сентября</a:t>
            </a:r>
            <a:endParaRPr lang="en-US" dirty="0" err="1"/>
          </a:p>
        </p:txBody>
      </p:sp>
      <p:sp>
        <p:nvSpPr>
          <p:cNvPr id="448" name="Text Placeholder 447">
            <a:extLst>
              <a:ext uri="{FF2B5EF4-FFF2-40B4-BE49-F238E27FC236}">
                <a16:creationId xmlns:a16="http://schemas.microsoft.com/office/drawing/2014/main" id="{97983E19-F454-9DA0-8A8C-82409DFC43A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"/>
              </a:rPr>
              <a:t>РОЛИ</a:t>
            </a:r>
          </a:p>
        </p:txBody>
      </p:sp>
      <p:sp>
        <p:nvSpPr>
          <p:cNvPr id="424" name="Text Placeholder 423">
            <a:extLst>
              <a:ext uri="{FF2B5EF4-FFF2-40B4-BE49-F238E27FC236}">
                <a16:creationId xmlns:a16="http://schemas.microsoft.com/office/drawing/2014/main" id="{85B08D54-2BB3-E304-FA90-17C918C434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err="1">
                <a:cs typeface="Calibri"/>
              </a:rPr>
              <a:t>Распределение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ролей</a:t>
            </a:r>
            <a:r>
              <a:rPr lang="en-US">
                <a:cs typeface="Calibri"/>
              </a:rPr>
              <a:t> </a:t>
            </a:r>
          </a:p>
        </p:txBody>
      </p:sp>
      <p:sp>
        <p:nvSpPr>
          <p:cNvPr id="425" name="Text Placeholder 424">
            <a:extLst>
              <a:ext uri="{FF2B5EF4-FFF2-40B4-BE49-F238E27FC236}">
                <a16:creationId xmlns:a16="http://schemas.microsoft.com/office/drawing/2014/main" id="{D932C674-C3C4-1272-91E0-43FE07AC70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45720" rtlCol="0" anchor="t">
            <a:noAutofit/>
          </a:bodyPr>
          <a:lstStyle/>
          <a:p>
            <a:r>
              <a:rPr lang="en-US" dirty="0" err="1">
                <a:cs typeface="Calibri"/>
              </a:rPr>
              <a:t>Сентябрь</a:t>
            </a:r>
            <a:r>
              <a:rPr lang="en-US" dirty="0">
                <a:cs typeface="Calibri"/>
              </a:rPr>
              <a:t> 22</a:t>
            </a:r>
          </a:p>
        </p:txBody>
      </p:sp>
      <p:sp>
        <p:nvSpPr>
          <p:cNvPr id="547" name="Text Placeholder 546">
            <a:extLst>
              <a:ext uri="{FF2B5EF4-FFF2-40B4-BE49-F238E27FC236}">
                <a16:creationId xmlns:a16="http://schemas.microsoft.com/office/drawing/2014/main" id="{D2184442-EA13-0E67-9EDC-9BBAF033EE6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55" name="Text Placeholder 454">
            <a:extLst>
              <a:ext uri="{FF2B5EF4-FFF2-40B4-BE49-F238E27FC236}">
                <a16:creationId xmlns:a16="http://schemas.microsoft.com/office/drawing/2014/main" id="{127A9CA1-AAEC-65CC-4E3C-E06EF334D824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"/>
              </a:rPr>
              <a:t>ПОИСК</a:t>
            </a:r>
            <a:endParaRPr lang="en-US" dirty="0">
              <a:cs typeface="Calibri"/>
            </a:endParaRPr>
          </a:p>
        </p:txBody>
      </p:sp>
      <p:sp>
        <p:nvSpPr>
          <p:cNvPr id="548" name="Text Placeholder 547">
            <a:extLst>
              <a:ext uri="{FF2B5EF4-FFF2-40B4-BE49-F238E27FC236}">
                <a16:creationId xmlns:a16="http://schemas.microsoft.com/office/drawing/2014/main" id="{F8E3B12C-3922-AD32-61E9-4C3397A39BF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26" name="Text Placeholder 425">
            <a:extLst>
              <a:ext uri="{FF2B5EF4-FFF2-40B4-BE49-F238E27FC236}">
                <a16:creationId xmlns:a16="http://schemas.microsoft.com/office/drawing/2014/main" id="{3255E061-CD05-6465-5193-DF5B69237B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>
                <a:cs typeface="Calibri"/>
              </a:rPr>
              <a:t>Выбор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темы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новеллы</a:t>
            </a:r>
          </a:p>
        </p:txBody>
      </p:sp>
      <p:sp>
        <p:nvSpPr>
          <p:cNvPr id="427" name="Text Placeholder 426">
            <a:extLst>
              <a:ext uri="{FF2B5EF4-FFF2-40B4-BE49-F238E27FC236}">
                <a16:creationId xmlns:a16="http://schemas.microsoft.com/office/drawing/2014/main" id="{D9E9F7A0-95DD-F123-CCDA-2D2577BFF6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45720" rtlCol="0" anchor="t">
            <a:noAutofit/>
          </a:bodyPr>
          <a:lstStyle/>
          <a:p>
            <a:r>
              <a:rPr lang="en-US" dirty="0" err="1">
                <a:cs typeface="Calibri"/>
              </a:rPr>
              <a:t>Сентябрь</a:t>
            </a:r>
            <a:r>
              <a:rPr lang="en-US" dirty="0">
                <a:cs typeface="Calibri"/>
              </a:rPr>
              <a:t> 30</a:t>
            </a:r>
            <a:endParaRPr lang="en-US" dirty="0"/>
          </a:p>
        </p:txBody>
      </p:sp>
      <p:sp>
        <p:nvSpPr>
          <p:cNvPr id="450" name="Text Placeholder 449">
            <a:extLst>
              <a:ext uri="{FF2B5EF4-FFF2-40B4-BE49-F238E27FC236}">
                <a16:creationId xmlns:a16="http://schemas.microsoft.com/office/drawing/2014/main" id="{250E8555-6621-08B8-1BB7-03D294D5EB77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"/>
              </a:rPr>
              <a:t>ЗАДАЧИ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  <p:sp>
        <p:nvSpPr>
          <p:cNvPr id="550" name="Text Placeholder 549">
            <a:extLst>
              <a:ext uri="{FF2B5EF4-FFF2-40B4-BE49-F238E27FC236}">
                <a16:creationId xmlns:a16="http://schemas.microsoft.com/office/drawing/2014/main" id="{98ECCB3C-24BA-24F3-CB71-FB1E5D1E516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434" name="Text Placeholder 433">
            <a:extLst>
              <a:ext uri="{FF2B5EF4-FFF2-40B4-BE49-F238E27FC236}">
                <a16:creationId xmlns:a16="http://schemas.microsoft.com/office/drawing/2014/main" id="{510E9D33-8D6D-0ED3-7D69-91CA64202F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>
                <a:cs typeface="Calibri"/>
              </a:rPr>
              <a:t>Определение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целей</a:t>
            </a:r>
            <a:r>
              <a:rPr lang="en-US" dirty="0">
                <a:cs typeface="Calibri"/>
              </a:rPr>
              <a:t> и </a:t>
            </a:r>
            <a:r>
              <a:rPr lang="en-US" dirty="0" err="1">
                <a:cs typeface="Calibri"/>
              </a:rPr>
              <a:t>задач</a:t>
            </a:r>
          </a:p>
        </p:txBody>
      </p:sp>
      <p:sp>
        <p:nvSpPr>
          <p:cNvPr id="435" name="Text Placeholder 434">
            <a:extLst>
              <a:ext uri="{FF2B5EF4-FFF2-40B4-BE49-F238E27FC236}">
                <a16:creationId xmlns:a16="http://schemas.microsoft.com/office/drawing/2014/main" id="{2F4B1DAE-D418-4D95-8E78-25D81B9713C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 vert="horz" lIns="0" tIns="0" rIns="0" bIns="45720" rtlCol="0" anchor="t">
            <a:noAutofit/>
          </a:bodyPr>
          <a:lstStyle/>
          <a:p>
            <a:r>
              <a:rPr lang="en-US" dirty="0" err="1">
                <a:cs typeface="Calibri"/>
              </a:rPr>
              <a:t>Октябрь</a:t>
            </a:r>
            <a:r>
              <a:rPr lang="en-US" dirty="0">
                <a:cs typeface="Calibri"/>
              </a:rPr>
              <a:t> 2</a:t>
            </a:r>
          </a:p>
        </p:txBody>
      </p:sp>
      <p:sp>
        <p:nvSpPr>
          <p:cNvPr id="451" name="Text Placeholder 450">
            <a:extLst>
              <a:ext uri="{FF2B5EF4-FFF2-40B4-BE49-F238E27FC236}">
                <a16:creationId xmlns:a16="http://schemas.microsoft.com/office/drawing/2014/main" id="{F025CDD8-85BF-F5AC-FF40-E8666D9F427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"/>
              </a:rPr>
              <a:t>SOFT</a:t>
            </a:r>
          </a:p>
        </p:txBody>
      </p:sp>
      <p:sp>
        <p:nvSpPr>
          <p:cNvPr id="436" name="Text Placeholder 435">
            <a:extLst>
              <a:ext uri="{FF2B5EF4-FFF2-40B4-BE49-F238E27FC236}">
                <a16:creationId xmlns:a16="http://schemas.microsoft.com/office/drawing/2014/main" id="{ECDD056F-1413-2462-A0CD-98720FB3F7E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840980" y="5087961"/>
            <a:ext cx="1348182" cy="60512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>
                <a:cs typeface="Calibri"/>
              </a:rPr>
              <a:t>Выбор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программ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для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решения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задач</a:t>
            </a:r>
          </a:p>
        </p:txBody>
      </p:sp>
      <p:sp>
        <p:nvSpPr>
          <p:cNvPr id="437" name="Text Placeholder 436">
            <a:extLst>
              <a:ext uri="{FF2B5EF4-FFF2-40B4-BE49-F238E27FC236}">
                <a16:creationId xmlns:a16="http://schemas.microsoft.com/office/drawing/2014/main" id="{F8B08D84-F8B6-BEC2-A616-A7BBA0F9AE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 vert="horz" lIns="0" tIns="0" rIns="0" bIns="45720" rtlCol="0" anchor="t">
            <a:noAutofit/>
          </a:bodyPr>
          <a:lstStyle/>
          <a:p>
            <a:r>
              <a:rPr lang="en-US" dirty="0" err="1">
                <a:cs typeface="Calibri"/>
              </a:rPr>
              <a:t>Октябрь</a:t>
            </a:r>
            <a:r>
              <a:rPr lang="en-US" dirty="0">
                <a:cs typeface="Calibri"/>
              </a:rPr>
              <a:t> 10</a:t>
            </a:r>
          </a:p>
        </p:txBody>
      </p:sp>
      <p:sp>
        <p:nvSpPr>
          <p:cNvPr id="554" name="Text Placeholder 553">
            <a:extLst>
              <a:ext uri="{FF2B5EF4-FFF2-40B4-BE49-F238E27FC236}">
                <a16:creationId xmlns:a16="http://schemas.microsoft.com/office/drawing/2014/main" id="{5843BEDA-693F-AD99-2079-2EE57968F3A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454" name="Text Placeholder 453">
            <a:extLst>
              <a:ext uri="{FF2B5EF4-FFF2-40B4-BE49-F238E27FC236}">
                <a16:creationId xmlns:a16="http://schemas.microsoft.com/office/drawing/2014/main" id="{914EBE5C-A82E-85E2-D00E-B49C734C1685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"/>
              </a:rPr>
              <a:t>СОЗДАНИЕ</a:t>
            </a:r>
            <a:endParaRPr lang="en-US" dirty="0">
              <a:cs typeface="Calibri"/>
            </a:endParaRPr>
          </a:p>
        </p:txBody>
      </p:sp>
      <p:sp>
        <p:nvSpPr>
          <p:cNvPr id="428" name="Text Placeholder 427">
            <a:extLst>
              <a:ext uri="{FF2B5EF4-FFF2-40B4-BE49-F238E27FC236}">
                <a16:creationId xmlns:a16="http://schemas.microsoft.com/office/drawing/2014/main" id="{8C28BAFC-DA38-040F-A1BD-45E6D4EEA90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19490" y="2177550"/>
            <a:ext cx="1392218" cy="54266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Старт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разработкиновеллы</a:t>
            </a:r>
          </a:p>
        </p:txBody>
      </p:sp>
      <p:sp>
        <p:nvSpPr>
          <p:cNvPr id="429" name="Text Placeholder 428">
            <a:extLst>
              <a:ext uri="{FF2B5EF4-FFF2-40B4-BE49-F238E27FC236}">
                <a16:creationId xmlns:a16="http://schemas.microsoft.com/office/drawing/2014/main" id="{72122C3A-F208-218E-126D-BEC314D25A0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vert="horz" lIns="0" tIns="0" rIns="0" bIns="45720" rtlCol="0" anchor="t">
            <a:noAutofit/>
          </a:bodyPr>
          <a:lstStyle/>
          <a:p>
            <a:r>
              <a:rPr lang="en-US" dirty="0" err="1">
                <a:cs typeface="Calibri"/>
              </a:rPr>
              <a:t>Октябрь</a:t>
            </a:r>
            <a:r>
              <a:rPr lang="en-US" dirty="0">
                <a:cs typeface="Calibri"/>
              </a:rPr>
              <a:t> 14</a:t>
            </a:r>
            <a:endParaRPr lang="en-US" dirty="0"/>
          </a:p>
        </p:txBody>
      </p:sp>
      <p:sp>
        <p:nvSpPr>
          <p:cNvPr id="551" name="Text Placeholder 550">
            <a:extLst>
              <a:ext uri="{FF2B5EF4-FFF2-40B4-BE49-F238E27FC236}">
                <a16:creationId xmlns:a16="http://schemas.microsoft.com/office/drawing/2014/main" id="{30E73AE5-0710-2AB1-8DCE-CA5245083AA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453" name="Text Placeholder 452">
            <a:extLst>
              <a:ext uri="{FF2B5EF4-FFF2-40B4-BE49-F238E27FC236}">
                <a16:creationId xmlns:a16="http://schemas.microsoft.com/office/drawing/2014/main" id="{794924A5-15E5-9821-B6E4-905CDF02A62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"/>
              </a:rPr>
              <a:t>ALPha TESTing</a:t>
            </a:r>
            <a:endParaRPr lang="en-US" dirty="0">
              <a:cs typeface="Calibri"/>
            </a:endParaRPr>
          </a:p>
        </p:txBody>
      </p:sp>
      <p:sp>
        <p:nvSpPr>
          <p:cNvPr id="553" name="Text Placeholder 552">
            <a:extLst>
              <a:ext uri="{FF2B5EF4-FFF2-40B4-BE49-F238E27FC236}">
                <a16:creationId xmlns:a16="http://schemas.microsoft.com/office/drawing/2014/main" id="{29169562-83B8-6C25-69C0-6E3DBBFE9E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438" name="Text Placeholder 437">
            <a:extLst>
              <a:ext uri="{FF2B5EF4-FFF2-40B4-BE49-F238E27FC236}">
                <a16:creationId xmlns:a16="http://schemas.microsoft.com/office/drawing/2014/main" id="{AEEEB8D6-DDE9-CA19-BDB4-86E0FCC1C3E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/>
              <a:t>Первая</a:t>
            </a:r>
            <a:r>
              <a:rPr lang="en-US" dirty="0"/>
              <a:t> </a:t>
            </a:r>
            <a:r>
              <a:rPr lang="en-US" dirty="0" err="1"/>
              <a:t>демо-версия</a:t>
            </a:r>
            <a:r>
              <a:rPr lang="en-US" dirty="0"/>
              <a:t> </a:t>
            </a:r>
            <a:r>
              <a:rPr lang="en-US" dirty="0" err="1"/>
              <a:t>новеллы</a:t>
            </a:r>
            <a:endParaRPr lang="en-US" dirty="0" err="1">
              <a:cs typeface="Calibri"/>
            </a:endParaRPr>
          </a:p>
        </p:txBody>
      </p:sp>
      <p:sp>
        <p:nvSpPr>
          <p:cNvPr id="439" name="Text Placeholder 438">
            <a:extLst>
              <a:ext uri="{FF2B5EF4-FFF2-40B4-BE49-F238E27FC236}">
                <a16:creationId xmlns:a16="http://schemas.microsoft.com/office/drawing/2014/main" id="{572C8561-C131-101B-0660-5A2CBCD54CE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vert="horz" lIns="0" tIns="0" rIns="0" bIns="45720" rtlCol="0" anchor="t">
            <a:noAutofit/>
          </a:bodyPr>
          <a:lstStyle/>
          <a:p>
            <a:r>
              <a:rPr lang="en-US" dirty="0" err="1">
                <a:cs typeface="Calibri"/>
              </a:rPr>
              <a:t>Ноябрь</a:t>
            </a:r>
            <a:r>
              <a:rPr lang="en-US" dirty="0">
                <a:cs typeface="Calibri"/>
              </a:rPr>
              <a:t> 8</a:t>
            </a:r>
            <a:endParaRPr lang="en-US" dirty="0"/>
          </a:p>
        </p:txBody>
      </p:sp>
      <p:sp>
        <p:nvSpPr>
          <p:cNvPr id="452" name="Text Placeholder 451">
            <a:extLst>
              <a:ext uri="{FF2B5EF4-FFF2-40B4-BE49-F238E27FC236}">
                <a16:creationId xmlns:a16="http://schemas.microsoft.com/office/drawing/2014/main" id="{10298A23-AB8E-CE2E-6ABF-8FC6E586FE54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"/>
              </a:rPr>
              <a:t>Конец</a:t>
            </a:r>
            <a:endParaRPr lang="en-US" dirty="0">
              <a:cs typeface="Calibri"/>
            </a:endParaRPr>
          </a:p>
        </p:txBody>
      </p:sp>
      <p:sp>
        <p:nvSpPr>
          <p:cNvPr id="552" name="Text Placeholder 551">
            <a:extLst>
              <a:ext uri="{FF2B5EF4-FFF2-40B4-BE49-F238E27FC236}">
                <a16:creationId xmlns:a16="http://schemas.microsoft.com/office/drawing/2014/main" id="{4DA6FADD-6294-70A2-F994-C918BB4962D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430" name="Text Placeholder 429">
            <a:extLst>
              <a:ext uri="{FF2B5EF4-FFF2-40B4-BE49-F238E27FC236}">
                <a16:creationId xmlns:a16="http://schemas.microsoft.com/office/drawing/2014/main" id="{BFAD634C-E9B8-3EBD-78D1-B3C9AFB56A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>
                <a:cs typeface="Calibri"/>
              </a:rPr>
              <a:t>Сдача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проекта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по</a:t>
            </a:r>
            <a:r>
              <a:rPr lang="en-US" dirty="0">
                <a:cs typeface="Calibri"/>
              </a:rPr>
              <a:t> ОПД</a:t>
            </a:r>
          </a:p>
        </p:txBody>
      </p:sp>
      <p:sp>
        <p:nvSpPr>
          <p:cNvPr id="431" name="Text Placeholder 430">
            <a:extLst>
              <a:ext uri="{FF2B5EF4-FFF2-40B4-BE49-F238E27FC236}">
                <a16:creationId xmlns:a16="http://schemas.microsoft.com/office/drawing/2014/main" id="{1D73003D-D803-DA1F-3BA3-B2A71B88564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vert="horz" lIns="0" tIns="0" rIns="0" bIns="45720" rtlCol="0" anchor="t">
            <a:noAutofit/>
          </a:bodyPr>
          <a:lstStyle/>
          <a:p>
            <a:r>
              <a:rPr lang="en-US" dirty="0" err="1">
                <a:cs typeface="Calibri"/>
              </a:rPr>
              <a:t>План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декабрь</a:t>
            </a:r>
            <a:r>
              <a:rPr lang="en-US" dirty="0">
                <a:cs typeface="Calibri"/>
              </a:rPr>
              <a:t>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02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Визуальная новелла</vt:lpstr>
      <vt:lpstr>Кто мы и чего хотим?</vt:lpstr>
      <vt:lpstr>Кто и чем занимался?</vt:lpstr>
      <vt:lpstr>Аналитик Игорь Нажимов</vt:lpstr>
      <vt:lpstr>Дизайнер София Чернявская</vt:lpstr>
      <vt:lpstr>Геймдизайнер Данил Христолюбов</vt:lpstr>
      <vt:lpstr>Разработчик Фома Медведев</vt:lpstr>
      <vt:lpstr>Тимлид Владислав Пучков</vt:lpstr>
      <vt:lpstr>Карта создания новеллы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324</cp:revision>
  <dcterms:created xsi:type="dcterms:W3CDTF">2023-11-27T18:27:53Z</dcterms:created>
  <dcterms:modified xsi:type="dcterms:W3CDTF">2023-11-27T20:36:32Z</dcterms:modified>
</cp:coreProperties>
</file>