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  <p:sldId id="258" r:id="rId4"/>
    <p:sldId id="259" r:id="rId5"/>
    <p:sldId id="261" r:id="rId6"/>
    <p:sldId id="262" r:id="rId7"/>
    <p:sldId id="264" r:id="rId8"/>
  </p:sldIdLst>
  <p:sldSz cx="10691813" cy="7559675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A358"/>
    <a:srgbClr val="F7EEE1"/>
    <a:srgbClr val="E8CBA0"/>
    <a:srgbClr val="F1E0C7"/>
    <a:srgbClr val="DCB172"/>
    <a:srgbClr val="966925"/>
    <a:srgbClr val="0F3061"/>
    <a:srgbClr val="1952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31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0ECE6B-A378-44F7-817F-A27C26FBC0FA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kumimoji="1" lang="ja-JP" altLang="en-US"/>
        </a:p>
      </dgm:t>
    </dgm:pt>
    <dgm:pt modelId="{A2FFE8D5-4F29-4BB1-9C32-B46EFB0AF1C3}">
      <dgm:prSet phldrT="[テキスト]"/>
      <dgm:spPr/>
      <dgm:t>
        <a:bodyPr/>
        <a:lstStyle/>
        <a:p>
          <a:r>
            <a:rPr kumimoji="1" lang="ja-JP" altLang="en-US" dirty="0" smtClean="0"/>
            <a:t>設計</a:t>
          </a:r>
          <a:endParaRPr kumimoji="1" lang="ja-JP" altLang="en-US" dirty="0"/>
        </a:p>
      </dgm:t>
    </dgm:pt>
    <dgm:pt modelId="{8BEC5A8A-152A-4B05-9EA5-B59718BA1D4F}" type="parTrans" cxnId="{E12BB8BD-C750-407C-957C-6247F3716D14}">
      <dgm:prSet/>
      <dgm:spPr/>
      <dgm:t>
        <a:bodyPr/>
        <a:lstStyle/>
        <a:p>
          <a:endParaRPr kumimoji="1" lang="ja-JP" altLang="en-US"/>
        </a:p>
      </dgm:t>
    </dgm:pt>
    <dgm:pt modelId="{6AFF57F7-F177-40FA-9521-F506CAF3572C}" type="sibTrans" cxnId="{E12BB8BD-C750-407C-957C-6247F3716D14}">
      <dgm:prSet/>
      <dgm:spPr/>
      <dgm:t>
        <a:bodyPr/>
        <a:lstStyle/>
        <a:p>
          <a:endParaRPr kumimoji="1" lang="ja-JP" altLang="en-US"/>
        </a:p>
      </dgm:t>
    </dgm:pt>
    <dgm:pt modelId="{09973665-9F08-4230-B3DF-3DBB16596D2A}">
      <dgm:prSet phldrT="[テキスト]"/>
      <dgm:spPr/>
      <dgm:t>
        <a:bodyPr/>
        <a:lstStyle/>
        <a:p>
          <a:r>
            <a:rPr kumimoji="1" lang="ja-JP" altLang="en-US" dirty="0" smtClean="0"/>
            <a:t>開発</a:t>
          </a:r>
          <a:endParaRPr kumimoji="1" lang="ja-JP" altLang="en-US" dirty="0"/>
        </a:p>
      </dgm:t>
    </dgm:pt>
    <dgm:pt modelId="{CF63C529-B67C-451F-9BCF-E0ECD00E5F76}" type="parTrans" cxnId="{C65B5432-45AA-42F0-A55B-F7CC2855C085}">
      <dgm:prSet/>
      <dgm:spPr/>
      <dgm:t>
        <a:bodyPr/>
        <a:lstStyle/>
        <a:p>
          <a:endParaRPr kumimoji="1" lang="ja-JP" altLang="en-US"/>
        </a:p>
      </dgm:t>
    </dgm:pt>
    <dgm:pt modelId="{B393F30A-CA02-4534-A347-E6DEF5A310C8}" type="sibTrans" cxnId="{C65B5432-45AA-42F0-A55B-F7CC2855C085}">
      <dgm:prSet/>
      <dgm:spPr/>
      <dgm:t>
        <a:bodyPr/>
        <a:lstStyle/>
        <a:p>
          <a:endParaRPr kumimoji="1" lang="ja-JP" altLang="en-US"/>
        </a:p>
      </dgm:t>
    </dgm:pt>
    <dgm:pt modelId="{2B5622BB-3A5B-4B65-B307-2FF6305B7F30}">
      <dgm:prSet phldrT="[テキスト]"/>
      <dgm:spPr/>
      <dgm:t>
        <a:bodyPr/>
        <a:lstStyle/>
        <a:p>
          <a:r>
            <a:rPr kumimoji="1" lang="ja-JP" altLang="en-US" dirty="0" smtClean="0"/>
            <a:t>テスト</a:t>
          </a:r>
          <a:endParaRPr kumimoji="1" lang="ja-JP" altLang="en-US" dirty="0"/>
        </a:p>
      </dgm:t>
    </dgm:pt>
    <dgm:pt modelId="{BD89ED6C-DBBF-43A2-B25D-2EA801DFF8B9}" type="parTrans" cxnId="{C3928A54-8CBE-45F8-933D-8C0A8971068F}">
      <dgm:prSet/>
      <dgm:spPr/>
      <dgm:t>
        <a:bodyPr/>
        <a:lstStyle/>
        <a:p>
          <a:endParaRPr kumimoji="1" lang="ja-JP" altLang="en-US"/>
        </a:p>
      </dgm:t>
    </dgm:pt>
    <dgm:pt modelId="{AB0A912B-107B-41CD-98B5-7EA1793E6BAD}" type="sibTrans" cxnId="{C3928A54-8CBE-45F8-933D-8C0A8971068F}">
      <dgm:prSet/>
      <dgm:spPr/>
      <dgm:t>
        <a:bodyPr/>
        <a:lstStyle/>
        <a:p>
          <a:endParaRPr kumimoji="1" lang="ja-JP" altLang="en-US"/>
        </a:p>
      </dgm:t>
    </dgm:pt>
    <dgm:pt modelId="{718D2147-ED31-4B2D-94BC-373B04A5DAF5}" type="pres">
      <dgm:prSet presAssocID="{C00ECE6B-A378-44F7-817F-A27C26FBC0FA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kumimoji="1" lang="ja-JP" altLang="en-US"/>
        </a:p>
      </dgm:t>
    </dgm:pt>
    <dgm:pt modelId="{0E419460-ABEA-4D80-BC32-5F15895E19E7}" type="pres">
      <dgm:prSet presAssocID="{A2FFE8D5-4F29-4BB1-9C32-B46EFB0AF1C3}" presName="Accent1" presStyleCnt="0"/>
      <dgm:spPr/>
    </dgm:pt>
    <dgm:pt modelId="{B51F41B4-5768-4331-8F34-E37F650BD697}" type="pres">
      <dgm:prSet presAssocID="{A2FFE8D5-4F29-4BB1-9C32-B46EFB0AF1C3}" presName="Accent" presStyleLbl="node1" presStyleIdx="0" presStyleCnt="3"/>
      <dgm:spPr/>
    </dgm:pt>
    <dgm:pt modelId="{3019BDC0-2CB3-4CBF-94E0-ED1839956ED0}" type="pres">
      <dgm:prSet presAssocID="{A2FFE8D5-4F29-4BB1-9C32-B46EFB0AF1C3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607FC8D-BC76-490C-95CD-0A60C81BB23A}" type="pres">
      <dgm:prSet presAssocID="{09973665-9F08-4230-B3DF-3DBB16596D2A}" presName="Accent2" presStyleCnt="0"/>
      <dgm:spPr/>
    </dgm:pt>
    <dgm:pt modelId="{393983F6-E3D3-4B6A-A030-D1A80D1C8B49}" type="pres">
      <dgm:prSet presAssocID="{09973665-9F08-4230-B3DF-3DBB16596D2A}" presName="Accent" presStyleLbl="node1" presStyleIdx="1" presStyleCnt="3"/>
      <dgm:spPr/>
    </dgm:pt>
    <dgm:pt modelId="{C2ABC41D-F2AB-4D48-A61A-1261BAC1EB9C}" type="pres">
      <dgm:prSet presAssocID="{09973665-9F08-4230-B3DF-3DBB16596D2A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614F28B-EF44-405C-946C-E8858D9DD283}" type="pres">
      <dgm:prSet presAssocID="{2B5622BB-3A5B-4B65-B307-2FF6305B7F30}" presName="Accent3" presStyleCnt="0"/>
      <dgm:spPr/>
    </dgm:pt>
    <dgm:pt modelId="{AFAD531C-F188-47CA-8258-F66D102A85FD}" type="pres">
      <dgm:prSet presAssocID="{2B5622BB-3A5B-4B65-B307-2FF6305B7F30}" presName="Accent" presStyleLbl="node1" presStyleIdx="2" presStyleCnt="3"/>
      <dgm:spPr/>
    </dgm:pt>
    <dgm:pt modelId="{0688CF3F-F2BC-4152-AF04-7C3F6F7E1C51}" type="pres">
      <dgm:prSet presAssocID="{2B5622BB-3A5B-4B65-B307-2FF6305B7F30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051FC306-6ABB-4969-BD0E-E2DDC405B3F6}" type="presOf" srcId="{A2FFE8D5-4F29-4BB1-9C32-B46EFB0AF1C3}" destId="{3019BDC0-2CB3-4CBF-94E0-ED1839956ED0}" srcOrd="0" destOrd="0" presId="urn:microsoft.com/office/officeart/2009/layout/CircleArrowProcess"/>
    <dgm:cxn modelId="{FFDC6CDB-362D-40DA-AC17-FCFD73017E8C}" type="presOf" srcId="{C00ECE6B-A378-44F7-817F-A27C26FBC0FA}" destId="{718D2147-ED31-4B2D-94BC-373B04A5DAF5}" srcOrd="0" destOrd="0" presId="urn:microsoft.com/office/officeart/2009/layout/CircleArrowProcess"/>
    <dgm:cxn modelId="{5E0C264E-6171-4AC1-854E-7A9ABF4310B3}" type="presOf" srcId="{09973665-9F08-4230-B3DF-3DBB16596D2A}" destId="{C2ABC41D-F2AB-4D48-A61A-1261BAC1EB9C}" srcOrd="0" destOrd="0" presId="urn:microsoft.com/office/officeart/2009/layout/CircleArrowProcess"/>
    <dgm:cxn modelId="{C3928A54-8CBE-45F8-933D-8C0A8971068F}" srcId="{C00ECE6B-A378-44F7-817F-A27C26FBC0FA}" destId="{2B5622BB-3A5B-4B65-B307-2FF6305B7F30}" srcOrd="2" destOrd="0" parTransId="{BD89ED6C-DBBF-43A2-B25D-2EA801DFF8B9}" sibTransId="{AB0A912B-107B-41CD-98B5-7EA1793E6BAD}"/>
    <dgm:cxn modelId="{C65B5432-45AA-42F0-A55B-F7CC2855C085}" srcId="{C00ECE6B-A378-44F7-817F-A27C26FBC0FA}" destId="{09973665-9F08-4230-B3DF-3DBB16596D2A}" srcOrd="1" destOrd="0" parTransId="{CF63C529-B67C-451F-9BCF-E0ECD00E5F76}" sibTransId="{B393F30A-CA02-4534-A347-E6DEF5A310C8}"/>
    <dgm:cxn modelId="{8230BD14-2229-4EF4-9675-48EBC3AC0055}" type="presOf" srcId="{2B5622BB-3A5B-4B65-B307-2FF6305B7F30}" destId="{0688CF3F-F2BC-4152-AF04-7C3F6F7E1C51}" srcOrd="0" destOrd="0" presId="urn:microsoft.com/office/officeart/2009/layout/CircleArrowProcess"/>
    <dgm:cxn modelId="{E12BB8BD-C750-407C-957C-6247F3716D14}" srcId="{C00ECE6B-A378-44F7-817F-A27C26FBC0FA}" destId="{A2FFE8D5-4F29-4BB1-9C32-B46EFB0AF1C3}" srcOrd="0" destOrd="0" parTransId="{8BEC5A8A-152A-4B05-9EA5-B59718BA1D4F}" sibTransId="{6AFF57F7-F177-40FA-9521-F506CAF3572C}"/>
    <dgm:cxn modelId="{A61D3B17-A6FE-4AE3-BDE0-D0E01750F561}" type="presParOf" srcId="{718D2147-ED31-4B2D-94BC-373B04A5DAF5}" destId="{0E419460-ABEA-4D80-BC32-5F15895E19E7}" srcOrd="0" destOrd="0" presId="urn:microsoft.com/office/officeart/2009/layout/CircleArrowProcess"/>
    <dgm:cxn modelId="{8953454D-5FD0-4B5C-9FE0-186637A8B346}" type="presParOf" srcId="{0E419460-ABEA-4D80-BC32-5F15895E19E7}" destId="{B51F41B4-5768-4331-8F34-E37F650BD697}" srcOrd="0" destOrd="0" presId="urn:microsoft.com/office/officeart/2009/layout/CircleArrowProcess"/>
    <dgm:cxn modelId="{CE508DFE-6C48-4AFA-B8C5-B0B8A0510704}" type="presParOf" srcId="{718D2147-ED31-4B2D-94BC-373B04A5DAF5}" destId="{3019BDC0-2CB3-4CBF-94E0-ED1839956ED0}" srcOrd="1" destOrd="0" presId="urn:microsoft.com/office/officeart/2009/layout/CircleArrowProcess"/>
    <dgm:cxn modelId="{859E5710-ACF1-461C-869E-EB2132741B95}" type="presParOf" srcId="{718D2147-ED31-4B2D-94BC-373B04A5DAF5}" destId="{6607FC8D-BC76-490C-95CD-0A60C81BB23A}" srcOrd="2" destOrd="0" presId="urn:microsoft.com/office/officeart/2009/layout/CircleArrowProcess"/>
    <dgm:cxn modelId="{FEFE2D26-3FEA-479E-B806-872242575E2B}" type="presParOf" srcId="{6607FC8D-BC76-490C-95CD-0A60C81BB23A}" destId="{393983F6-E3D3-4B6A-A030-D1A80D1C8B49}" srcOrd="0" destOrd="0" presId="urn:microsoft.com/office/officeart/2009/layout/CircleArrowProcess"/>
    <dgm:cxn modelId="{97DA7C16-3085-4150-A308-5EC77A847101}" type="presParOf" srcId="{718D2147-ED31-4B2D-94BC-373B04A5DAF5}" destId="{C2ABC41D-F2AB-4D48-A61A-1261BAC1EB9C}" srcOrd="3" destOrd="0" presId="urn:microsoft.com/office/officeart/2009/layout/CircleArrowProcess"/>
    <dgm:cxn modelId="{0BEA8378-09AB-4924-B9E6-293AF411DDAE}" type="presParOf" srcId="{718D2147-ED31-4B2D-94BC-373B04A5DAF5}" destId="{9614F28B-EF44-405C-946C-E8858D9DD283}" srcOrd="4" destOrd="0" presId="urn:microsoft.com/office/officeart/2009/layout/CircleArrowProcess"/>
    <dgm:cxn modelId="{6097000E-5C92-423C-A011-5C0F58C7992A}" type="presParOf" srcId="{9614F28B-EF44-405C-946C-E8858D9DD283}" destId="{AFAD531C-F188-47CA-8258-F66D102A85FD}" srcOrd="0" destOrd="0" presId="urn:microsoft.com/office/officeart/2009/layout/CircleArrowProcess"/>
    <dgm:cxn modelId="{ADCE8AC3-6DBA-4215-901E-D09184F0A48E}" type="presParOf" srcId="{718D2147-ED31-4B2D-94BC-373B04A5DAF5}" destId="{0688CF3F-F2BC-4152-AF04-7C3F6F7E1C5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F41B4-5768-4331-8F34-E37F650BD697}">
      <dsp:nvSpPr>
        <dsp:cNvPr id="0" name=""/>
        <dsp:cNvSpPr/>
      </dsp:nvSpPr>
      <dsp:spPr>
        <a:xfrm>
          <a:off x="1269629" y="524260"/>
          <a:ext cx="2197198" cy="219753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9BDC0-2CB3-4CBF-94E0-ED1839956ED0}">
      <dsp:nvSpPr>
        <dsp:cNvPr id="0" name=""/>
        <dsp:cNvSpPr/>
      </dsp:nvSpPr>
      <dsp:spPr>
        <a:xfrm>
          <a:off x="1755282" y="1317636"/>
          <a:ext cx="1220940" cy="610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700" kern="1200" dirty="0" smtClean="0"/>
            <a:t>設計</a:t>
          </a:r>
          <a:endParaRPr kumimoji="1" lang="ja-JP" altLang="en-US" sz="3700" kern="1200" dirty="0"/>
        </a:p>
      </dsp:txBody>
      <dsp:txXfrm>
        <a:off x="1755282" y="1317636"/>
        <a:ext cx="1220940" cy="610324"/>
      </dsp:txXfrm>
    </dsp:sp>
    <dsp:sp modelId="{393983F6-E3D3-4B6A-A030-D1A80D1C8B49}">
      <dsp:nvSpPr>
        <dsp:cNvPr id="0" name=""/>
        <dsp:cNvSpPr/>
      </dsp:nvSpPr>
      <dsp:spPr>
        <a:xfrm>
          <a:off x="659365" y="1786906"/>
          <a:ext cx="2197198" cy="219753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BC41D-F2AB-4D48-A61A-1261BAC1EB9C}">
      <dsp:nvSpPr>
        <dsp:cNvPr id="0" name=""/>
        <dsp:cNvSpPr/>
      </dsp:nvSpPr>
      <dsp:spPr>
        <a:xfrm>
          <a:off x="1147494" y="2587585"/>
          <a:ext cx="1220940" cy="610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700" kern="1200" dirty="0" smtClean="0"/>
            <a:t>開発</a:t>
          </a:r>
          <a:endParaRPr kumimoji="1" lang="ja-JP" altLang="en-US" sz="3700" kern="1200" dirty="0"/>
        </a:p>
      </dsp:txBody>
      <dsp:txXfrm>
        <a:off x="1147494" y="2587585"/>
        <a:ext cx="1220940" cy="610324"/>
      </dsp:txXfrm>
    </dsp:sp>
    <dsp:sp modelId="{AFAD531C-F188-47CA-8258-F66D102A85FD}">
      <dsp:nvSpPr>
        <dsp:cNvPr id="0" name=""/>
        <dsp:cNvSpPr/>
      </dsp:nvSpPr>
      <dsp:spPr>
        <a:xfrm>
          <a:off x="1426012" y="3200649"/>
          <a:ext cx="1887733" cy="1888490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8CF3F-F2BC-4152-AF04-7C3F6F7E1C51}">
      <dsp:nvSpPr>
        <dsp:cNvPr id="0" name=""/>
        <dsp:cNvSpPr/>
      </dsp:nvSpPr>
      <dsp:spPr>
        <a:xfrm>
          <a:off x="1758171" y="3859361"/>
          <a:ext cx="1220940" cy="610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700" kern="1200" dirty="0" smtClean="0"/>
            <a:t>テスト</a:t>
          </a:r>
          <a:endParaRPr kumimoji="1" lang="ja-JP" altLang="en-US" sz="3700" kern="1200" dirty="0"/>
        </a:p>
      </dsp:txBody>
      <dsp:txXfrm>
        <a:off x="1758171" y="3859361"/>
        <a:ext cx="1220940" cy="610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466849" y="2740765"/>
            <a:ext cx="7758113" cy="1970791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ここにタイトルを入れましょう</a:t>
            </a:r>
            <a:endParaRPr kumimoji="1" lang="ja-JP" altLang="en-US" dirty="0"/>
          </a:p>
        </p:txBody>
      </p:sp>
      <p:sp>
        <p:nvSpPr>
          <p:cNvPr id="11" name="テキスト プレースホルダー 9"/>
          <p:cNvSpPr>
            <a:spLocks noGrp="1"/>
          </p:cNvSpPr>
          <p:nvPr>
            <p:ph type="body" sz="quarter" idx="11" hasCustomPrompt="1"/>
          </p:nvPr>
        </p:nvSpPr>
        <p:spPr>
          <a:xfrm>
            <a:off x="2640412" y="5876675"/>
            <a:ext cx="5410985" cy="570927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en-US" altLang="ja-JP" dirty="0" smtClean="0"/>
              <a:t>20XX.XX.XX</a:t>
            </a:r>
            <a:endParaRPr kumimoji="1" lang="ja-JP" altLang="en-US" dirty="0"/>
          </a:p>
        </p:txBody>
      </p:sp>
      <p:sp>
        <p:nvSpPr>
          <p:cNvPr id="12" name="テキスト プレースホルダー 9"/>
          <p:cNvSpPr>
            <a:spLocks noGrp="1"/>
          </p:cNvSpPr>
          <p:nvPr>
            <p:ph type="body" sz="quarter" idx="12" hasCustomPrompt="1"/>
          </p:nvPr>
        </p:nvSpPr>
        <p:spPr>
          <a:xfrm>
            <a:off x="2640412" y="6371553"/>
            <a:ext cx="5410985" cy="608634"/>
          </a:xfrm>
        </p:spPr>
        <p:txBody>
          <a:bodyPr>
            <a:normAutofit/>
          </a:bodyPr>
          <a:lstStyle>
            <a:lvl1pPr marL="0" marR="0" indent="0" algn="ctr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marL="0" marR="0" lvl="0" indent="0" algn="ctr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 smtClean="0"/>
              <a:t>株式会社 〇〇〇〇〇〇〇〇</a:t>
            </a:r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552449" y="472158"/>
            <a:ext cx="4420418" cy="608610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株式会社 〇〇〇〇御中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1197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62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502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444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440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883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870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55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12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233339"/>
            <a:ext cx="9244698" cy="608610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13" name="テキスト プレースホルダー 16"/>
          <p:cNvSpPr>
            <a:spLocks noGrp="1"/>
          </p:cNvSpPr>
          <p:nvPr>
            <p:ph type="body" sz="quarter" idx="14" hasCustomPrompt="1"/>
          </p:nvPr>
        </p:nvSpPr>
        <p:spPr>
          <a:xfrm>
            <a:off x="1064192" y="1589671"/>
            <a:ext cx="8563272" cy="5536993"/>
          </a:xfrm>
        </p:spPr>
        <p:txBody>
          <a:bodyPr>
            <a:normAutofit/>
          </a:bodyPr>
          <a:lstStyle>
            <a:lvl1pPr marL="0" marR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目次の内容を入力しましょう。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3329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5" y="233339"/>
            <a:ext cx="9244697" cy="608610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現状把握 </a:t>
            </a: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直面している課題・ご提案の背景</a:t>
            </a:r>
            <a:r>
              <a:rPr kumimoji="1" lang="en-US" altLang="ja-JP" dirty="0" smtClean="0"/>
              <a:t>]</a:t>
            </a:r>
          </a:p>
        </p:txBody>
      </p:sp>
      <p:sp>
        <p:nvSpPr>
          <p:cNvPr id="13" name="テキスト プレースホルダー 16"/>
          <p:cNvSpPr>
            <a:spLocks noGrp="1"/>
          </p:cNvSpPr>
          <p:nvPr>
            <p:ph type="body" sz="quarter" idx="14" hasCustomPrompt="1"/>
          </p:nvPr>
        </p:nvSpPr>
        <p:spPr>
          <a:xfrm>
            <a:off x="1064192" y="2403836"/>
            <a:ext cx="5076726" cy="4722828"/>
          </a:xfrm>
        </p:spPr>
        <p:txBody>
          <a:bodyPr>
            <a:normAutofit/>
          </a:bodyPr>
          <a:lstStyle>
            <a:lvl1pPr marL="457200" marR="0" indent="-45720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2800" b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課題や提案の背景を入力しましょう。</a:t>
            </a:r>
            <a:endParaRPr kumimoji="1" lang="ja-JP" altLang="en-US" dirty="0"/>
          </a:p>
        </p:txBody>
      </p:sp>
      <p:sp>
        <p:nvSpPr>
          <p:cNvPr id="14" name="テキスト プレースホルダー 16"/>
          <p:cNvSpPr>
            <a:spLocks noGrp="1"/>
          </p:cNvSpPr>
          <p:nvPr>
            <p:ph type="body" sz="quarter" idx="15" hasCustomPrompt="1"/>
          </p:nvPr>
        </p:nvSpPr>
        <p:spPr>
          <a:xfrm>
            <a:off x="1064192" y="1589671"/>
            <a:ext cx="8563272" cy="763570"/>
          </a:xfrm>
        </p:spPr>
        <p:txBody>
          <a:bodyPr>
            <a:normAutofit/>
          </a:bodyPr>
          <a:lstStyle>
            <a:lvl1pPr marL="0" marR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ここに内容を入れましょう。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16" hasCustomPrompt="1"/>
          </p:nvPr>
        </p:nvSpPr>
        <p:spPr>
          <a:xfrm>
            <a:off x="6285296" y="2403836"/>
            <a:ext cx="3342167" cy="4722828"/>
          </a:xfrm>
          <a:blipFill dpi="0" rotWithShape="1">
            <a:blip r:embed="rId2"/>
            <a:srcRect/>
            <a:tile tx="0" ty="0" sx="100000" sy="100000" flip="none" algn="ctr"/>
          </a:blipFill>
        </p:spPr>
        <p:txBody>
          <a:bodyPr tIns="1872000">
            <a:normAutofit/>
          </a:bodyPr>
          <a:lstStyle>
            <a:lvl1pPr marL="0" indent="0" algn="ctr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7694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233339"/>
            <a:ext cx="9244698" cy="608610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目的・コンセプト</a:t>
            </a:r>
          </a:p>
        </p:txBody>
      </p:sp>
      <p:sp>
        <p:nvSpPr>
          <p:cNvPr id="5" name="グラフ プレースホルダー 4"/>
          <p:cNvSpPr>
            <a:spLocks noGrp="1"/>
          </p:cNvSpPr>
          <p:nvPr>
            <p:ph type="chart" sz="quarter" idx="16" hasCustomPrompt="1"/>
          </p:nvPr>
        </p:nvSpPr>
        <p:spPr>
          <a:xfrm>
            <a:off x="1077913" y="3381756"/>
            <a:ext cx="8549551" cy="3769815"/>
          </a:xfrm>
          <a:blipFill dpi="0" rotWithShape="1">
            <a:blip r:embed="rId2"/>
            <a:srcRect/>
            <a:tile tx="0" ty="0" sx="100000" sy="100000" flip="none" algn="ctr"/>
          </a:blipFill>
        </p:spPr>
        <p:txBody>
          <a:bodyPr tIns="1440000"/>
          <a:lstStyle>
            <a:lvl1pPr marL="0" indent="0" algn="ctr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グラフを追加する</a:t>
            </a:r>
            <a:endParaRPr kumimoji="1" lang="ja-JP" altLang="en-US" dirty="0"/>
          </a:p>
        </p:txBody>
      </p:sp>
      <p:sp>
        <p:nvSpPr>
          <p:cNvPr id="13" name="テキスト プレースホルダー 16"/>
          <p:cNvSpPr>
            <a:spLocks noGrp="1"/>
          </p:cNvSpPr>
          <p:nvPr>
            <p:ph type="body" sz="quarter" idx="17" hasCustomPrompt="1"/>
          </p:nvPr>
        </p:nvSpPr>
        <p:spPr>
          <a:xfrm>
            <a:off x="1064192" y="1589671"/>
            <a:ext cx="8563272" cy="1634792"/>
          </a:xfrm>
        </p:spPr>
        <p:txBody>
          <a:bodyPr>
            <a:normAutofit/>
          </a:bodyPr>
          <a:lstStyle>
            <a:lvl1pPr marL="0" marR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marL="0" marR="0" lvl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ここに内容を入れましょう。ここに内容を入れましょう。ここに内容を入れましょう。</a:t>
            </a:r>
          </a:p>
          <a:p>
            <a:pPr marL="0" marR="0" lvl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385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5" y="233339"/>
            <a:ext cx="9243083" cy="608610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実施内容・ターゲット</a:t>
            </a:r>
          </a:p>
        </p:txBody>
      </p:sp>
      <p:sp>
        <p:nvSpPr>
          <p:cNvPr id="13" name="テキスト プレースホルダー 16"/>
          <p:cNvSpPr>
            <a:spLocks noGrp="1"/>
          </p:cNvSpPr>
          <p:nvPr>
            <p:ph type="body" sz="quarter" idx="17" hasCustomPrompt="1"/>
          </p:nvPr>
        </p:nvSpPr>
        <p:spPr>
          <a:xfrm>
            <a:off x="1064192" y="3057485"/>
            <a:ext cx="4576212" cy="4094085"/>
          </a:xfrm>
        </p:spPr>
        <p:txBody>
          <a:bodyPr>
            <a:normAutofit/>
          </a:bodyPr>
          <a:lstStyle>
            <a:lvl1pPr marL="457200" marR="0" indent="-45720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2800" b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marL="0" marR="0" lvl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dirty="0" smtClean="0"/>
              <a:t>内容を入れましょう。</a:t>
            </a:r>
          </a:p>
        </p:txBody>
      </p:sp>
      <p:sp>
        <p:nvSpPr>
          <p:cNvPr id="10" name="テキスト プレースホルダー 16"/>
          <p:cNvSpPr>
            <a:spLocks noGrp="1"/>
          </p:cNvSpPr>
          <p:nvPr>
            <p:ph type="body" sz="quarter" idx="15" hasCustomPrompt="1"/>
          </p:nvPr>
        </p:nvSpPr>
        <p:spPr>
          <a:xfrm>
            <a:off x="1064192" y="1589671"/>
            <a:ext cx="4653214" cy="1278657"/>
          </a:xfrm>
        </p:spPr>
        <p:txBody>
          <a:bodyPr>
            <a:normAutofit/>
          </a:bodyPr>
          <a:lstStyle>
            <a:lvl1pPr marL="0" marR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実施内容やターゲットを入れましょう。</a:t>
            </a:r>
            <a:endParaRPr kumimoji="1" lang="ja-JP" altLang="en-US" dirty="0"/>
          </a:p>
        </p:txBody>
      </p:sp>
      <p:sp>
        <p:nvSpPr>
          <p:cNvPr id="3" name="SmartArt プレースホルダー 2"/>
          <p:cNvSpPr>
            <a:spLocks noGrp="1"/>
          </p:cNvSpPr>
          <p:nvPr>
            <p:ph type="dgm" sz="quarter" idx="19" hasCustomPrompt="1"/>
          </p:nvPr>
        </p:nvSpPr>
        <p:spPr>
          <a:xfrm>
            <a:off x="5948414" y="1589088"/>
            <a:ext cx="3677435" cy="5562600"/>
          </a:xfrm>
          <a:blipFill dpi="0" rotWithShape="1">
            <a:blip r:embed="rId2"/>
            <a:srcRect/>
            <a:tile tx="0" ty="0" sx="100000" sy="100000" flip="none" algn="ctr"/>
          </a:blipFill>
        </p:spPr>
        <p:txBody>
          <a:bodyPr tIns="2160000">
            <a:normAutofit/>
          </a:bodyPr>
          <a:lstStyle>
            <a:lvl1pPr marL="0" indent="0" algn="ctr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 smtClean="0"/>
              <a:t>SmartArt</a:t>
            </a:r>
            <a:r>
              <a:rPr kumimoji="1" lang="ja-JP" altLang="en-US" dirty="0" smtClean="0"/>
              <a:t>を追加する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3934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5" y="233339"/>
            <a:ext cx="9244697" cy="608610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r>
              <a:rPr lang="ja-JP" altLang="en-US" dirty="0" smtClean="0"/>
              <a:t>スケジュール</a:t>
            </a:r>
            <a:endParaRPr lang="en-US" altLang="ja-JP" dirty="0" smtClean="0"/>
          </a:p>
        </p:txBody>
      </p:sp>
      <p:sp>
        <p:nvSpPr>
          <p:cNvPr id="10" name="テキスト プレースホルダー 16"/>
          <p:cNvSpPr>
            <a:spLocks noGrp="1"/>
          </p:cNvSpPr>
          <p:nvPr>
            <p:ph type="body" sz="quarter" idx="14" hasCustomPrompt="1"/>
          </p:nvPr>
        </p:nvSpPr>
        <p:spPr>
          <a:xfrm>
            <a:off x="1064192" y="1589671"/>
            <a:ext cx="4935164" cy="5536993"/>
          </a:xfrm>
        </p:spPr>
        <p:txBody>
          <a:bodyPr>
            <a:normAutofit/>
          </a:bodyPr>
          <a:lstStyle>
            <a:lvl1pPr marL="0" marR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具体的な内容を入力しましょう。</a:t>
            </a:r>
            <a:endParaRPr kumimoji="1" lang="ja-JP" altLang="en-US" dirty="0"/>
          </a:p>
        </p:txBody>
      </p:sp>
      <p:sp>
        <p:nvSpPr>
          <p:cNvPr id="7" name="SmartArt プレースホルダー 2"/>
          <p:cNvSpPr>
            <a:spLocks noGrp="1"/>
          </p:cNvSpPr>
          <p:nvPr>
            <p:ph type="dgm" sz="quarter" idx="19" hasCustomPrompt="1"/>
          </p:nvPr>
        </p:nvSpPr>
        <p:spPr>
          <a:xfrm>
            <a:off x="6134100" y="1589672"/>
            <a:ext cx="3493362" cy="5612496"/>
          </a:xfrm>
          <a:blipFill dpi="0" rotWithShape="1">
            <a:blip r:embed="rId2"/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 smtClean="0"/>
              <a:t>SmartArt</a:t>
            </a:r>
            <a:r>
              <a:rPr kumimoji="1" lang="ja-JP" altLang="en-US" dirty="0" smtClean="0"/>
              <a:t>を追加する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448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233339"/>
            <a:ext cx="9244698" cy="608610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r>
              <a:rPr kumimoji="1" lang="ja-JP" altLang="en-US" dirty="0" smtClean="0"/>
              <a:t>概算お見積り</a:t>
            </a:r>
            <a:endParaRPr kumimoji="1" lang="en-US" altLang="ja-JP" dirty="0" smtClean="0"/>
          </a:p>
        </p:txBody>
      </p:sp>
      <p:sp>
        <p:nvSpPr>
          <p:cNvPr id="15" name="テキスト プレースホルダー 16"/>
          <p:cNvSpPr>
            <a:spLocks noGrp="1"/>
          </p:cNvSpPr>
          <p:nvPr>
            <p:ph type="body" sz="quarter" idx="16" hasCustomPrompt="1"/>
          </p:nvPr>
        </p:nvSpPr>
        <p:spPr>
          <a:xfrm>
            <a:off x="1064192" y="6400799"/>
            <a:ext cx="8727508" cy="698501"/>
          </a:xfrm>
        </p:spPr>
        <p:txBody>
          <a:bodyPr>
            <a:normAutofit/>
          </a:bodyPr>
          <a:lstStyle>
            <a:lvl1pPr marL="285750" marR="0" indent="-28575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500" b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1pPr>
          </a:lstStyle>
          <a:p>
            <a:pPr marL="0" marR="0" lvl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dirty="0" smtClean="0"/>
              <a:t>ここに見積りについての注意点を入れましょう。ここに見積りについての注意点を入れましょう。</a:t>
            </a:r>
            <a:endParaRPr kumimoji="1" lang="en-US" altLang="ja-JP" dirty="0" smtClean="0"/>
          </a:p>
          <a:p>
            <a:pPr marL="0" marR="0" lvl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tabLst/>
              <a:defRPr/>
            </a:pPr>
            <a:endParaRPr kumimoji="1" lang="ja-JP" altLang="en-US" dirty="0" smtClean="0"/>
          </a:p>
        </p:txBody>
      </p:sp>
      <p:sp>
        <p:nvSpPr>
          <p:cNvPr id="3" name="表プレースホルダー 2"/>
          <p:cNvSpPr>
            <a:spLocks noGrp="1"/>
          </p:cNvSpPr>
          <p:nvPr>
            <p:ph type="tbl" sz="quarter" idx="17" hasCustomPrompt="1"/>
          </p:nvPr>
        </p:nvSpPr>
        <p:spPr>
          <a:xfrm>
            <a:off x="1063625" y="1590675"/>
            <a:ext cx="8728075" cy="4457700"/>
          </a:xfrm>
          <a:blipFill dpi="0" rotWithShape="1">
            <a:blip r:embed="rId2"/>
            <a:srcRect/>
            <a:tile tx="0" ty="0" sx="100000" sy="100000" flip="none" algn="ctr"/>
          </a:blipFill>
        </p:spPr>
        <p:txBody>
          <a:bodyPr tIns="1440000">
            <a:normAutofit/>
          </a:bodyPr>
          <a:lstStyle>
            <a:lvl1pPr marL="0" indent="0" algn="ctr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表を追加する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7172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233339"/>
            <a:ext cx="9244698" cy="608610"/>
          </a:xfrm>
        </p:spPr>
        <p:txBody>
          <a:bodyPr>
            <a:normAutofit/>
          </a:bodyPr>
          <a:lstStyle>
            <a:lvl1pPr marL="0" marR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r>
              <a:rPr kumimoji="1" lang="ja-JP" altLang="en-US" dirty="0" smtClean="0"/>
              <a:t>その他 ご確認事項</a:t>
            </a:r>
            <a:endParaRPr kumimoji="1" lang="en-US" altLang="ja-JP" dirty="0" smtClean="0"/>
          </a:p>
        </p:txBody>
      </p:sp>
      <p:sp>
        <p:nvSpPr>
          <p:cNvPr id="9" name="テキスト プレースホルダー 16"/>
          <p:cNvSpPr>
            <a:spLocks noGrp="1"/>
          </p:cNvSpPr>
          <p:nvPr>
            <p:ph type="body" sz="quarter" idx="14" hasCustomPrompt="1"/>
          </p:nvPr>
        </p:nvSpPr>
        <p:spPr>
          <a:xfrm>
            <a:off x="1064192" y="1589671"/>
            <a:ext cx="8563272" cy="5536993"/>
          </a:xfrm>
        </p:spPr>
        <p:txBody>
          <a:bodyPr>
            <a:normAutofit/>
          </a:bodyPr>
          <a:lstStyle>
            <a:lvl1pPr marL="457200" marR="0" indent="-45720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3200" b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内容を入れましょう。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9542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007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1BB13-6C28-4627-953E-B16941C2AA34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88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4" r:id="rId4"/>
    <p:sldLayoutId id="2147483675" r:id="rId5"/>
    <p:sldLayoutId id="2147483673" r:id="rId6"/>
    <p:sldLayoutId id="2147483676" r:id="rId7"/>
    <p:sldLayoutId id="2147483677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</p:sldLayoutIdLst>
  <p:timing>
    <p:tnLst>
      <p:par>
        <p:cTn id="1" dur="indefinite" restart="never" nodeType="tmRoot"/>
      </p:par>
    </p:tnLst>
  </p:timing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直線コネクタ 9"/>
          <p:cNvCxnSpPr/>
          <p:nvPr/>
        </p:nvCxnSpPr>
        <p:spPr>
          <a:xfrm>
            <a:off x="0" y="999241"/>
            <a:ext cx="497286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2020.11.26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smtClean="0"/>
              <a:t>1198 </a:t>
            </a:r>
            <a:r>
              <a:rPr kumimoji="1" lang="ja-JP" altLang="en-US" dirty="0" smtClean="0"/>
              <a:t>桑田 惇平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株式会社アイヴィス 御中</a:t>
            </a:r>
            <a:endParaRPr kumimoji="1" lang="ja-JP" altLang="en-US" dirty="0"/>
          </a:p>
        </p:txBody>
      </p:sp>
      <p:sp>
        <p:nvSpPr>
          <p:cNvPr id="2" name="角丸四角形 1"/>
          <p:cNvSpPr/>
          <p:nvPr/>
        </p:nvSpPr>
        <p:spPr>
          <a:xfrm>
            <a:off x="1180304" y="2523744"/>
            <a:ext cx="8331200" cy="2112264"/>
          </a:xfrm>
          <a:prstGeom prst="roundRect">
            <a:avLst>
              <a:gd name="adj" fmla="val 6808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0"/>
          </p:nvPr>
        </p:nvSpPr>
        <p:spPr>
          <a:xfrm>
            <a:off x="1591026" y="2794441"/>
            <a:ext cx="7677151" cy="1970791"/>
          </a:xfrm>
        </p:spPr>
        <p:txBody>
          <a:bodyPr/>
          <a:lstStyle/>
          <a:p>
            <a:r>
              <a:rPr kumimoji="1" lang="en-US" altLang="ja-JP" dirty="0" smtClean="0"/>
              <a:t>BC</a:t>
            </a:r>
            <a:r>
              <a:rPr kumimoji="1" lang="ja-JP" altLang="en-US" dirty="0" smtClean="0"/>
              <a:t>を</a:t>
            </a:r>
            <a:r>
              <a:rPr kumimoji="1" lang="ja-JP" altLang="en-US" dirty="0" smtClean="0"/>
              <a:t>用いた酒類の在庫</a:t>
            </a:r>
            <a:r>
              <a:rPr kumimoji="1" lang="ja-JP" altLang="en-US" dirty="0" smtClean="0"/>
              <a:t>共有</a:t>
            </a:r>
            <a:r>
              <a:rPr kumimoji="1" lang="ja-JP" altLang="en-US" dirty="0" smtClean="0"/>
              <a:t>システム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203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正方形/長方形 1"/>
          <p:cNvSpPr/>
          <p:nvPr/>
        </p:nvSpPr>
        <p:spPr>
          <a:xfrm>
            <a:off x="0" y="0"/>
            <a:ext cx="10691813" cy="1016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>
            <a:off x="0" y="999241"/>
            <a:ext cx="1069165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 dirty="0" smtClean="0"/>
              <a:t>１．現状の課題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2</a:t>
            </a:r>
            <a:r>
              <a:rPr kumimoji="1" lang="ja-JP" altLang="en-US" dirty="0" err="1" smtClean="0"/>
              <a:t>．</a:t>
            </a:r>
            <a:r>
              <a:rPr kumimoji="1" lang="ja-JP" altLang="en-US" dirty="0" smtClean="0"/>
              <a:t>本システムの目的と機能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3</a:t>
            </a:r>
            <a:r>
              <a:rPr kumimoji="1" lang="ja-JP" altLang="en-US" dirty="0" err="1" smtClean="0"/>
              <a:t>．</a:t>
            </a:r>
            <a:r>
              <a:rPr kumimoji="1" lang="ja-JP" altLang="en-US" dirty="0" smtClean="0"/>
              <a:t>開発スケジュール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4</a:t>
            </a:r>
            <a:r>
              <a:rPr kumimoji="1" lang="ja-JP" altLang="en-US" dirty="0" err="1" smtClean="0"/>
              <a:t>．</a:t>
            </a:r>
            <a:r>
              <a:rPr kumimoji="1" lang="ja-JP" altLang="en-US" dirty="0" smtClean="0"/>
              <a:t>概算お見積り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139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正方形/長方形 16"/>
          <p:cNvSpPr/>
          <p:nvPr/>
        </p:nvSpPr>
        <p:spPr>
          <a:xfrm>
            <a:off x="0" y="0"/>
            <a:ext cx="10691813" cy="1016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/>
          <p:nvPr/>
        </p:nvCxnSpPr>
        <p:spPr>
          <a:xfrm>
            <a:off x="0" y="999241"/>
            <a:ext cx="1069165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現状</a:t>
            </a:r>
            <a:r>
              <a:rPr lang="ja-JP" altLang="en-US" dirty="0" smtClean="0"/>
              <a:t>の</a:t>
            </a:r>
            <a:r>
              <a:rPr lang="ja-JP" altLang="en-US" dirty="0"/>
              <a:t>課題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4"/>
          </p:nvPr>
        </p:nvSpPr>
        <p:spPr>
          <a:xfrm>
            <a:off x="609600" y="2353241"/>
            <a:ext cx="6147739" cy="472282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◆予約ラボ「店舗を利用する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商品ジャンルに関する調査」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　　　　　　　　</a:t>
            </a:r>
            <a:r>
              <a:rPr kumimoji="1" lang="ja-JP" altLang="en-US" sz="4800" dirty="0" smtClean="0"/>
              <a:t>⇓</a:t>
            </a:r>
            <a:endParaRPr kumimoji="1" lang="en-US" altLang="ja-JP" sz="4800" dirty="0"/>
          </a:p>
          <a:p>
            <a:pPr marL="0" indent="0">
              <a:buNone/>
            </a:pPr>
            <a:r>
              <a:rPr lang="ja-JP" altLang="en-US" dirty="0" smtClean="0"/>
              <a:t>　回答者の</a:t>
            </a:r>
            <a:r>
              <a:rPr lang="en-US" altLang="ja-JP" dirty="0" smtClean="0"/>
              <a:t>59</a:t>
            </a:r>
            <a:r>
              <a:rPr lang="ja-JP" altLang="en-US" dirty="0" smtClean="0"/>
              <a:t>％が「</a:t>
            </a:r>
            <a:r>
              <a:rPr lang="ja-JP" altLang="en-US" u="sng" dirty="0" smtClean="0">
                <a:solidFill>
                  <a:srgbClr val="FF0000"/>
                </a:solidFill>
              </a:rPr>
              <a:t>実店舗で買う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◆しかし、高級なお酒や季節限定の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お酒は販売店舗が</a:t>
            </a:r>
            <a:r>
              <a:rPr lang="ja-JP" altLang="en-US" dirty="0" smtClean="0"/>
              <a:t>限られる</a:t>
            </a:r>
            <a:endParaRPr lang="en-US" altLang="ja-JP" dirty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ja-JP" altLang="en-US" dirty="0" smtClean="0"/>
              <a:t>欲しいお酒が中々手に入らない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0" y="2168658"/>
            <a:ext cx="831189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図プレースホルダー 6"/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5" r="14605"/>
          <a:stretch>
            <a:fillRect/>
          </a:stretch>
        </p:blipFill>
        <p:spPr>
          <a:xfrm>
            <a:off x="6802771" y="2422038"/>
            <a:ext cx="2104162" cy="29733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6956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0" y="-11"/>
            <a:ext cx="10693311" cy="7559695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>
          <a:xfrm>
            <a:off x="0" y="0"/>
            <a:ext cx="10691813" cy="1016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/>
          <p:nvPr/>
        </p:nvCxnSpPr>
        <p:spPr>
          <a:xfrm>
            <a:off x="0" y="999241"/>
            <a:ext cx="1069165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本システム</a:t>
            </a:r>
            <a:r>
              <a:rPr lang="ja-JP" altLang="en-US" dirty="0" smtClean="0"/>
              <a:t>の目的と機能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7"/>
          </p:nvPr>
        </p:nvSpPr>
        <p:spPr>
          <a:xfrm>
            <a:off x="1064192" y="1173292"/>
            <a:ext cx="8563272" cy="5451210"/>
          </a:xfrm>
        </p:spPr>
        <p:txBody>
          <a:bodyPr/>
          <a:lstStyle/>
          <a:p>
            <a:r>
              <a:rPr kumimoji="1" lang="ja-JP" altLang="en-US" sz="4000" dirty="0" smtClean="0"/>
              <a:t>◆欲しいお酒を手早く入手</a:t>
            </a:r>
            <a:endParaRPr kumimoji="1" lang="en-US" altLang="ja-JP" dirty="0" smtClean="0"/>
          </a:p>
          <a:p>
            <a:r>
              <a:rPr lang="en-US" altLang="ja-JP" dirty="0"/>
              <a:t>	</a:t>
            </a:r>
            <a:r>
              <a:rPr kumimoji="1" lang="ja-JP" altLang="en-US" dirty="0" smtClean="0"/>
              <a:t>・</a:t>
            </a:r>
            <a:r>
              <a:rPr kumimoji="1" lang="ja-JP" altLang="en-US" dirty="0" smtClean="0"/>
              <a:t>ブロックチェーンを</a:t>
            </a:r>
            <a:r>
              <a:rPr kumimoji="1" lang="ja-JP" altLang="en-US" dirty="0" smtClean="0"/>
              <a:t>用いた</a:t>
            </a:r>
            <a:r>
              <a:rPr lang="ja-JP" altLang="en-US" dirty="0" smtClean="0"/>
              <a:t>酒類</a:t>
            </a:r>
            <a:r>
              <a:rPr kumimoji="1" lang="ja-JP" altLang="en-US" dirty="0" smtClean="0"/>
              <a:t>在庫</a:t>
            </a:r>
            <a:r>
              <a:rPr kumimoji="1" lang="ja-JP" altLang="en-US" dirty="0" smtClean="0"/>
              <a:t>の共有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・</a:t>
            </a:r>
            <a:r>
              <a:rPr kumimoji="1" lang="ja-JP" altLang="en-US" dirty="0" smtClean="0"/>
              <a:t>在庫検索</a:t>
            </a:r>
            <a:r>
              <a:rPr lang="ja-JP" altLang="en-US" dirty="0" smtClean="0"/>
              <a:t>・取り置き</a:t>
            </a:r>
            <a:r>
              <a:rPr kumimoji="1" lang="ja-JP" altLang="en-US" dirty="0" smtClean="0"/>
              <a:t>の</a:t>
            </a:r>
            <a:r>
              <a:rPr kumimoji="1" lang="ja-JP" altLang="en-US" dirty="0" smtClean="0"/>
              <a:t>ための</a:t>
            </a:r>
            <a:r>
              <a:rPr kumimoji="1" lang="en-US" altLang="ja-JP" dirty="0" smtClean="0"/>
              <a:t>UI</a:t>
            </a:r>
            <a:r>
              <a:rPr kumimoji="1" lang="ja-JP" altLang="en-US" dirty="0" err="1" smtClean="0"/>
              <a:t>を提</a:t>
            </a:r>
            <a:r>
              <a:rPr kumimoji="1" lang="ja-JP" altLang="en-US" dirty="0" smtClean="0"/>
              <a:t>供し、</a:t>
            </a:r>
            <a:endParaRPr kumimoji="1" lang="en-US" altLang="ja-JP" dirty="0" smtClean="0"/>
          </a:p>
          <a:p>
            <a:r>
              <a:rPr lang="en-US" altLang="ja-JP" dirty="0"/>
              <a:t>	</a:t>
            </a:r>
            <a:r>
              <a:rPr lang="ja-JP" altLang="en-US" dirty="0" smtClean="0"/>
              <a:t>　</a:t>
            </a:r>
            <a:r>
              <a:rPr lang="ja-JP" altLang="en-US" dirty="0" smtClean="0"/>
              <a:t>各小売店を</a:t>
            </a:r>
            <a:r>
              <a:rPr lang="ja-JP" altLang="en-US" dirty="0" smtClean="0"/>
              <a:t>「はしご」する手間をなくす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	</a:t>
            </a:r>
            <a:r>
              <a:rPr lang="ja-JP" altLang="en-US" dirty="0" smtClean="0"/>
              <a:t>・一定範囲内の店舗が在庫を共有することで、</a:t>
            </a:r>
            <a:endParaRPr lang="en-US" altLang="ja-JP" dirty="0" smtClean="0"/>
          </a:p>
          <a:p>
            <a:r>
              <a:rPr kumimoji="1" lang="en-US" altLang="ja-JP" dirty="0"/>
              <a:t>	</a:t>
            </a:r>
            <a:r>
              <a:rPr kumimoji="1" lang="ja-JP" altLang="en-US" dirty="0" smtClean="0"/>
              <a:t>　「店舗を超えた店舗」ができる</a:t>
            </a:r>
            <a:endParaRPr kumimoji="1"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0" y="1817511"/>
            <a:ext cx="7484533" cy="23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62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正方形/長方形 15"/>
          <p:cNvSpPr/>
          <p:nvPr/>
        </p:nvSpPr>
        <p:spPr>
          <a:xfrm>
            <a:off x="0" y="0"/>
            <a:ext cx="10691813" cy="1016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/>
        </p:nvCxnSpPr>
        <p:spPr>
          <a:xfrm>
            <a:off x="0" y="999241"/>
            <a:ext cx="1069165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本演習で開発するシステム概要図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3061366" y="1074658"/>
            <a:ext cx="3939823" cy="94807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/>
              <a:t>ブロックチェーン</a:t>
            </a:r>
            <a:endParaRPr kumimoji="1" lang="ja-JP" altLang="en-US" sz="2000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382765" y="5566178"/>
            <a:ext cx="2064359" cy="13659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UI</a:t>
            </a:r>
          </a:p>
          <a:p>
            <a:pPr algn="ctr"/>
            <a:r>
              <a:rPr kumimoji="1" lang="en-US" altLang="ja-JP" dirty="0" smtClean="0"/>
              <a:t>(Bootstrap)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094088" y="3366808"/>
            <a:ext cx="1510752" cy="2199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サーバ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(flask)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080910" y="3366808"/>
            <a:ext cx="1562004" cy="21993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REST API</a:t>
            </a:r>
          </a:p>
          <a:p>
            <a:pPr algn="ctr"/>
            <a:r>
              <a:rPr lang="en-US" altLang="ja-JP" dirty="0" smtClean="0"/>
              <a:t>(swagger)</a:t>
            </a:r>
            <a:endParaRPr kumimoji="1" lang="ja-JP" altLang="en-US" dirty="0"/>
          </a:p>
        </p:txBody>
      </p:sp>
      <p:cxnSp>
        <p:nvCxnSpPr>
          <p:cNvPr id="11" name="カギ線コネクタ 10"/>
          <p:cNvCxnSpPr/>
          <p:nvPr/>
        </p:nvCxnSpPr>
        <p:spPr>
          <a:xfrm flipV="1">
            <a:off x="1414944" y="4398445"/>
            <a:ext cx="1646421" cy="1167418"/>
          </a:xfrm>
          <a:prstGeom prst="bentConnector3">
            <a:avLst>
              <a:gd name="adj1" fmla="val -53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9" idx="3"/>
            <a:endCxn id="8" idx="1"/>
          </p:cNvCxnSpPr>
          <p:nvPr/>
        </p:nvCxnSpPr>
        <p:spPr>
          <a:xfrm>
            <a:off x="4642914" y="4466493"/>
            <a:ext cx="2451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カギ線コネクタ 34"/>
          <p:cNvCxnSpPr>
            <a:stCxn id="8" idx="0"/>
            <a:endCxn id="6" idx="4"/>
          </p:cNvCxnSpPr>
          <p:nvPr/>
        </p:nvCxnSpPr>
        <p:spPr>
          <a:xfrm rot="16200000" flipV="1">
            <a:off x="5768334" y="1285678"/>
            <a:ext cx="1344074" cy="281818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6714602" y="2309444"/>
            <a:ext cx="137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Web3.py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711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正方形/長方形 14"/>
          <p:cNvSpPr/>
          <p:nvPr/>
        </p:nvSpPr>
        <p:spPr>
          <a:xfrm>
            <a:off x="0" y="0"/>
            <a:ext cx="10691813" cy="1016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/>
          <p:nvPr/>
        </p:nvCxnSpPr>
        <p:spPr>
          <a:xfrm>
            <a:off x="0" y="999241"/>
            <a:ext cx="1069165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開発スケジュール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4"/>
          </p:nvPr>
        </p:nvSpPr>
        <p:spPr>
          <a:xfrm>
            <a:off x="382765" y="1092946"/>
            <a:ext cx="6356363" cy="5362403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2400" dirty="0" smtClean="0"/>
              <a:t>◆</a:t>
            </a:r>
            <a:r>
              <a:rPr lang="en-US" altLang="ja-JP" sz="2400" dirty="0" smtClean="0"/>
              <a:t>11/30(</a:t>
            </a:r>
            <a:r>
              <a:rPr lang="ja-JP" altLang="en-US" sz="2400" dirty="0" smtClean="0"/>
              <a:t>月</a:t>
            </a:r>
            <a:r>
              <a:rPr lang="en-US" altLang="ja-JP" sz="2400" dirty="0" smtClean="0"/>
              <a:t>)</a:t>
            </a:r>
            <a:r>
              <a:rPr lang="ja-JP" altLang="en-US" sz="2400" dirty="0" smtClean="0"/>
              <a:t>～</a:t>
            </a:r>
            <a:r>
              <a:rPr lang="en-US" altLang="ja-JP" sz="2400" dirty="0" smtClean="0"/>
              <a:t>12/02(</a:t>
            </a:r>
            <a:r>
              <a:rPr lang="ja-JP" altLang="en-US" sz="2400" dirty="0" smtClean="0"/>
              <a:t>水</a:t>
            </a:r>
            <a:r>
              <a:rPr lang="en-US" altLang="ja-JP" sz="2400" dirty="0" smtClean="0"/>
              <a:t>)</a:t>
            </a:r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・システム基本設計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/>
              <a:t>　◆</a:t>
            </a:r>
            <a:r>
              <a:rPr lang="en-US" altLang="ja-JP" sz="2400" dirty="0" smtClean="0"/>
              <a:t>12/03(</a:t>
            </a:r>
            <a:r>
              <a:rPr lang="ja-JP" altLang="en-US" sz="2400" dirty="0" smtClean="0"/>
              <a:t>木</a:t>
            </a:r>
            <a:r>
              <a:rPr lang="en-US" altLang="ja-JP" sz="2400" dirty="0" smtClean="0"/>
              <a:t>)</a:t>
            </a:r>
            <a:r>
              <a:rPr lang="ja-JP" altLang="en-US" sz="2400" dirty="0" smtClean="0"/>
              <a:t>～</a:t>
            </a:r>
            <a:r>
              <a:rPr lang="en-US" altLang="ja-JP" sz="2400" dirty="0" smtClean="0"/>
              <a:t>12/08(</a:t>
            </a:r>
            <a:r>
              <a:rPr lang="ja-JP" altLang="en-US" sz="2400" dirty="0" smtClean="0"/>
              <a:t>火</a:t>
            </a:r>
            <a:r>
              <a:rPr lang="en-US" altLang="ja-JP" sz="2400" dirty="0" smtClean="0"/>
              <a:t>)</a:t>
            </a:r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・システム詳細設計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/>
              <a:t>　　◆</a:t>
            </a:r>
            <a:r>
              <a:rPr lang="en-US" altLang="ja-JP" sz="2400" dirty="0" smtClean="0"/>
              <a:t>12/09(</a:t>
            </a:r>
            <a:r>
              <a:rPr lang="ja-JP" altLang="en-US" sz="2400" dirty="0" smtClean="0"/>
              <a:t>水</a:t>
            </a:r>
            <a:r>
              <a:rPr lang="en-US" altLang="ja-JP" sz="2400" dirty="0" smtClean="0"/>
              <a:t>)</a:t>
            </a:r>
            <a:r>
              <a:rPr lang="ja-JP" altLang="en-US" sz="2400" dirty="0" smtClean="0"/>
              <a:t>～</a:t>
            </a:r>
            <a:r>
              <a:rPr lang="en-US" altLang="ja-JP" sz="2400" dirty="0" smtClean="0"/>
              <a:t>12/17(</a:t>
            </a:r>
            <a:r>
              <a:rPr lang="ja-JP" altLang="en-US" sz="2400" dirty="0" smtClean="0"/>
              <a:t>木</a:t>
            </a:r>
            <a:r>
              <a:rPr lang="en-US" altLang="ja-JP" sz="2400" dirty="0" smtClean="0"/>
              <a:t>)</a:t>
            </a:r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　　・コーディング</a:t>
            </a:r>
            <a:endParaRPr lang="en-US" altLang="ja-JP" sz="2400" dirty="0" smtClean="0"/>
          </a:p>
          <a:p>
            <a:r>
              <a:rPr lang="ja-JP" altLang="en-US" sz="2400" dirty="0" smtClean="0"/>
              <a:t>　　　　</a:t>
            </a:r>
            <a:r>
              <a:rPr lang="en-US" altLang="ja-JP" sz="2400" dirty="0" smtClean="0"/>
              <a:t>(※</a:t>
            </a:r>
            <a:r>
              <a:rPr lang="ja-JP" altLang="en-US" sz="2400" dirty="0" smtClean="0"/>
              <a:t>必要に応じ設計書修正</a:t>
            </a:r>
            <a:r>
              <a:rPr lang="en-US" altLang="ja-JP" sz="2400" dirty="0" smtClean="0"/>
              <a:t>)</a:t>
            </a:r>
          </a:p>
          <a:p>
            <a:endParaRPr lang="en-US" altLang="ja-JP" sz="2400" dirty="0"/>
          </a:p>
          <a:p>
            <a:r>
              <a:rPr lang="ja-JP" altLang="en-US" sz="2400" dirty="0" smtClean="0"/>
              <a:t>　　　　◆</a:t>
            </a:r>
            <a:r>
              <a:rPr lang="en-US" altLang="ja-JP" sz="2400" dirty="0" smtClean="0"/>
              <a:t>12/18(</a:t>
            </a:r>
            <a:r>
              <a:rPr lang="ja-JP" altLang="en-US" sz="2400" dirty="0" smtClean="0"/>
              <a:t>金</a:t>
            </a:r>
            <a:r>
              <a:rPr lang="en-US" altLang="ja-JP" sz="2400" dirty="0" smtClean="0"/>
              <a:t>)</a:t>
            </a:r>
            <a:r>
              <a:rPr lang="ja-JP" altLang="en-US" sz="2400" dirty="0" smtClean="0"/>
              <a:t>～</a:t>
            </a:r>
            <a:r>
              <a:rPr lang="en-US" altLang="ja-JP" sz="2400" dirty="0" smtClean="0"/>
              <a:t>12/25(</a:t>
            </a:r>
            <a:r>
              <a:rPr lang="ja-JP" altLang="en-US" sz="2400" dirty="0" smtClean="0"/>
              <a:t>金</a:t>
            </a:r>
            <a:r>
              <a:rPr lang="en-US" altLang="ja-JP" sz="2400" dirty="0" smtClean="0"/>
              <a:t>)</a:t>
            </a:r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　　　　・テスト</a:t>
            </a:r>
            <a:endParaRPr lang="en-US" altLang="ja-JP" sz="2400" dirty="0" smtClean="0"/>
          </a:p>
          <a:p>
            <a:endParaRPr lang="en-US" altLang="ja-JP" dirty="0" smtClean="0"/>
          </a:p>
        </p:txBody>
      </p:sp>
      <p:graphicFrame>
        <p:nvGraphicFramePr>
          <p:cNvPr id="4" name="SmartArt プレースホルダー 3"/>
          <p:cNvGraphicFramePr>
            <a:graphicFrameLocks noGrp="1"/>
          </p:cNvGraphicFramePr>
          <p:nvPr>
            <p:ph type="dgm" sz="quarter" idx="19"/>
            <p:extLst>
              <p:ext uri="{D42A27DB-BD31-4B8C-83A1-F6EECF244321}">
                <p14:modId xmlns:p14="http://schemas.microsoft.com/office/powerpoint/2010/main" val="3879937354"/>
              </p:ext>
            </p:extLst>
          </p:nvPr>
        </p:nvGraphicFramePr>
        <p:xfrm>
          <a:off x="5058639" y="833506"/>
          <a:ext cx="4126194" cy="561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220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テキスト ボックス 1"/>
          <p:cNvSpPr txBox="1"/>
          <p:nvPr/>
        </p:nvSpPr>
        <p:spPr>
          <a:xfrm>
            <a:off x="1069413" y="3425894"/>
            <a:ext cx="8552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ご清聴ありがとうございました</a:t>
            </a:r>
            <a:endParaRPr kumimoji="1" lang="ja-JP" altLang="en-US" sz="40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55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</TotalTime>
  <Words>283</Words>
  <Application>Microsoft Office PowerPoint</Application>
  <PresentationFormat>ユーザー設定</PresentationFormat>
  <Paragraphs>56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6" baseType="lpstr">
      <vt:lpstr>HGPｺﾞｼｯｸE</vt:lpstr>
      <vt:lpstr>HGｺﾞｼｯｸM</vt:lpstr>
      <vt:lpstr>ＭＳ Ｐゴシック</vt:lpstr>
      <vt:lpstr>メイリオ</vt:lpstr>
      <vt:lpstr>Arial</vt:lpstr>
      <vt:lpstr>Calibri</vt:lpstr>
      <vt:lpstr>Calibri Light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jumpei.kuwata</cp:lastModifiedBy>
  <cp:revision>14</cp:revision>
  <dcterms:created xsi:type="dcterms:W3CDTF">2015-04-30T01:27:44Z</dcterms:created>
  <dcterms:modified xsi:type="dcterms:W3CDTF">2020-11-26T01:03:35Z</dcterms:modified>
</cp:coreProperties>
</file>