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1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6" r:id="rId42"/>
    <p:sldId id="297" r:id="rId43"/>
    <p:sldId id="300" r:id="rId44"/>
    <p:sldId id="303" r:id="rId45"/>
    <p:sldId id="299" r:id="rId4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8605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39" y="451043"/>
            <a:ext cx="852932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65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04" y="1296965"/>
            <a:ext cx="8190991" cy="467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6918" y="652556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23950"/>
            <a:ext cx="8229600" cy="914400"/>
          </a:xfrm>
          <a:custGeom>
            <a:avLst/>
            <a:gdLst/>
            <a:ahLst/>
            <a:cxnLst/>
            <a:rect l="l" t="t" r="r" b="b"/>
            <a:pathLst>
              <a:path w="8229600" h="914400">
                <a:moveTo>
                  <a:pt x="0" y="914399"/>
                </a:moveTo>
                <a:lnTo>
                  <a:pt x="0" y="0"/>
                </a:lnTo>
                <a:lnTo>
                  <a:pt x="8229599" y="0"/>
                </a:lnTo>
              </a:path>
            </a:pathLst>
          </a:custGeom>
          <a:ln w="25399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3718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19049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3950" y="1822191"/>
            <a:ext cx="6776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006532"/>
                </a:solidFill>
                <a:latin typeface="Calibri"/>
                <a:cs typeface="Calibri"/>
              </a:rPr>
              <a:t>Th</a:t>
            </a:r>
            <a:r>
              <a:rPr sz="3600" b="1" spc="-30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3600" b="1" spc="-25" dirty="0">
                <a:solidFill>
                  <a:srgbClr val="006532"/>
                </a:solidFill>
                <a:latin typeface="Calibri"/>
                <a:cs typeface="Calibri"/>
              </a:rPr>
              <a:t>ea</a:t>
            </a:r>
            <a:r>
              <a:rPr sz="3600" b="1" spc="-20" dirty="0">
                <a:solidFill>
                  <a:srgbClr val="006532"/>
                </a:solidFill>
                <a:latin typeface="Calibri"/>
                <a:cs typeface="Calibri"/>
              </a:rPr>
              <a:t>d</a:t>
            </a:r>
            <a:r>
              <a:rPr sz="3600" b="1" spc="-105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006532"/>
                </a:solidFill>
                <a:latin typeface="Calibri"/>
                <a:cs typeface="Calibri"/>
              </a:rPr>
              <a:t>Clu</a:t>
            </a:r>
            <a:r>
              <a:rPr sz="3600" b="1" spc="-40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3600" b="1" spc="-65" dirty="0">
                <a:solidFill>
                  <a:srgbClr val="006532"/>
                </a:solidFill>
                <a:latin typeface="Calibri"/>
                <a:cs typeface="Calibri"/>
              </a:rPr>
              <a:t>t</a:t>
            </a:r>
            <a:r>
              <a:rPr sz="3600" b="1" spc="-5" dirty="0">
                <a:solidFill>
                  <a:srgbClr val="006532"/>
                </a:solidFill>
                <a:latin typeface="Calibri"/>
                <a:cs typeface="Calibri"/>
              </a:rPr>
              <a:t>e</a:t>
            </a:r>
            <a:r>
              <a:rPr sz="3600" b="1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3600" b="1" spc="-9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532"/>
                </a:solidFill>
                <a:latin typeface="Calibri"/>
                <a:cs typeface="Calibri"/>
              </a:rPr>
              <a:t>Memor</a:t>
            </a:r>
            <a:r>
              <a:rPr sz="3600" b="1" spc="-20" dirty="0">
                <a:solidFill>
                  <a:srgbClr val="006532"/>
                </a:solidFill>
                <a:latin typeface="Calibri"/>
                <a:cs typeface="Calibri"/>
              </a:rPr>
              <a:t>y</a:t>
            </a:r>
            <a:r>
              <a:rPr sz="3600" b="1" spc="-85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006532"/>
                </a:solidFill>
                <a:latin typeface="Calibri"/>
                <a:cs typeface="Calibri"/>
              </a:rPr>
              <a:t>Schedulin</a:t>
            </a:r>
            <a:r>
              <a:rPr sz="3600" b="1" spc="-5" dirty="0">
                <a:solidFill>
                  <a:srgbClr val="006532"/>
                </a:solidFill>
                <a:latin typeface="Calibri"/>
                <a:cs typeface="Calibri"/>
              </a:rPr>
              <a:t>g</a:t>
            </a:r>
            <a:r>
              <a:rPr sz="2800" b="1" spc="-10" dirty="0">
                <a:solidFill>
                  <a:srgbClr val="006532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8" y="2351422"/>
            <a:ext cx="73933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Expl</a:t>
            </a:r>
            <a:r>
              <a:rPr sz="2800" b="1" spc="-30" dirty="0">
                <a:solidFill>
                  <a:srgbClr val="006532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006532"/>
                </a:solidFill>
                <a:latin typeface="Calibri"/>
                <a:cs typeface="Calibri"/>
              </a:rPr>
              <a:t>iti</a:t>
            </a:r>
            <a:r>
              <a:rPr sz="2800" b="1" spc="-30" dirty="0">
                <a:solidFill>
                  <a:srgbClr val="006532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g</a:t>
            </a:r>
            <a:r>
              <a:rPr sz="2800" b="1" spc="-7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6532"/>
                </a:solidFill>
                <a:latin typeface="Calibri"/>
                <a:cs typeface="Calibri"/>
              </a:rPr>
              <a:t>Dif</a:t>
            </a:r>
            <a:r>
              <a:rPr sz="2800" b="1" spc="-60" dirty="0">
                <a:solidFill>
                  <a:srgbClr val="006532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06532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006532"/>
                </a:solidFill>
                <a:latin typeface="Calibri"/>
                <a:cs typeface="Calibri"/>
              </a:rPr>
              <a:t>ence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in</a:t>
            </a:r>
            <a:r>
              <a:rPr sz="2800" b="1" spc="-65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6532"/>
                </a:solidFill>
                <a:latin typeface="Calibri"/>
                <a:cs typeface="Calibri"/>
              </a:rPr>
              <a:t>Memo</a:t>
            </a:r>
            <a:r>
              <a:rPr sz="2800" b="1" spc="-5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y</a:t>
            </a:r>
            <a:r>
              <a:rPr sz="2800" b="1" spc="-65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532"/>
                </a:solidFill>
                <a:latin typeface="Calibri"/>
                <a:cs typeface="Calibri"/>
              </a:rPr>
              <a:t>Acc</a:t>
            </a:r>
            <a:r>
              <a:rPr sz="2800" b="1" spc="-20" dirty="0">
                <a:solidFill>
                  <a:srgbClr val="006532"/>
                </a:solidFill>
                <a:latin typeface="Calibri"/>
                <a:cs typeface="Calibri"/>
              </a:rPr>
              <a:t>es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2800" b="1" spc="-6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Beh</a:t>
            </a:r>
            <a:r>
              <a:rPr sz="2800" b="1" spc="-60" dirty="0">
                <a:solidFill>
                  <a:srgbClr val="006532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006532"/>
                </a:solidFill>
                <a:latin typeface="Calibri"/>
                <a:cs typeface="Calibri"/>
              </a:rPr>
              <a:t>vi</a:t>
            </a:r>
            <a:r>
              <a:rPr sz="2800" b="1" spc="-30" dirty="0">
                <a:solidFill>
                  <a:srgbClr val="006532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80772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 N PANDEY</a:t>
            </a:r>
            <a:br>
              <a:rPr lang="en-US" sz="3600" b="1" dirty="0" smtClean="0"/>
            </a:br>
            <a:r>
              <a:rPr lang="en-US" sz="3600" b="1" dirty="0" smtClean="0"/>
              <a:t>PRINCE KUMAR</a:t>
            </a:r>
          </a:p>
          <a:p>
            <a:pPr algn="ctr"/>
            <a:r>
              <a:rPr lang="en-US" sz="3600" b="1" dirty="0" smtClean="0"/>
              <a:t>PRIYA DIXIT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41586"/>
            <a:ext cx="325120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Moti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orit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3629"/>
            <a:ext cx="341312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Bri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ng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g</a:t>
            </a:r>
            <a:r>
              <a:rPr sz="2600" spc="-8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it</a:t>
            </a:r>
            <a:r>
              <a:rPr sz="2600" spc="-6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All</a:t>
            </a:r>
            <a:r>
              <a:rPr sz="2600" spc="-6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A5A5A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</a:t>
            </a:r>
            <a:r>
              <a:rPr sz="2600" spc="-35" dirty="0">
                <a:solidFill>
                  <a:srgbClr val="A5A5A5"/>
                </a:solidFill>
                <a:latin typeface="Calibri"/>
                <a:cs typeface="Calibri"/>
              </a:rPr>
              <a:t>g</a:t>
            </a:r>
            <a:r>
              <a:rPr sz="2600" spc="-15" dirty="0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65" dirty="0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A5A5A5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A5A5A5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ti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Conc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us</a:t>
            </a:r>
            <a:r>
              <a:rPr sz="2600" spc="5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2301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584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79" y="3550920"/>
            <a:ext cx="960119" cy="1097280"/>
          </a:xfrm>
          <a:custGeom>
            <a:avLst/>
            <a:gdLst/>
            <a:ahLst/>
            <a:cxnLst/>
            <a:rect l="l" t="t" r="r" b="b"/>
            <a:pathLst>
              <a:path w="960120" h="1097279">
                <a:moveTo>
                  <a:pt x="800099" y="0"/>
                </a:moveTo>
                <a:lnTo>
                  <a:pt x="160019" y="0"/>
                </a:lnTo>
                <a:lnTo>
                  <a:pt x="147942" y="448"/>
                </a:lnTo>
                <a:lnTo>
                  <a:pt x="106036" y="9330"/>
                </a:lnTo>
                <a:lnTo>
                  <a:pt x="68981" y="28394"/>
                </a:lnTo>
                <a:lnTo>
                  <a:pt x="38347" y="56069"/>
                </a:lnTo>
                <a:lnTo>
                  <a:pt x="15706" y="90784"/>
                </a:lnTo>
                <a:lnTo>
                  <a:pt x="2629" y="130967"/>
                </a:lnTo>
                <a:lnTo>
                  <a:pt x="0" y="160019"/>
                </a:lnTo>
                <a:lnTo>
                  <a:pt x="0" y="937259"/>
                </a:lnTo>
                <a:lnTo>
                  <a:pt x="5161" y="977736"/>
                </a:lnTo>
                <a:lnTo>
                  <a:pt x="21005" y="1016583"/>
                </a:lnTo>
                <a:lnTo>
                  <a:pt x="45984" y="1049531"/>
                </a:lnTo>
                <a:lnTo>
                  <a:pt x="78527" y="1075011"/>
                </a:lnTo>
                <a:lnTo>
                  <a:pt x="117062" y="1091450"/>
                </a:lnTo>
                <a:lnTo>
                  <a:pt x="160019" y="1097279"/>
                </a:lnTo>
                <a:lnTo>
                  <a:pt x="800099" y="1097279"/>
                </a:lnTo>
                <a:lnTo>
                  <a:pt x="840576" y="1092118"/>
                </a:lnTo>
                <a:lnTo>
                  <a:pt x="879423" y="1076274"/>
                </a:lnTo>
                <a:lnTo>
                  <a:pt x="912371" y="1051295"/>
                </a:lnTo>
                <a:lnTo>
                  <a:pt x="937851" y="1018752"/>
                </a:lnTo>
                <a:lnTo>
                  <a:pt x="954290" y="980217"/>
                </a:lnTo>
                <a:lnTo>
                  <a:pt x="960119" y="937259"/>
                </a:lnTo>
                <a:lnTo>
                  <a:pt x="960119" y="160019"/>
                </a:lnTo>
                <a:lnTo>
                  <a:pt x="954958" y="119543"/>
                </a:lnTo>
                <a:lnTo>
                  <a:pt x="939114" y="80696"/>
                </a:lnTo>
                <a:lnTo>
                  <a:pt x="914135" y="47748"/>
                </a:lnTo>
                <a:lnTo>
                  <a:pt x="881592" y="22268"/>
                </a:lnTo>
                <a:lnTo>
                  <a:pt x="843057" y="5829"/>
                </a:lnTo>
                <a:lnTo>
                  <a:pt x="8000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95636"/>
            <a:ext cx="1463040" cy="1037590"/>
          </a:xfrm>
          <a:custGeom>
            <a:avLst/>
            <a:gdLst/>
            <a:ahLst/>
            <a:cxnLst/>
            <a:rect l="l" t="t" r="r" b="b"/>
            <a:pathLst>
              <a:path w="1463039" h="1037589">
                <a:moveTo>
                  <a:pt x="0" y="1037295"/>
                </a:moveTo>
                <a:lnTo>
                  <a:pt x="1463039" y="1037295"/>
                </a:lnTo>
                <a:lnTo>
                  <a:pt x="1463039" y="0"/>
                </a:lnTo>
                <a:lnTo>
                  <a:pt x="0" y="0"/>
                </a:lnTo>
                <a:lnTo>
                  <a:pt x="0" y="10372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07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07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1033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1033"/>
                </a:lnTo>
                <a:lnTo>
                  <a:pt x="274319" y="54863"/>
                </a:lnTo>
                <a:lnTo>
                  <a:pt x="274319" y="60807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07"/>
                </a:lnTo>
                <a:lnTo>
                  <a:pt x="0" y="54863"/>
                </a:lnTo>
                <a:lnTo>
                  <a:pt x="0" y="1103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5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3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0"/>
                </a:lnTo>
                <a:lnTo>
                  <a:pt x="495497" y="293866"/>
                </a:lnTo>
                <a:lnTo>
                  <a:pt x="487005" y="304713"/>
                </a:lnTo>
                <a:lnTo>
                  <a:pt x="476022" y="313039"/>
                </a:lnTo>
                <a:lnTo>
                  <a:pt x="463073" y="318319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7"/>
                </a:lnTo>
                <a:lnTo>
                  <a:pt x="15326" y="304125"/>
                </a:lnTo>
                <a:lnTo>
                  <a:pt x="7000" y="293142"/>
                </a:lnTo>
                <a:lnTo>
                  <a:pt x="1720" y="280193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79" y="0"/>
                </a:moveTo>
                <a:lnTo>
                  <a:pt x="4904" y="0"/>
                </a:lnTo>
                <a:lnTo>
                  <a:pt x="0" y="4968"/>
                </a:lnTo>
                <a:lnTo>
                  <a:pt x="0" y="60838"/>
                </a:lnTo>
                <a:lnTo>
                  <a:pt x="4904" y="65684"/>
                </a:lnTo>
                <a:lnTo>
                  <a:pt x="269379" y="65684"/>
                </a:lnTo>
                <a:lnTo>
                  <a:pt x="274332" y="60838"/>
                </a:lnTo>
                <a:lnTo>
                  <a:pt x="274332" y="4968"/>
                </a:lnTo>
                <a:lnTo>
                  <a:pt x="2693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42"/>
                </a:moveTo>
                <a:lnTo>
                  <a:pt x="0" y="4968"/>
                </a:lnTo>
                <a:lnTo>
                  <a:pt x="4904" y="0"/>
                </a:lnTo>
                <a:lnTo>
                  <a:pt x="10942" y="0"/>
                </a:lnTo>
                <a:lnTo>
                  <a:pt x="263414" y="0"/>
                </a:lnTo>
                <a:lnTo>
                  <a:pt x="269379" y="0"/>
                </a:lnTo>
                <a:lnTo>
                  <a:pt x="274332" y="4968"/>
                </a:lnTo>
                <a:lnTo>
                  <a:pt x="274332" y="10942"/>
                </a:lnTo>
                <a:lnTo>
                  <a:pt x="274332" y="54742"/>
                </a:lnTo>
                <a:lnTo>
                  <a:pt x="274332" y="60838"/>
                </a:lnTo>
                <a:lnTo>
                  <a:pt x="269379" y="65684"/>
                </a:lnTo>
                <a:lnTo>
                  <a:pt x="4904" y="65684"/>
                </a:lnTo>
                <a:lnTo>
                  <a:pt x="0" y="60838"/>
                </a:lnTo>
                <a:lnTo>
                  <a:pt x="0" y="54742"/>
                </a:lnTo>
                <a:lnTo>
                  <a:pt x="0" y="109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885" y="3765255"/>
            <a:ext cx="1097280" cy="700405"/>
          </a:xfrm>
          <a:custGeom>
            <a:avLst/>
            <a:gdLst/>
            <a:ahLst/>
            <a:cxnLst/>
            <a:rect l="l" t="t" r="r" b="b"/>
            <a:pathLst>
              <a:path w="1097279" h="700404">
                <a:moveTo>
                  <a:pt x="0" y="700064"/>
                </a:moveTo>
                <a:lnTo>
                  <a:pt x="1097279" y="700064"/>
                </a:lnTo>
                <a:lnTo>
                  <a:pt x="1097279" y="0"/>
                </a:lnTo>
                <a:lnTo>
                  <a:pt x="0" y="0"/>
                </a:lnTo>
                <a:lnTo>
                  <a:pt x="0" y="700064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169" y="0"/>
                </a:moveTo>
                <a:lnTo>
                  <a:pt x="40142" y="0"/>
                </a:lnTo>
                <a:lnTo>
                  <a:pt x="33326" y="581"/>
                </a:lnTo>
                <a:lnTo>
                  <a:pt x="20155" y="5353"/>
                </a:lnTo>
                <a:lnTo>
                  <a:pt x="9584" y="14163"/>
                </a:lnTo>
                <a:lnTo>
                  <a:pt x="2552" y="26070"/>
                </a:lnTo>
                <a:lnTo>
                  <a:pt x="0" y="40136"/>
                </a:lnTo>
                <a:lnTo>
                  <a:pt x="0" y="200918"/>
                </a:lnTo>
                <a:lnTo>
                  <a:pt x="26073" y="238490"/>
                </a:lnTo>
                <a:lnTo>
                  <a:pt x="40142" y="241041"/>
                </a:lnTo>
                <a:lnTo>
                  <a:pt x="384169" y="241041"/>
                </a:lnTo>
                <a:lnTo>
                  <a:pt x="421886" y="21496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281" y="2544"/>
                </a:lnTo>
                <a:lnTo>
                  <a:pt x="384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36"/>
                </a:moveTo>
                <a:lnTo>
                  <a:pt x="20155" y="5353"/>
                </a:lnTo>
                <a:lnTo>
                  <a:pt x="40142" y="0"/>
                </a:lnTo>
                <a:lnTo>
                  <a:pt x="384169" y="0"/>
                </a:lnTo>
                <a:lnTo>
                  <a:pt x="398281" y="2544"/>
                </a:lnTo>
                <a:lnTo>
                  <a:pt x="410214" y="9555"/>
                </a:lnTo>
                <a:lnTo>
                  <a:pt x="419042" y="20096"/>
                </a:lnTo>
                <a:lnTo>
                  <a:pt x="423837" y="33234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6" y="214964"/>
                </a:lnTo>
                <a:lnTo>
                  <a:pt x="414862" y="226856"/>
                </a:lnTo>
                <a:lnTo>
                  <a:pt x="404290" y="235662"/>
                </a:lnTo>
                <a:lnTo>
                  <a:pt x="391098" y="240447"/>
                </a:lnTo>
                <a:lnTo>
                  <a:pt x="384169" y="241041"/>
                </a:lnTo>
                <a:lnTo>
                  <a:pt x="40142" y="241041"/>
                </a:lnTo>
                <a:lnTo>
                  <a:pt x="26073" y="238490"/>
                </a:lnTo>
                <a:lnTo>
                  <a:pt x="14163" y="231462"/>
                </a:lnTo>
                <a:lnTo>
                  <a:pt x="5352" y="220894"/>
                </a:lnTo>
                <a:lnTo>
                  <a:pt x="580" y="207724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335" y="594"/>
                </a:lnTo>
                <a:lnTo>
                  <a:pt x="20143" y="5379"/>
                </a:lnTo>
                <a:lnTo>
                  <a:pt x="9571" y="14184"/>
                </a:lnTo>
                <a:lnTo>
                  <a:pt x="2547" y="26077"/>
                </a:lnTo>
                <a:lnTo>
                  <a:pt x="0" y="40123"/>
                </a:lnTo>
                <a:lnTo>
                  <a:pt x="0" y="200905"/>
                </a:lnTo>
                <a:lnTo>
                  <a:pt x="26152" y="238497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1" y="214971"/>
                </a:lnTo>
                <a:lnTo>
                  <a:pt x="424433" y="200905"/>
                </a:lnTo>
                <a:lnTo>
                  <a:pt x="424433" y="40123"/>
                </a:lnTo>
                <a:lnTo>
                  <a:pt x="398360" y="2551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23"/>
                </a:moveTo>
                <a:lnTo>
                  <a:pt x="20143" y="5379"/>
                </a:lnTo>
                <a:lnTo>
                  <a:pt x="40264" y="0"/>
                </a:lnTo>
                <a:lnTo>
                  <a:pt x="384291" y="0"/>
                </a:lnTo>
                <a:lnTo>
                  <a:pt x="398360" y="2551"/>
                </a:lnTo>
                <a:lnTo>
                  <a:pt x="410270" y="9579"/>
                </a:lnTo>
                <a:lnTo>
                  <a:pt x="419081" y="20147"/>
                </a:lnTo>
                <a:lnTo>
                  <a:pt x="423853" y="33316"/>
                </a:lnTo>
                <a:lnTo>
                  <a:pt x="424433" y="40123"/>
                </a:lnTo>
                <a:lnTo>
                  <a:pt x="424433" y="200905"/>
                </a:lnTo>
                <a:lnTo>
                  <a:pt x="421881" y="214971"/>
                </a:lnTo>
                <a:lnTo>
                  <a:pt x="414849" y="226878"/>
                </a:lnTo>
                <a:lnTo>
                  <a:pt x="404278" y="235688"/>
                </a:lnTo>
                <a:lnTo>
                  <a:pt x="391107" y="240460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2" y="238497"/>
                </a:lnTo>
                <a:lnTo>
                  <a:pt x="14219" y="231486"/>
                </a:lnTo>
                <a:lnTo>
                  <a:pt x="5391" y="220945"/>
                </a:lnTo>
                <a:lnTo>
                  <a:pt x="596" y="207807"/>
                </a:lnTo>
                <a:lnTo>
                  <a:pt x="0" y="200905"/>
                </a:lnTo>
                <a:lnTo>
                  <a:pt x="0" y="4012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234" y="612"/>
                </a:lnTo>
                <a:lnTo>
                  <a:pt x="20079" y="5424"/>
                </a:lnTo>
                <a:lnTo>
                  <a:pt x="9539" y="14251"/>
                </a:lnTo>
                <a:lnTo>
                  <a:pt x="2538" y="26173"/>
                </a:lnTo>
                <a:lnTo>
                  <a:pt x="0" y="40267"/>
                </a:lnTo>
                <a:lnTo>
                  <a:pt x="0" y="200918"/>
                </a:lnTo>
                <a:lnTo>
                  <a:pt x="26152" y="238524"/>
                </a:lnTo>
                <a:lnTo>
                  <a:pt x="40264" y="241054"/>
                </a:lnTo>
                <a:lnTo>
                  <a:pt x="384291" y="241054"/>
                </a:lnTo>
                <a:lnTo>
                  <a:pt x="421881" y="215036"/>
                </a:lnTo>
                <a:lnTo>
                  <a:pt x="424433" y="200918"/>
                </a:lnTo>
                <a:lnTo>
                  <a:pt x="424433" y="40267"/>
                </a:lnTo>
                <a:lnTo>
                  <a:pt x="398336" y="2545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267"/>
                </a:moveTo>
                <a:lnTo>
                  <a:pt x="20079" y="5424"/>
                </a:lnTo>
                <a:lnTo>
                  <a:pt x="40264" y="0"/>
                </a:lnTo>
                <a:lnTo>
                  <a:pt x="384291" y="0"/>
                </a:lnTo>
                <a:lnTo>
                  <a:pt x="398336" y="2545"/>
                </a:lnTo>
                <a:lnTo>
                  <a:pt x="410232" y="9564"/>
                </a:lnTo>
                <a:lnTo>
                  <a:pt x="419044" y="20132"/>
                </a:lnTo>
                <a:lnTo>
                  <a:pt x="423836" y="33321"/>
                </a:lnTo>
                <a:lnTo>
                  <a:pt x="424433" y="40267"/>
                </a:lnTo>
                <a:lnTo>
                  <a:pt x="424433" y="200918"/>
                </a:lnTo>
                <a:lnTo>
                  <a:pt x="421881" y="215036"/>
                </a:lnTo>
                <a:lnTo>
                  <a:pt x="414849" y="226944"/>
                </a:lnTo>
                <a:lnTo>
                  <a:pt x="404278" y="235728"/>
                </a:lnTo>
                <a:lnTo>
                  <a:pt x="391107" y="240476"/>
                </a:lnTo>
                <a:lnTo>
                  <a:pt x="384291" y="241054"/>
                </a:lnTo>
                <a:lnTo>
                  <a:pt x="40264" y="241054"/>
                </a:lnTo>
                <a:lnTo>
                  <a:pt x="26152" y="238524"/>
                </a:lnTo>
                <a:lnTo>
                  <a:pt x="14219" y="231542"/>
                </a:lnTo>
                <a:lnTo>
                  <a:pt x="5391" y="221015"/>
                </a:lnTo>
                <a:lnTo>
                  <a:pt x="596" y="207853"/>
                </a:lnTo>
                <a:lnTo>
                  <a:pt x="0" y="200918"/>
                </a:lnTo>
                <a:lnTo>
                  <a:pt x="0" y="4026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363733" y="0"/>
                </a:moveTo>
                <a:lnTo>
                  <a:pt x="72770" y="0"/>
                </a:lnTo>
                <a:lnTo>
                  <a:pt x="145410" y="72786"/>
                </a:lnTo>
                <a:lnTo>
                  <a:pt x="0" y="218328"/>
                </a:lnTo>
                <a:lnTo>
                  <a:pt x="145410" y="363717"/>
                </a:lnTo>
                <a:lnTo>
                  <a:pt x="290946" y="218328"/>
                </a:lnTo>
                <a:lnTo>
                  <a:pt x="363733" y="218328"/>
                </a:lnTo>
                <a:lnTo>
                  <a:pt x="363733" y="0"/>
                </a:lnTo>
                <a:close/>
              </a:path>
              <a:path w="363854" h="363854">
                <a:moveTo>
                  <a:pt x="363733" y="218328"/>
                </a:moveTo>
                <a:lnTo>
                  <a:pt x="290946" y="218328"/>
                </a:lnTo>
                <a:lnTo>
                  <a:pt x="363733" y="290962"/>
                </a:lnTo>
                <a:lnTo>
                  <a:pt x="363733" y="2183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0" y="218328"/>
                </a:moveTo>
                <a:lnTo>
                  <a:pt x="145410" y="72786"/>
                </a:lnTo>
                <a:lnTo>
                  <a:pt x="72770" y="0"/>
                </a:lnTo>
                <a:lnTo>
                  <a:pt x="363733" y="0"/>
                </a:lnTo>
                <a:lnTo>
                  <a:pt x="363733" y="290962"/>
                </a:lnTo>
                <a:lnTo>
                  <a:pt x="290946" y="218328"/>
                </a:lnTo>
                <a:lnTo>
                  <a:pt x="145410" y="363717"/>
                </a:lnTo>
                <a:lnTo>
                  <a:pt x="0" y="218328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0" y="145420"/>
                </a:lnTo>
                <a:lnTo>
                  <a:pt x="145410" y="290955"/>
                </a:lnTo>
                <a:lnTo>
                  <a:pt x="72770" y="363595"/>
                </a:lnTo>
                <a:lnTo>
                  <a:pt x="363733" y="363595"/>
                </a:lnTo>
                <a:lnTo>
                  <a:pt x="363733" y="145420"/>
                </a:lnTo>
                <a:lnTo>
                  <a:pt x="290946" y="145420"/>
                </a:lnTo>
                <a:lnTo>
                  <a:pt x="145410" y="0"/>
                </a:lnTo>
                <a:close/>
              </a:path>
              <a:path w="363854" h="363854">
                <a:moveTo>
                  <a:pt x="363733" y="72633"/>
                </a:moveTo>
                <a:lnTo>
                  <a:pt x="290946" y="145420"/>
                </a:lnTo>
                <a:lnTo>
                  <a:pt x="363733" y="145420"/>
                </a:lnTo>
                <a:lnTo>
                  <a:pt x="363733" y="726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290946" y="145420"/>
                </a:lnTo>
                <a:lnTo>
                  <a:pt x="363733" y="72633"/>
                </a:lnTo>
                <a:lnTo>
                  <a:pt x="363733" y="363595"/>
                </a:lnTo>
                <a:lnTo>
                  <a:pt x="72770" y="363595"/>
                </a:lnTo>
                <a:lnTo>
                  <a:pt x="145410" y="290955"/>
                </a:lnTo>
                <a:lnTo>
                  <a:pt x="0" y="145420"/>
                </a:lnTo>
                <a:lnTo>
                  <a:pt x="145410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0827" y="2575557"/>
            <a:ext cx="524510" cy="447675"/>
          </a:xfrm>
          <a:custGeom>
            <a:avLst/>
            <a:gdLst/>
            <a:ahLst/>
            <a:cxnLst/>
            <a:rect l="l" t="t" r="r" b="b"/>
            <a:pathLst>
              <a:path w="524510" h="447675">
                <a:moveTo>
                  <a:pt x="0" y="447662"/>
                </a:moveTo>
                <a:lnTo>
                  <a:pt x="523981" y="447662"/>
                </a:lnTo>
                <a:lnTo>
                  <a:pt x="523981" y="0"/>
                </a:lnTo>
                <a:lnTo>
                  <a:pt x="0" y="0"/>
                </a:lnTo>
                <a:lnTo>
                  <a:pt x="0" y="447662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57" y="0"/>
                </a:lnTo>
                <a:lnTo>
                  <a:pt x="0" y="3688"/>
                </a:lnTo>
                <a:lnTo>
                  <a:pt x="0" y="45841"/>
                </a:lnTo>
                <a:lnTo>
                  <a:pt x="3657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57" y="0"/>
                </a:lnTo>
                <a:lnTo>
                  <a:pt x="8229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57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90012" y="45841"/>
                </a:lnTo>
                <a:lnTo>
                  <a:pt x="190012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52" y="0"/>
                </a:lnTo>
                <a:lnTo>
                  <a:pt x="186324" y="0"/>
                </a:lnTo>
                <a:lnTo>
                  <a:pt x="190012" y="3688"/>
                </a:lnTo>
                <a:lnTo>
                  <a:pt x="190012" y="8260"/>
                </a:lnTo>
                <a:lnTo>
                  <a:pt x="190012" y="41269"/>
                </a:lnTo>
                <a:lnTo>
                  <a:pt x="190012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138" y="0"/>
                </a:lnTo>
                <a:lnTo>
                  <a:pt x="181752" y="0"/>
                </a:lnTo>
                <a:lnTo>
                  <a:pt x="186324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8839" y="2438400"/>
            <a:ext cx="594360" cy="731520"/>
          </a:xfrm>
          <a:custGeom>
            <a:avLst/>
            <a:gdLst/>
            <a:ahLst/>
            <a:cxnLst/>
            <a:rect l="l" t="t" r="r" b="b"/>
            <a:pathLst>
              <a:path w="594359" h="731519">
                <a:moveTo>
                  <a:pt x="495299" y="0"/>
                </a:moveTo>
                <a:lnTo>
                  <a:pt x="98600" y="1"/>
                </a:lnTo>
                <a:lnTo>
                  <a:pt x="57000" y="9334"/>
                </a:lnTo>
                <a:lnTo>
                  <a:pt x="24159" y="34202"/>
                </a:lnTo>
                <a:lnTo>
                  <a:pt x="4168" y="70514"/>
                </a:lnTo>
                <a:lnTo>
                  <a:pt x="0" y="99059"/>
                </a:lnTo>
                <a:lnTo>
                  <a:pt x="1" y="632919"/>
                </a:lnTo>
                <a:lnTo>
                  <a:pt x="9334" y="674519"/>
                </a:lnTo>
                <a:lnTo>
                  <a:pt x="34202" y="707360"/>
                </a:lnTo>
                <a:lnTo>
                  <a:pt x="70514" y="727351"/>
                </a:lnTo>
                <a:lnTo>
                  <a:pt x="99059" y="731519"/>
                </a:lnTo>
                <a:lnTo>
                  <a:pt x="495759" y="731518"/>
                </a:lnTo>
                <a:lnTo>
                  <a:pt x="537359" y="722185"/>
                </a:lnTo>
                <a:lnTo>
                  <a:pt x="570200" y="697317"/>
                </a:lnTo>
                <a:lnTo>
                  <a:pt x="590191" y="661005"/>
                </a:lnTo>
                <a:lnTo>
                  <a:pt x="594359" y="632459"/>
                </a:lnTo>
                <a:lnTo>
                  <a:pt x="594358" y="98600"/>
                </a:lnTo>
                <a:lnTo>
                  <a:pt x="585025" y="57000"/>
                </a:lnTo>
                <a:lnTo>
                  <a:pt x="560157" y="24159"/>
                </a:lnTo>
                <a:lnTo>
                  <a:pt x="523845" y="4168"/>
                </a:lnTo>
                <a:lnTo>
                  <a:pt x="4952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136763" y="0"/>
                </a:moveTo>
                <a:lnTo>
                  <a:pt x="2529" y="0"/>
                </a:lnTo>
                <a:lnTo>
                  <a:pt x="0" y="2682"/>
                </a:lnTo>
                <a:lnTo>
                  <a:pt x="0" y="31760"/>
                </a:lnTo>
                <a:lnTo>
                  <a:pt x="2529" y="34289"/>
                </a:lnTo>
                <a:lnTo>
                  <a:pt x="136763" y="34289"/>
                </a:lnTo>
                <a:lnTo>
                  <a:pt x="139324" y="31760"/>
                </a:lnTo>
                <a:lnTo>
                  <a:pt x="139324" y="2682"/>
                </a:lnTo>
                <a:lnTo>
                  <a:pt x="1367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0" y="5730"/>
                </a:moveTo>
                <a:lnTo>
                  <a:pt x="0" y="2682"/>
                </a:lnTo>
                <a:lnTo>
                  <a:pt x="2529" y="0"/>
                </a:lnTo>
                <a:lnTo>
                  <a:pt x="5699" y="0"/>
                </a:lnTo>
                <a:lnTo>
                  <a:pt x="133593" y="0"/>
                </a:lnTo>
                <a:lnTo>
                  <a:pt x="136763" y="0"/>
                </a:lnTo>
                <a:lnTo>
                  <a:pt x="139324" y="2682"/>
                </a:lnTo>
                <a:lnTo>
                  <a:pt x="139324" y="5730"/>
                </a:lnTo>
                <a:lnTo>
                  <a:pt x="139324" y="28590"/>
                </a:lnTo>
                <a:lnTo>
                  <a:pt x="139324" y="31760"/>
                </a:lnTo>
                <a:lnTo>
                  <a:pt x="136763" y="34289"/>
                </a:lnTo>
                <a:lnTo>
                  <a:pt x="2529" y="34289"/>
                </a:lnTo>
                <a:lnTo>
                  <a:pt x="0" y="31760"/>
                </a:lnTo>
                <a:lnTo>
                  <a:pt x="0" y="28590"/>
                </a:lnTo>
                <a:lnTo>
                  <a:pt x="0" y="573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163342" y="0"/>
                </a:moveTo>
                <a:lnTo>
                  <a:pt x="4206" y="0"/>
                </a:lnTo>
                <a:lnTo>
                  <a:pt x="0" y="4206"/>
                </a:lnTo>
                <a:lnTo>
                  <a:pt x="0" y="51937"/>
                </a:lnTo>
                <a:lnTo>
                  <a:pt x="4206" y="56144"/>
                </a:lnTo>
                <a:lnTo>
                  <a:pt x="163342" y="56144"/>
                </a:lnTo>
                <a:lnTo>
                  <a:pt x="167518" y="51937"/>
                </a:lnTo>
                <a:lnTo>
                  <a:pt x="167518" y="4206"/>
                </a:lnTo>
                <a:lnTo>
                  <a:pt x="1633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0" y="9387"/>
                </a:moveTo>
                <a:lnTo>
                  <a:pt x="0" y="4206"/>
                </a:lnTo>
                <a:lnTo>
                  <a:pt x="4206" y="0"/>
                </a:lnTo>
                <a:lnTo>
                  <a:pt x="9418" y="0"/>
                </a:lnTo>
                <a:lnTo>
                  <a:pt x="158130" y="0"/>
                </a:lnTo>
                <a:lnTo>
                  <a:pt x="163342" y="0"/>
                </a:lnTo>
                <a:lnTo>
                  <a:pt x="167518" y="4206"/>
                </a:lnTo>
                <a:lnTo>
                  <a:pt x="167518" y="9387"/>
                </a:lnTo>
                <a:lnTo>
                  <a:pt x="167518" y="46725"/>
                </a:lnTo>
                <a:lnTo>
                  <a:pt x="167518" y="51937"/>
                </a:lnTo>
                <a:lnTo>
                  <a:pt x="163342" y="56144"/>
                </a:lnTo>
                <a:lnTo>
                  <a:pt x="4206" y="56144"/>
                </a:lnTo>
                <a:lnTo>
                  <a:pt x="0" y="51937"/>
                </a:lnTo>
                <a:lnTo>
                  <a:pt x="0" y="46725"/>
                </a:lnTo>
                <a:lnTo>
                  <a:pt x="0" y="93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207385" y="0"/>
                </a:moveTo>
                <a:lnTo>
                  <a:pt x="5852" y="0"/>
                </a:lnTo>
                <a:lnTo>
                  <a:pt x="0" y="5821"/>
                </a:lnTo>
                <a:lnTo>
                  <a:pt x="0" y="72237"/>
                </a:lnTo>
                <a:lnTo>
                  <a:pt x="5852" y="78089"/>
                </a:lnTo>
                <a:lnTo>
                  <a:pt x="207385" y="78089"/>
                </a:lnTo>
                <a:lnTo>
                  <a:pt x="213238" y="72237"/>
                </a:lnTo>
                <a:lnTo>
                  <a:pt x="213238" y="5821"/>
                </a:lnTo>
                <a:lnTo>
                  <a:pt x="20738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0" y="13075"/>
                </a:moveTo>
                <a:lnTo>
                  <a:pt x="0" y="5821"/>
                </a:lnTo>
                <a:lnTo>
                  <a:pt x="5852" y="0"/>
                </a:lnTo>
                <a:lnTo>
                  <a:pt x="13075" y="0"/>
                </a:lnTo>
                <a:lnTo>
                  <a:pt x="200162" y="0"/>
                </a:lnTo>
                <a:lnTo>
                  <a:pt x="207385" y="0"/>
                </a:lnTo>
                <a:lnTo>
                  <a:pt x="213238" y="5821"/>
                </a:lnTo>
                <a:lnTo>
                  <a:pt x="213238" y="13075"/>
                </a:lnTo>
                <a:lnTo>
                  <a:pt x="213238" y="65013"/>
                </a:lnTo>
                <a:lnTo>
                  <a:pt x="213238" y="72237"/>
                </a:lnTo>
                <a:lnTo>
                  <a:pt x="207385" y="78089"/>
                </a:lnTo>
                <a:lnTo>
                  <a:pt x="5852" y="78089"/>
                </a:lnTo>
                <a:lnTo>
                  <a:pt x="0" y="72237"/>
                </a:lnTo>
                <a:lnTo>
                  <a:pt x="0" y="65013"/>
                </a:lnTo>
                <a:lnTo>
                  <a:pt x="0" y="1307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259079" y="0"/>
                </a:moveTo>
                <a:lnTo>
                  <a:pt x="7498" y="0"/>
                </a:lnTo>
                <a:lnTo>
                  <a:pt x="0" y="7498"/>
                </a:lnTo>
                <a:lnTo>
                  <a:pt x="0" y="92567"/>
                </a:lnTo>
                <a:lnTo>
                  <a:pt x="7498" y="100065"/>
                </a:lnTo>
                <a:lnTo>
                  <a:pt x="259079" y="100065"/>
                </a:lnTo>
                <a:lnTo>
                  <a:pt x="266578" y="92567"/>
                </a:lnTo>
                <a:lnTo>
                  <a:pt x="266578" y="7498"/>
                </a:lnTo>
                <a:lnTo>
                  <a:pt x="259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0" y="16642"/>
                </a:moveTo>
                <a:lnTo>
                  <a:pt x="0" y="7498"/>
                </a:lnTo>
                <a:lnTo>
                  <a:pt x="7498" y="0"/>
                </a:lnTo>
                <a:lnTo>
                  <a:pt x="16642" y="0"/>
                </a:lnTo>
                <a:lnTo>
                  <a:pt x="249935" y="0"/>
                </a:lnTo>
                <a:lnTo>
                  <a:pt x="259079" y="0"/>
                </a:lnTo>
                <a:lnTo>
                  <a:pt x="266578" y="7498"/>
                </a:lnTo>
                <a:lnTo>
                  <a:pt x="266578" y="16642"/>
                </a:lnTo>
                <a:lnTo>
                  <a:pt x="266578" y="83301"/>
                </a:lnTo>
                <a:lnTo>
                  <a:pt x="266578" y="92567"/>
                </a:lnTo>
                <a:lnTo>
                  <a:pt x="259079" y="100065"/>
                </a:lnTo>
                <a:lnTo>
                  <a:pt x="7498" y="100065"/>
                </a:lnTo>
                <a:lnTo>
                  <a:pt x="0" y="92567"/>
                </a:lnTo>
                <a:lnTo>
                  <a:pt x="0" y="83301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16630" y="2529840"/>
            <a:ext cx="158750" cy="548640"/>
          </a:xfrm>
          <a:custGeom>
            <a:avLst/>
            <a:gdLst/>
            <a:ahLst/>
            <a:cxnLst/>
            <a:rect l="l" t="t" r="r" b="b"/>
            <a:pathLst>
              <a:path w="158750" h="548639">
                <a:moveTo>
                  <a:pt x="95232" y="142859"/>
                </a:moveTo>
                <a:lnTo>
                  <a:pt x="63489" y="142859"/>
                </a:lnTo>
                <a:lnTo>
                  <a:pt x="63489" y="548624"/>
                </a:lnTo>
                <a:lnTo>
                  <a:pt x="95232" y="548624"/>
                </a:lnTo>
                <a:lnTo>
                  <a:pt x="95232" y="142859"/>
                </a:lnTo>
                <a:close/>
              </a:path>
              <a:path w="158750" h="54863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548639">
                <a:moveTo>
                  <a:pt x="150799" y="142859"/>
                </a:moveTo>
                <a:lnTo>
                  <a:pt x="95232" y="142859"/>
                </a:lnTo>
                <a:lnTo>
                  <a:pt x="95232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2" y="597"/>
                </a:lnTo>
                <a:lnTo>
                  <a:pt x="20135" y="5388"/>
                </a:lnTo>
                <a:lnTo>
                  <a:pt x="9567" y="14200"/>
                </a:lnTo>
                <a:lnTo>
                  <a:pt x="2546" y="26096"/>
                </a:lnTo>
                <a:lnTo>
                  <a:pt x="0" y="40142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42"/>
                </a:lnTo>
                <a:lnTo>
                  <a:pt x="398357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42"/>
                </a:moveTo>
                <a:lnTo>
                  <a:pt x="20135" y="5388"/>
                </a:lnTo>
                <a:lnTo>
                  <a:pt x="40264" y="0"/>
                </a:lnTo>
                <a:lnTo>
                  <a:pt x="384291" y="0"/>
                </a:lnTo>
                <a:lnTo>
                  <a:pt x="398357" y="2552"/>
                </a:lnTo>
                <a:lnTo>
                  <a:pt x="410265" y="9583"/>
                </a:lnTo>
                <a:lnTo>
                  <a:pt x="419077" y="20153"/>
                </a:lnTo>
                <a:lnTo>
                  <a:pt x="423851" y="33321"/>
                </a:lnTo>
                <a:lnTo>
                  <a:pt x="424433" y="40142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9705" y="3642360"/>
            <a:ext cx="158750" cy="868680"/>
          </a:xfrm>
          <a:custGeom>
            <a:avLst/>
            <a:gdLst/>
            <a:ahLst/>
            <a:cxnLst/>
            <a:rect l="l" t="t" r="r" b="b"/>
            <a:pathLst>
              <a:path w="158750" h="868679">
                <a:moveTo>
                  <a:pt x="95243" y="142859"/>
                </a:moveTo>
                <a:lnTo>
                  <a:pt x="63489" y="142859"/>
                </a:lnTo>
                <a:lnTo>
                  <a:pt x="63489" y="868664"/>
                </a:lnTo>
                <a:lnTo>
                  <a:pt x="95243" y="868664"/>
                </a:lnTo>
                <a:lnTo>
                  <a:pt x="95243" y="142859"/>
                </a:lnTo>
                <a:close/>
              </a:path>
              <a:path w="158750" h="86867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868679">
                <a:moveTo>
                  <a:pt x="150799" y="142859"/>
                </a:moveTo>
                <a:lnTo>
                  <a:pt x="95243" y="142859"/>
                </a:lnTo>
                <a:lnTo>
                  <a:pt x="95243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581" y="3688079"/>
            <a:ext cx="191135" cy="822960"/>
          </a:xfrm>
          <a:custGeom>
            <a:avLst/>
            <a:gdLst/>
            <a:ahLst/>
            <a:cxnLst/>
            <a:rect l="l" t="t" r="r" b="b"/>
            <a:pathLst>
              <a:path w="191135" h="822960">
                <a:moveTo>
                  <a:pt x="95524" y="822959"/>
                </a:moveTo>
                <a:lnTo>
                  <a:pt x="58365" y="790617"/>
                </a:lnTo>
                <a:lnTo>
                  <a:pt x="39133" y="743554"/>
                </a:lnTo>
                <a:lnTo>
                  <a:pt x="27999" y="702422"/>
                </a:lnTo>
                <a:lnTo>
                  <a:pt x="18446" y="654474"/>
                </a:lnTo>
                <a:lnTo>
                  <a:pt x="10672" y="600557"/>
                </a:lnTo>
                <a:lnTo>
                  <a:pt x="4875" y="541521"/>
                </a:lnTo>
                <a:lnTo>
                  <a:pt x="1251" y="478212"/>
                </a:lnTo>
                <a:lnTo>
                  <a:pt x="0" y="411479"/>
                </a:lnTo>
                <a:lnTo>
                  <a:pt x="1251" y="344747"/>
                </a:lnTo>
                <a:lnTo>
                  <a:pt x="4875" y="281438"/>
                </a:lnTo>
                <a:lnTo>
                  <a:pt x="10672" y="222401"/>
                </a:lnTo>
                <a:lnTo>
                  <a:pt x="18446" y="168485"/>
                </a:lnTo>
                <a:lnTo>
                  <a:pt x="27999" y="120537"/>
                </a:lnTo>
                <a:lnTo>
                  <a:pt x="39133" y="79405"/>
                </a:lnTo>
                <a:lnTo>
                  <a:pt x="58365" y="32342"/>
                </a:lnTo>
                <a:lnTo>
                  <a:pt x="87697" y="1364"/>
                </a:lnTo>
                <a:lnTo>
                  <a:pt x="95524" y="0"/>
                </a:lnTo>
                <a:lnTo>
                  <a:pt x="103350" y="1364"/>
                </a:lnTo>
                <a:lnTo>
                  <a:pt x="111004" y="5386"/>
                </a:lnTo>
                <a:lnTo>
                  <a:pt x="139391" y="45937"/>
                </a:lnTo>
                <a:lnTo>
                  <a:pt x="157654" y="99066"/>
                </a:lnTo>
                <a:lnTo>
                  <a:pt x="168017" y="143712"/>
                </a:lnTo>
                <a:lnTo>
                  <a:pt x="176701" y="194750"/>
                </a:lnTo>
                <a:lnTo>
                  <a:pt x="183508" y="251333"/>
                </a:lnTo>
                <a:lnTo>
                  <a:pt x="188240" y="312611"/>
                </a:lnTo>
                <a:lnTo>
                  <a:pt x="190701" y="377738"/>
                </a:lnTo>
                <a:lnTo>
                  <a:pt x="191018" y="411479"/>
                </a:lnTo>
                <a:lnTo>
                  <a:pt x="190701" y="445221"/>
                </a:lnTo>
                <a:lnTo>
                  <a:pt x="189767" y="478212"/>
                </a:lnTo>
                <a:lnTo>
                  <a:pt x="186145" y="541521"/>
                </a:lnTo>
                <a:lnTo>
                  <a:pt x="180351" y="600557"/>
                </a:lnTo>
                <a:lnTo>
                  <a:pt x="172581" y="654474"/>
                </a:lnTo>
                <a:lnTo>
                  <a:pt x="163033" y="702422"/>
                </a:lnTo>
                <a:lnTo>
                  <a:pt x="151904" y="743554"/>
                </a:lnTo>
                <a:lnTo>
                  <a:pt x="132678" y="790617"/>
                </a:lnTo>
                <a:lnTo>
                  <a:pt x="103350" y="821595"/>
                </a:lnTo>
                <a:lnTo>
                  <a:pt x="95524" y="82295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8416" y="393146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7" y="0"/>
                </a:moveTo>
                <a:lnTo>
                  <a:pt x="7098" y="1814"/>
                </a:lnTo>
                <a:lnTo>
                  <a:pt x="0" y="11335"/>
                </a:lnTo>
                <a:lnTo>
                  <a:pt x="1439" y="23069"/>
                </a:lnTo>
                <a:lnTo>
                  <a:pt x="94677" y="190958"/>
                </a:lnTo>
                <a:lnTo>
                  <a:pt x="112892" y="158192"/>
                </a:lnTo>
                <a:lnTo>
                  <a:pt x="78803" y="158192"/>
                </a:lnTo>
                <a:lnTo>
                  <a:pt x="78803" y="145238"/>
                </a:lnTo>
                <a:lnTo>
                  <a:pt x="83802" y="145238"/>
                </a:lnTo>
                <a:lnTo>
                  <a:pt x="94732" y="125563"/>
                </a:lnTo>
                <a:lnTo>
                  <a:pt x="28577" y="6571"/>
                </a:lnTo>
                <a:lnTo>
                  <a:pt x="19037" y="0"/>
                </a:lnTo>
                <a:close/>
              </a:path>
              <a:path w="189229" h="191135">
                <a:moveTo>
                  <a:pt x="83802" y="145238"/>
                </a:moveTo>
                <a:lnTo>
                  <a:pt x="78803" y="145238"/>
                </a:lnTo>
                <a:lnTo>
                  <a:pt x="78803" y="158192"/>
                </a:lnTo>
                <a:lnTo>
                  <a:pt x="110557" y="158192"/>
                </a:lnTo>
                <a:lnTo>
                  <a:pt x="110557" y="150572"/>
                </a:lnTo>
                <a:lnTo>
                  <a:pt x="80839" y="150572"/>
                </a:lnTo>
                <a:lnTo>
                  <a:pt x="83802" y="145238"/>
                </a:lnTo>
                <a:close/>
              </a:path>
              <a:path w="189229" h="191135">
                <a:moveTo>
                  <a:pt x="120093" y="145238"/>
                </a:moveTo>
                <a:lnTo>
                  <a:pt x="110557" y="145238"/>
                </a:lnTo>
                <a:lnTo>
                  <a:pt x="110557" y="158192"/>
                </a:lnTo>
                <a:lnTo>
                  <a:pt x="112892" y="158192"/>
                </a:lnTo>
                <a:lnTo>
                  <a:pt x="120093" y="145238"/>
                </a:lnTo>
                <a:close/>
              </a:path>
              <a:path w="189229" h="191135">
                <a:moveTo>
                  <a:pt x="94732" y="125563"/>
                </a:moveTo>
                <a:lnTo>
                  <a:pt x="80839" y="150572"/>
                </a:lnTo>
                <a:lnTo>
                  <a:pt x="108637" y="150572"/>
                </a:lnTo>
                <a:lnTo>
                  <a:pt x="94732" y="125563"/>
                </a:lnTo>
                <a:close/>
              </a:path>
              <a:path w="189229" h="191135">
                <a:moveTo>
                  <a:pt x="169457" y="193"/>
                </a:moveTo>
                <a:lnTo>
                  <a:pt x="160209" y="7697"/>
                </a:lnTo>
                <a:lnTo>
                  <a:pt x="94732" y="125563"/>
                </a:lnTo>
                <a:lnTo>
                  <a:pt x="108637" y="150572"/>
                </a:lnTo>
                <a:lnTo>
                  <a:pt x="110557" y="150572"/>
                </a:lnTo>
                <a:lnTo>
                  <a:pt x="110557" y="145238"/>
                </a:lnTo>
                <a:lnTo>
                  <a:pt x="120093" y="145238"/>
                </a:lnTo>
                <a:lnTo>
                  <a:pt x="188007" y="23069"/>
                </a:lnTo>
                <a:lnTo>
                  <a:pt x="188560" y="21968"/>
                </a:lnTo>
                <a:lnTo>
                  <a:pt x="189126" y="10434"/>
                </a:lnTo>
                <a:lnTo>
                  <a:pt x="181206" y="1165"/>
                </a:lnTo>
                <a:lnTo>
                  <a:pt x="169457" y="19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0223" y="4076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19758" y="45719"/>
                </a:lnTo>
                <a:lnTo>
                  <a:pt x="110255" y="4571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94380" y="65287"/>
                </a:lnTo>
                <a:lnTo>
                  <a:pt x="83503" y="45719"/>
                </a:lnTo>
                <a:lnTo>
                  <a:pt x="78513" y="45719"/>
                </a:lnTo>
                <a:lnTo>
                  <a:pt x="78513" y="32635"/>
                </a:lnTo>
                <a:lnTo>
                  <a:pt x="112493" y="32635"/>
                </a:lnTo>
                <a:lnTo>
                  <a:pt x="94375" y="0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  <a:path w="189229" h="191135">
                <a:moveTo>
                  <a:pt x="110255" y="32635"/>
                </a:moveTo>
                <a:lnTo>
                  <a:pt x="78513" y="32635"/>
                </a:lnTo>
                <a:lnTo>
                  <a:pt x="78513" y="45719"/>
                </a:lnTo>
                <a:lnTo>
                  <a:pt x="83503" y="45719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5"/>
                </a:lnTo>
                <a:close/>
              </a:path>
              <a:path w="189229" h="191135">
                <a:moveTo>
                  <a:pt x="112493" y="32635"/>
                </a:moveTo>
                <a:lnTo>
                  <a:pt x="110255" y="32635"/>
                </a:lnTo>
                <a:lnTo>
                  <a:pt x="110255" y="45719"/>
                </a:lnTo>
                <a:lnTo>
                  <a:pt x="119758" y="45719"/>
                </a:lnTo>
                <a:lnTo>
                  <a:pt x="112493" y="326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8200" y="2057400"/>
            <a:ext cx="6172200" cy="2895600"/>
          </a:xfrm>
          <a:custGeom>
            <a:avLst/>
            <a:gdLst/>
            <a:ahLst/>
            <a:cxnLst/>
            <a:rect l="l" t="t" r="r" b="b"/>
            <a:pathLst>
              <a:path w="6172200" h="2895600">
                <a:moveTo>
                  <a:pt x="6172199" y="2895599"/>
                </a:moveTo>
                <a:lnTo>
                  <a:pt x="0" y="2282570"/>
                </a:lnTo>
                <a:lnTo>
                  <a:pt x="0" y="613013"/>
                </a:lnTo>
                <a:lnTo>
                  <a:pt x="6172199" y="0"/>
                </a:lnTo>
                <a:lnTo>
                  <a:pt x="6172199" y="2895599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10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7086600" y="43434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325124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3325124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95704" y="2385564"/>
            <a:ext cx="18605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86600" y="20574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825489" y="0"/>
                </a:moveTo>
                <a:lnTo>
                  <a:pt x="165110" y="0"/>
                </a:lnTo>
                <a:lnTo>
                  <a:pt x="159391" y="97"/>
                </a:lnTo>
                <a:lnTo>
                  <a:pt x="116838" y="7166"/>
                </a:lnTo>
                <a:lnTo>
                  <a:pt x="78713" y="24377"/>
                </a:lnTo>
                <a:lnTo>
                  <a:pt x="46490" y="50252"/>
                </a:lnTo>
                <a:lnTo>
                  <a:pt x="21646" y="83317"/>
                </a:lnTo>
                <a:lnTo>
                  <a:pt x="5657" y="122095"/>
                </a:lnTo>
                <a:lnTo>
                  <a:pt x="0" y="165110"/>
                </a:lnTo>
                <a:lnTo>
                  <a:pt x="0" y="1054089"/>
                </a:lnTo>
                <a:lnTo>
                  <a:pt x="7166" y="1102361"/>
                </a:lnTo>
                <a:lnTo>
                  <a:pt x="24377" y="1140486"/>
                </a:lnTo>
                <a:lnTo>
                  <a:pt x="50252" y="1172709"/>
                </a:lnTo>
                <a:lnTo>
                  <a:pt x="83317" y="1197553"/>
                </a:lnTo>
                <a:lnTo>
                  <a:pt x="122095" y="1213542"/>
                </a:lnTo>
                <a:lnTo>
                  <a:pt x="165110" y="1219199"/>
                </a:lnTo>
                <a:lnTo>
                  <a:pt x="825489" y="1219199"/>
                </a:lnTo>
                <a:lnTo>
                  <a:pt x="873761" y="1212033"/>
                </a:lnTo>
                <a:lnTo>
                  <a:pt x="911886" y="1194822"/>
                </a:lnTo>
                <a:lnTo>
                  <a:pt x="944109" y="1168947"/>
                </a:lnTo>
                <a:lnTo>
                  <a:pt x="968953" y="1135882"/>
                </a:lnTo>
                <a:lnTo>
                  <a:pt x="984942" y="1097104"/>
                </a:lnTo>
                <a:lnTo>
                  <a:pt x="990599" y="1054089"/>
                </a:lnTo>
                <a:lnTo>
                  <a:pt x="990599" y="165110"/>
                </a:lnTo>
                <a:lnTo>
                  <a:pt x="983433" y="116838"/>
                </a:lnTo>
                <a:lnTo>
                  <a:pt x="966222" y="78713"/>
                </a:lnTo>
                <a:lnTo>
                  <a:pt x="940347" y="46490"/>
                </a:lnTo>
                <a:lnTo>
                  <a:pt x="907282" y="21646"/>
                </a:lnTo>
                <a:lnTo>
                  <a:pt x="868504" y="5657"/>
                </a:lnTo>
                <a:lnTo>
                  <a:pt x="8254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11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Clusteri</a:t>
            </a:r>
            <a:r>
              <a:rPr spc="5" dirty="0"/>
              <a:t>n</a:t>
            </a:r>
            <a:r>
              <a:rPr dirty="0"/>
              <a:t>g</a:t>
            </a:r>
            <a:r>
              <a:rPr spc="-125" dirty="0"/>
              <a:t> </a:t>
            </a:r>
            <a:r>
              <a:rPr dirty="0"/>
              <a:t>Threads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035"/>
            <a:ext cx="77196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u="heavy" spc="-15" dirty="0">
                <a:latin typeface="Calibri"/>
                <a:cs typeface="Calibri"/>
              </a:rPr>
              <a:t>S</a:t>
            </a:r>
            <a:r>
              <a:rPr sz="3000" b="1" u="heavy" spc="-50" dirty="0">
                <a:latin typeface="Calibri"/>
                <a:cs typeface="Calibri"/>
              </a:rPr>
              <a:t>t</a:t>
            </a:r>
            <a:r>
              <a:rPr sz="3000" b="1" u="heavy" spc="-25" dirty="0">
                <a:latin typeface="Calibri"/>
                <a:cs typeface="Calibri"/>
              </a:rPr>
              <a:t>ep</a:t>
            </a:r>
            <a:r>
              <a:rPr sz="3000" b="1" u="heavy" spc="-20" dirty="0">
                <a:latin typeface="Calibri"/>
                <a:cs typeface="Calibri"/>
              </a:rPr>
              <a:t>1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Sor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eads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MPKI</a:t>
            </a:r>
            <a:r>
              <a:rPr sz="3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u="heavy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sse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u="heavy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3335" y="2375916"/>
            <a:ext cx="301751" cy="859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0" y="2415539"/>
            <a:ext cx="352043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2103" y="2401580"/>
            <a:ext cx="203850" cy="76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103" y="2401580"/>
            <a:ext cx="204470" cy="762000"/>
          </a:xfrm>
          <a:custGeom>
            <a:avLst/>
            <a:gdLst/>
            <a:ahLst/>
            <a:cxnLst/>
            <a:rect l="l" t="t" r="r" b="b"/>
            <a:pathLst>
              <a:path w="204470" h="762000">
                <a:moveTo>
                  <a:pt x="33924" y="761725"/>
                </a:moveTo>
                <a:lnTo>
                  <a:pt x="20023" y="758757"/>
                </a:lnTo>
                <a:lnTo>
                  <a:pt x="8886" y="750704"/>
                </a:lnTo>
                <a:lnTo>
                  <a:pt x="1828" y="738844"/>
                </a:lnTo>
                <a:lnTo>
                  <a:pt x="0" y="727831"/>
                </a:lnTo>
                <a:lnTo>
                  <a:pt x="0" y="33893"/>
                </a:lnTo>
                <a:lnTo>
                  <a:pt x="2987" y="20011"/>
                </a:lnTo>
                <a:lnTo>
                  <a:pt x="11073" y="8883"/>
                </a:lnTo>
                <a:lnTo>
                  <a:pt x="22944" y="1828"/>
                </a:lnTo>
                <a:lnTo>
                  <a:pt x="33924" y="0"/>
                </a:lnTo>
                <a:lnTo>
                  <a:pt x="169804" y="0"/>
                </a:lnTo>
                <a:lnTo>
                  <a:pt x="183755" y="2976"/>
                </a:lnTo>
                <a:lnTo>
                  <a:pt x="194917" y="11032"/>
                </a:lnTo>
                <a:lnTo>
                  <a:pt x="201996" y="22857"/>
                </a:lnTo>
                <a:lnTo>
                  <a:pt x="203850" y="33893"/>
                </a:lnTo>
                <a:lnTo>
                  <a:pt x="203850" y="727831"/>
                </a:lnTo>
                <a:lnTo>
                  <a:pt x="200870" y="741743"/>
                </a:lnTo>
                <a:lnTo>
                  <a:pt x="192794" y="752851"/>
                </a:lnTo>
                <a:lnTo>
                  <a:pt x="180916" y="759885"/>
                </a:lnTo>
                <a:lnTo>
                  <a:pt x="169804" y="761725"/>
                </a:lnTo>
                <a:lnTo>
                  <a:pt x="33924" y="76172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7488" y="2305811"/>
            <a:ext cx="361188" cy="999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8908" y="2316479"/>
            <a:ext cx="429767" cy="979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652" y="2331720"/>
            <a:ext cx="263255" cy="901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6652" y="2331720"/>
            <a:ext cx="263525" cy="901700"/>
          </a:xfrm>
          <a:custGeom>
            <a:avLst/>
            <a:gdLst/>
            <a:ahLst/>
            <a:cxnLst/>
            <a:rect l="l" t="t" r="r" b="b"/>
            <a:pathLst>
              <a:path w="263525" h="901700">
                <a:moveTo>
                  <a:pt x="43799" y="901445"/>
                </a:moveTo>
                <a:lnTo>
                  <a:pt x="7880" y="882709"/>
                </a:lnTo>
                <a:lnTo>
                  <a:pt x="0" y="857615"/>
                </a:lnTo>
                <a:lnTo>
                  <a:pt x="0" y="43799"/>
                </a:lnTo>
                <a:lnTo>
                  <a:pt x="2348" y="29659"/>
                </a:lnTo>
                <a:lnTo>
                  <a:pt x="8870" y="17422"/>
                </a:lnTo>
                <a:lnTo>
                  <a:pt x="18781" y="7880"/>
                </a:lnTo>
                <a:lnTo>
                  <a:pt x="31295" y="1822"/>
                </a:lnTo>
                <a:lnTo>
                  <a:pt x="43799" y="0"/>
                </a:lnTo>
                <a:lnTo>
                  <a:pt x="219303" y="0"/>
                </a:lnTo>
                <a:lnTo>
                  <a:pt x="233496" y="2343"/>
                </a:lnTo>
                <a:lnTo>
                  <a:pt x="245763" y="8850"/>
                </a:lnTo>
                <a:lnTo>
                  <a:pt x="255324" y="18735"/>
                </a:lnTo>
                <a:lnTo>
                  <a:pt x="261404" y="31212"/>
                </a:lnTo>
                <a:lnTo>
                  <a:pt x="263255" y="43799"/>
                </a:lnTo>
                <a:lnTo>
                  <a:pt x="263255" y="857615"/>
                </a:lnTo>
                <a:lnTo>
                  <a:pt x="260912" y="871791"/>
                </a:lnTo>
                <a:lnTo>
                  <a:pt x="254400" y="884023"/>
                </a:lnTo>
                <a:lnTo>
                  <a:pt x="244496" y="893547"/>
                </a:lnTo>
                <a:lnTo>
                  <a:pt x="231978" y="899599"/>
                </a:lnTo>
                <a:lnTo>
                  <a:pt x="219303" y="901445"/>
                </a:lnTo>
                <a:lnTo>
                  <a:pt x="43799" y="90144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7328" y="2519172"/>
            <a:ext cx="254508" cy="573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6847" y="2514600"/>
            <a:ext cx="275844" cy="582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6857" y="2544440"/>
            <a:ext cx="155204" cy="4760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6857" y="2544440"/>
            <a:ext cx="155575" cy="476250"/>
          </a:xfrm>
          <a:custGeom>
            <a:avLst/>
            <a:gdLst/>
            <a:ahLst/>
            <a:cxnLst/>
            <a:rect l="l" t="t" r="r" b="b"/>
            <a:pathLst>
              <a:path w="155575" h="476250">
                <a:moveTo>
                  <a:pt x="25786" y="476006"/>
                </a:moveTo>
                <a:lnTo>
                  <a:pt x="12265" y="472177"/>
                </a:lnTo>
                <a:lnTo>
                  <a:pt x="2943" y="462190"/>
                </a:lnTo>
                <a:lnTo>
                  <a:pt x="0" y="450220"/>
                </a:lnTo>
                <a:lnTo>
                  <a:pt x="0" y="25907"/>
                </a:lnTo>
                <a:lnTo>
                  <a:pt x="3811" y="12326"/>
                </a:lnTo>
                <a:lnTo>
                  <a:pt x="13757" y="2977"/>
                </a:lnTo>
                <a:lnTo>
                  <a:pt x="25786" y="0"/>
                </a:lnTo>
                <a:lnTo>
                  <a:pt x="129296" y="0"/>
                </a:lnTo>
                <a:lnTo>
                  <a:pt x="142849" y="3799"/>
                </a:lnTo>
                <a:lnTo>
                  <a:pt x="152195" y="13740"/>
                </a:lnTo>
                <a:lnTo>
                  <a:pt x="155204" y="25907"/>
                </a:lnTo>
                <a:lnTo>
                  <a:pt x="155204" y="450220"/>
                </a:lnTo>
                <a:lnTo>
                  <a:pt x="151387" y="463713"/>
                </a:lnTo>
                <a:lnTo>
                  <a:pt x="141405" y="473031"/>
                </a:lnTo>
                <a:lnTo>
                  <a:pt x="129296" y="476006"/>
                </a:lnTo>
                <a:lnTo>
                  <a:pt x="25786" y="476006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2532" y="2651760"/>
            <a:ext cx="166116" cy="307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7395" y="2763011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1549" y="2677668"/>
            <a:ext cx="67817" cy="2095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1549" y="2677668"/>
            <a:ext cx="67945" cy="209550"/>
          </a:xfrm>
          <a:custGeom>
            <a:avLst/>
            <a:gdLst/>
            <a:ahLst/>
            <a:cxnLst/>
            <a:rect l="l" t="t" r="r" b="b"/>
            <a:pathLst>
              <a:path w="67944" h="209550">
                <a:moveTo>
                  <a:pt x="11311" y="209549"/>
                </a:moveTo>
                <a:lnTo>
                  <a:pt x="5084" y="209549"/>
                </a:lnTo>
                <a:lnTo>
                  <a:pt x="0" y="204459"/>
                </a:lnTo>
                <a:lnTo>
                  <a:pt x="0" y="198241"/>
                </a:lnTo>
                <a:lnTo>
                  <a:pt x="0" y="11308"/>
                </a:lnTo>
                <a:lnTo>
                  <a:pt x="0" y="5090"/>
                </a:lnTo>
                <a:lnTo>
                  <a:pt x="5084" y="0"/>
                </a:lnTo>
                <a:lnTo>
                  <a:pt x="11311" y="0"/>
                </a:lnTo>
                <a:lnTo>
                  <a:pt x="56519" y="0"/>
                </a:lnTo>
                <a:lnTo>
                  <a:pt x="62746" y="0"/>
                </a:lnTo>
                <a:lnTo>
                  <a:pt x="67817" y="5090"/>
                </a:lnTo>
                <a:lnTo>
                  <a:pt x="67817" y="11308"/>
                </a:lnTo>
                <a:lnTo>
                  <a:pt x="67817" y="198241"/>
                </a:lnTo>
                <a:lnTo>
                  <a:pt x="67817" y="204459"/>
                </a:lnTo>
                <a:lnTo>
                  <a:pt x="62746" y="209549"/>
                </a:lnTo>
                <a:lnTo>
                  <a:pt x="56519" y="209549"/>
                </a:lnTo>
                <a:lnTo>
                  <a:pt x="11311" y="20954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1048" y="2613660"/>
            <a:ext cx="195071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0212" y="2639690"/>
            <a:ext cx="97139" cy="2855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0212" y="2639690"/>
            <a:ext cx="97155" cy="285750"/>
          </a:xfrm>
          <a:custGeom>
            <a:avLst/>
            <a:gdLst/>
            <a:ahLst/>
            <a:cxnLst/>
            <a:rect l="l" t="t" r="r" b="b"/>
            <a:pathLst>
              <a:path w="97155" h="285750">
                <a:moveTo>
                  <a:pt x="16123" y="285506"/>
                </a:moveTo>
                <a:lnTo>
                  <a:pt x="7223" y="285506"/>
                </a:lnTo>
                <a:lnTo>
                  <a:pt x="0" y="278251"/>
                </a:lnTo>
                <a:lnTo>
                  <a:pt x="0" y="269382"/>
                </a:lnTo>
                <a:lnTo>
                  <a:pt x="0" y="16245"/>
                </a:lnTo>
                <a:lnTo>
                  <a:pt x="0" y="7254"/>
                </a:lnTo>
                <a:lnTo>
                  <a:pt x="7223" y="0"/>
                </a:lnTo>
                <a:lnTo>
                  <a:pt x="16123" y="0"/>
                </a:lnTo>
                <a:lnTo>
                  <a:pt x="81015" y="0"/>
                </a:lnTo>
                <a:lnTo>
                  <a:pt x="89915" y="0"/>
                </a:lnTo>
                <a:lnTo>
                  <a:pt x="97139" y="7254"/>
                </a:lnTo>
                <a:lnTo>
                  <a:pt x="97139" y="16245"/>
                </a:lnTo>
                <a:lnTo>
                  <a:pt x="97139" y="269382"/>
                </a:lnTo>
                <a:lnTo>
                  <a:pt x="97139" y="278251"/>
                </a:lnTo>
                <a:lnTo>
                  <a:pt x="89915" y="285506"/>
                </a:lnTo>
                <a:lnTo>
                  <a:pt x="81015" y="285506"/>
                </a:lnTo>
                <a:lnTo>
                  <a:pt x="16123" y="285506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8520" y="2558795"/>
            <a:ext cx="216408" cy="4937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8171" y="2585069"/>
            <a:ext cx="117866" cy="3947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8171" y="2585069"/>
            <a:ext cx="118110" cy="394970"/>
          </a:xfrm>
          <a:custGeom>
            <a:avLst/>
            <a:gdLst/>
            <a:ahLst/>
            <a:cxnLst/>
            <a:rect l="l" t="t" r="r" b="b"/>
            <a:pathLst>
              <a:path w="118110" h="394969">
                <a:moveTo>
                  <a:pt x="19568" y="394715"/>
                </a:moveTo>
                <a:lnTo>
                  <a:pt x="6662" y="389846"/>
                </a:lnTo>
                <a:lnTo>
                  <a:pt x="183" y="377765"/>
                </a:lnTo>
                <a:lnTo>
                  <a:pt x="0" y="375056"/>
                </a:lnTo>
                <a:lnTo>
                  <a:pt x="0" y="19690"/>
                </a:lnTo>
                <a:lnTo>
                  <a:pt x="4863" y="6738"/>
                </a:lnTo>
                <a:lnTo>
                  <a:pt x="16864" y="188"/>
                </a:lnTo>
                <a:lnTo>
                  <a:pt x="19568" y="0"/>
                </a:lnTo>
                <a:lnTo>
                  <a:pt x="98176" y="0"/>
                </a:lnTo>
                <a:lnTo>
                  <a:pt x="111144" y="4888"/>
                </a:lnTo>
                <a:lnTo>
                  <a:pt x="117667" y="16895"/>
                </a:lnTo>
                <a:lnTo>
                  <a:pt x="117866" y="19690"/>
                </a:lnTo>
                <a:lnTo>
                  <a:pt x="117866" y="375056"/>
                </a:lnTo>
                <a:lnTo>
                  <a:pt x="113011" y="388019"/>
                </a:lnTo>
                <a:lnTo>
                  <a:pt x="100975" y="394521"/>
                </a:lnTo>
                <a:lnTo>
                  <a:pt x="98176" y="394715"/>
                </a:lnTo>
                <a:lnTo>
                  <a:pt x="19568" y="39471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4235" y="2438400"/>
            <a:ext cx="266700" cy="7330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4132" y="2417064"/>
            <a:ext cx="352044" cy="7802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2760" y="2465070"/>
            <a:ext cx="168645" cy="6347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22760" y="2465070"/>
            <a:ext cx="168910" cy="635000"/>
          </a:xfrm>
          <a:custGeom>
            <a:avLst/>
            <a:gdLst/>
            <a:ahLst/>
            <a:cxnLst/>
            <a:rect l="l" t="t" r="r" b="b"/>
            <a:pathLst>
              <a:path w="168910" h="635000">
                <a:moveTo>
                  <a:pt x="28193" y="634745"/>
                </a:moveTo>
                <a:lnTo>
                  <a:pt x="14523" y="631213"/>
                </a:lnTo>
                <a:lnTo>
                  <a:pt x="4508" y="621876"/>
                </a:lnTo>
                <a:lnTo>
                  <a:pt x="67" y="608626"/>
                </a:lnTo>
                <a:lnTo>
                  <a:pt x="0" y="606673"/>
                </a:lnTo>
                <a:lnTo>
                  <a:pt x="0" y="28072"/>
                </a:lnTo>
                <a:lnTo>
                  <a:pt x="3555" y="14431"/>
                </a:lnTo>
                <a:lnTo>
                  <a:pt x="12941" y="4471"/>
                </a:lnTo>
                <a:lnTo>
                  <a:pt x="26237" y="66"/>
                </a:lnTo>
                <a:lnTo>
                  <a:pt x="28193" y="0"/>
                </a:lnTo>
                <a:lnTo>
                  <a:pt x="140451" y="0"/>
                </a:lnTo>
                <a:lnTo>
                  <a:pt x="154176" y="3526"/>
                </a:lnTo>
                <a:lnTo>
                  <a:pt x="164168" y="12856"/>
                </a:lnTo>
                <a:lnTo>
                  <a:pt x="168578" y="26116"/>
                </a:lnTo>
                <a:lnTo>
                  <a:pt x="168645" y="28072"/>
                </a:lnTo>
                <a:lnTo>
                  <a:pt x="168645" y="606673"/>
                </a:lnTo>
                <a:lnTo>
                  <a:pt x="165115" y="620301"/>
                </a:lnTo>
                <a:lnTo>
                  <a:pt x="155757" y="630266"/>
                </a:lnTo>
                <a:lnTo>
                  <a:pt x="142422" y="634678"/>
                </a:lnTo>
                <a:lnTo>
                  <a:pt x="140451" y="634745"/>
                </a:lnTo>
                <a:lnTo>
                  <a:pt x="28193" y="63474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1076" y="2238755"/>
            <a:ext cx="423672" cy="11338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1640" y="2266188"/>
            <a:ext cx="466343" cy="10805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10605" y="2265029"/>
            <a:ext cx="324733" cy="10347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0605" y="2265029"/>
            <a:ext cx="325120" cy="1035050"/>
          </a:xfrm>
          <a:custGeom>
            <a:avLst/>
            <a:gdLst/>
            <a:ahLst/>
            <a:cxnLst/>
            <a:rect l="l" t="t" r="r" b="b"/>
            <a:pathLst>
              <a:path w="325120" h="1035050">
                <a:moveTo>
                  <a:pt x="54101" y="1034795"/>
                </a:moveTo>
                <a:lnTo>
                  <a:pt x="15980" y="1019111"/>
                </a:lnTo>
                <a:lnTo>
                  <a:pt x="1" y="981060"/>
                </a:lnTo>
                <a:lnTo>
                  <a:pt x="0" y="980693"/>
                </a:lnTo>
                <a:lnTo>
                  <a:pt x="0" y="54101"/>
                </a:lnTo>
                <a:lnTo>
                  <a:pt x="1919" y="39789"/>
                </a:lnTo>
                <a:lnTo>
                  <a:pt x="7337" y="26911"/>
                </a:lnTo>
                <a:lnTo>
                  <a:pt x="39453" y="2013"/>
                </a:lnTo>
                <a:lnTo>
                  <a:pt x="54101" y="0"/>
                </a:lnTo>
                <a:lnTo>
                  <a:pt x="270631" y="0"/>
                </a:lnTo>
                <a:lnTo>
                  <a:pt x="284944" y="1919"/>
                </a:lnTo>
                <a:lnTo>
                  <a:pt x="297822" y="7337"/>
                </a:lnTo>
                <a:lnTo>
                  <a:pt x="322720" y="39453"/>
                </a:lnTo>
                <a:lnTo>
                  <a:pt x="324733" y="54101"/>
                </a:lnTo>
                <a:lnTo>
                  <a:pt x="324733" y="980693"/>
                </a:lnTo>
                <a:lnTo>
                  <a:pt x="322813" y="995059"/>
                </a:lnTo>
                <a:lnTo>
                  <a:pt x="317395" y="1007952"/>
                </a:lnTo>
                <a:lnTo>
                  <a:pt x="285280" y="1032793"/>
                </a:lnTo>
                <a:lnTo>
                  <a:pt x="270631" y="1034795"/>
                </a:lnTo>
                <a:lnTo>
                  <a:pt x="54101" y="103479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37147" y="2153411"/>
            <a:ext cx="464820" cy="1304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88379" y="2241804"/>
            <a:ext cx="484631" cy="11292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6037" y="2179320"/>
            <a:ext cx="367162" cy="12062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6037" y="2179320"/>
            <a:ext cx="367665" cy="1206500"/>
          </a:xfrm>
          <a:custGeom>
            <a:avLst/>
            <a:gdLst/>
            <a:ahLst/>
            <a:cxnLst/>
            <a:rect l="l" t="t" r="r" b="b"/>
            <a:pathLst>
              <a:path w="367665" h="1206500">
                <a:moveTo>
                  <a:pt x="61234" y="1206245"/>
                </a:moveTo>
                <a:lnTo>
                  <a:pt x="22072" y="1192129"/>
                </a:lnTo>
                <a:lnTo>
                  <a:pt x="1129" y="1156909"/>
                </a:lnTo>
                <a:lnTo>
                  <a:pt x="0" y="1145164"/>
                </a:lnTo>
                <a:lnTo>
                  <a:pt x="0" y="61203"/>
                </a:lnTo>
                <a:lnTo>
                  <a:pt x="1704" y="46817"/>
                </a:lnTo>
                <a:lnTo>
                  <a:pt x="6551" y="33649"/>
                </a:lnTo>
                <a:lnTo>
                  <a:pt x="35961" y="5447"/>
                </a:lnTo>
                <a:lnTo>
                  <a:pt x="61234" y="0"/>
                </a:lnTo>
                <a:lnTo>
                  <a:pt x="305958" y="0"/>
                </a:lnTo>
                <a:lnTo>
                  <a:pt x="320347" y="1705"/>
                </a:lnTo>
                <a:lnTo>
                  <a:pt x="333518" y="6553"/>
                </a:lnTo>
                <a:lnTo>
                  <a:pt x="361721" y="35964"/>
                </a:lnTo>
                <a:lnTo>
                  <a:pt x="367162" y="61203"/>
                </a:lnTo>
                <a:lnTo>
                  <a:pt x="367162" y="1145164"/>
                </a:lnTo>
                <a:lnTo>
                  <a:pt x="365453" y="1159560"/>
                </a:lnTo>
                <a:lnTo>
                  <a:pt x="360595" y="1172723"/>
                </a:lnTo>
                <a:lnTo>
                  <a:pt x="331133" y="1200855"/>
                </a:lnTo>
                <a:lnTo>
                  <a:pt x="305958" y="1206245"/>
                </a:lnTo>
                <a:lnTo>
                  <a:pt x="61234" y="1206245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57600" y="2133600"/>
            <a:ext cx="304800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345"/>
              </a:lnSpc>
              <a:tabLst>
                <a:tab pos="1475740" algn="l"/>
                <a:tab pos="2010410" algn="l"/>
                <a:tab pos="2602230" algn="l"/>
              </a:tabLst>
            </a:pPr>
            <a:r>
              <a:rPr sz="1500" spc="-7" baseline="6111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500" spc="-7" baseline="6111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15" baseline="-6944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r>
              <a:rPr sz="3000" spc="-15" baseline="-6944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150" spc="-15" baseline="-10582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3150" baseline="-10582">
              <a:latin typeface="Calibri"/>
              <a:cs typeface="Calibri"/>
            </a:endParaRPr>
          </a:p>
          <a:p>
            <a:pPr marL="184785">
              <a:lnSpc>
                <a:spcPts val="3715"/>
              </a:lnSpc>
              <a:tabLst>
                <a:tab pos="575310" algn="l"/>
              </a:tabLst>
            </a:pPr>
            <a:r>
              <a:rPr sz="1500" spc="-7" baseline="11111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500" spc="-7" baseline="1111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ts val="113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  <a:p>
            <a:pPr marL="57531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09800" y="1869025"/>
            <a:ext cx="6020435" cy="227965"/>
          </a:xfrm>
          <a:custGeom>
            <a:avLst/>
            <a:gdLst/>
            <a:ahLst/>
            <a:cxnLst/>
            <a:rect l="l" t="t" r="r" b="b"/>
            <a:pathLst>
              <a:path w="6020434" h="227964">
                <a:moveTo>
                  <a:pt x="5876545" y="139065"/>
                </a:moveTo>
                <a:lnTo>
                  <a:pt x="5799004" y="184759"/>
                </a:lnTo>
                <a:lnTo>
                  <a:pt x="5793363" y="194235"/>
                </a:lnTo>
                <a:lnTo>
                  <a:pt x="5792532" y="205835"/>
                </a:lnTo>
                <a:lnTo>
                  <a:pt x="5797220" y="218434"/>
                </a:lnTo>
                <a:lnTo>
                  <a:pt x="5806686" y="225744"/>
                </a:lnTo>
                <a:lnTo>
                  <a:pt x="5818245" y="227959"/>
                </a:lnTo>
                <a:lnTo>
                  <a:pt x="5829939" y="224554"/>
                </a:lnTo>
                <a:lnTo>
                  <a:pt x="5976409" y="139088"/>
                </a:lnTo>
                <a:lnTo>
                  <a:pt x="5876545" y="139065"/>
                </a:lnTo>
                <a:close/>
              </a:path>
              <a:path w="6020434" h="227964">
                <a:moveTo>
                  <a:pt x="5919300" y="113869"/>
                </a:moveTo>
                <a:lnTo>
                  <a:pt x="5876545" y="139065"/>
                </a:lnTo>
                <a:lnTo>
                  <a:pt x="5969507" y="139088"/>
                </a:lnTo>
                <a:lnTo>
                  <a:pt x="5969507" y="135675"/>
                </a:lnTo>
                <a:lnTo>
                  <a:pt x="5956675" y="135675"/>
                </a:lnTo>
                <a:lnTo>
                  <a:pt x="5919300" y="113869"/>
                </a:lnTo>
                <a:close/>
              </a:path>
              <a:path w="6020434" h="227964">
                <a:moveTo>
                  <a:pt x="5813037" y="0"/>
                </a:moveTo>
                <a:lnTo>
                  <a:pt x="5802346" y="4943"/>
                </a:lnTo>
                <a:lnTo>
                  <a:pt x="5793542" y="15245"/>
                </a:lnTo>
                <a:lnTo>
                  <a:pt x="5791828" y="27120"/>
                </a:lnTo>
                <a:lnTo>
                  <a:pt x="5795575" y="38285"/>
                </a:lnTo>
                <a:lnTo>
                  <a:pt x="5804275" y="46764"/>
                </a:lnTo>
                <a:lnTo>
                  <a:pt x="5875445" y="88285"/>
                </a:lnTo>
                <a:lnTo>
                  <a:pt x="5969507" y="88309"/>
                </a:lnTo>
                <a:lnTo>
                  <a:pt x="5969507" y="139088"/>
                </a:lnTo>
                <a:lnTo>
                  <a:pt x="5976409" y="139088"/>
                </a:lnTo>
                <a:lnTo>
                  <a:pt x="6019921" y="113698"/>
                </a:lnTo>
                <a:lnTo>
                  <a:pt x="5829939" y="2812"/>
                </a:lnTo>
                <a:lnTo>
                  <a:pt x="5824205" y="391"/>
                </a:lnTo>
                <a:lnTo>
                  <a:pt x="5813037" y="0"/>
                </a:lnTo>
                <a:close/>
              </a:path>
              <a:path w="6020434" h="227964">
                <a:moveTo>
                  <a:pt x="0" y="86785"/>
                </a:moveTo>
                <a:lnTo>
                  <a:pt x="0" y="137564"/>
                </a:lnTo>
                <a:lnTo>
                  <a:pt x="5876545" y="139065"/>
                </a:lnTo>
                <a:lnTo>
                  <a:pt x="5919300" y="113869"/>
                </a:lnTo>
                <a:lnTo>
                  <a:pt x="5875445" y="88285"/>
                </a:lnTo>
                <a:lnTo>
                  <a:pt x="0" y="86785"/>
                </a:lnTo>
                <a:close/>
              </a:path>
              <a:path w="6020434" h="227964">
                <a:moveTo>
                  <a:pt x="5956675" y="91844"/>
                </a:moveTo>
                <a:lnTo>
                  <a:pt x="5919300" y="113869"/>
                </a:lnTo>
                <a:lnTo>
                  <a:pt x="5956675" y="135675"/>
                </a:lnTo>
                <a:lnTo>
                  <a:pt x="5956675" y="91844"/>
                </a:lnTo>
                <a:close/>
              </a:path>
              <a:path w="6020434" h="227964">
                <a:moveTo>
                  <a:pt x="5969507" y="91844"/>
                </a:moveTo>
                <a:lnTo>
                  <a:pt x="5956675" y="91844"/>
                </a:lnTo>
                <a:lnTo>
                  <a:pt x="5956675" y="135675"/>
                </a:lnTo>
                <a:lnTo>
                  <a:pt x="5969507" y="135675"/>
                </a:lnTo>
                <a:lnTo>
                  <a:pt x="5969507" y="91844"/>
                </a:lnTo>
                <a:close/>
              </a:path>
              <a:path w="6020434" h="227964">
                <a:moveTo>
                  <a:pt x="5875445" y="88285"/>
                </a:moveTo>
                <a:lnTo>
                  <a:pt x="5919300" y="113869"/>
                </a:lnTo>
                <a:lnTo>
                  <a:pt x="5956675" y="91844"/>
                </a:lnTo>
                <a:lnTo>
                  <a:pt x="5969507" y="91844"/>
                </a:lnTo>
                <a:lnTo>
                  <a:pt x="5969507" y="88309"/>
                </a:lnTo>
                <a:lnTo>
                  <a:pt x="5875445" y="882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7000" y="3810000"/>
            <a:ext cx="4038600" cy="304800"/>
          </a:xfrm>
          <a:custGeom>
            <a:avLst/>
            <a:gdLst/>
            <a:ahLst/>
            <a:cxnLst/>
            <a:rect l="l" t="t" r="r" b="b"/>
            <a:pathLst>
              <a:path w="4038600" h="304800">
                <a:moveTo>
                  <a:pt x="4038599" y="0"/>
                </a:moveTo>
                <a:lnTo>
                  <a:pt x="4037712" y="39998"/>
                </a:lnTo>
                <a:lnTo>
                  <a:pt x="4033425" y="92087"/>
                </a:lnTo>
                <a:lnTo>
                  <a:pt x="4026302" y="130509"/>
                </a:lnTo>
                <a:lnTo>
                  <a:pt x="4013210" y="152399"/>
                </a:lnTo>
                <a:lnTo>
                  <a:pt x="2044689" y="152399"/>
                </a:lnTo>
                <a:lnTo>
                  <a:pt x="2041303" y="153753"/>
                </a:lnTo>
                <a:lnTo>
                  <a:pt x="2038049" y="157697"/>
                </a:lnTo>
                <a:lnTo>
                  <a:pt x="2026948" y="195905"/>
                </a:lnTo>
                <a:lnTo>
                  <a:pt x="2021464" y="243243"/>
                </a:lnTo>
                <a:lnTo>
                  <a:pt x="2019306" y="301374"/>
                </a:lnTo>
                <a:lnTo>
                  <a:pt x="2019299" y="304799"/>
                </a:lnTo>
                <a:lnTo>
                  <a:pt x="2018412" y="264801"/>
                </a:lnTo>
                <a:lnTo>
                  <a:pt x="2014125" y="212712"/>
                </a:lnTo>
                <a:lnTo>
                  <a:pt x="2007002" y="174290"/>
                </a:lnTo>
                <a:lnTo>
                  <a:pt x="1993910" y="152399"/>
                </a:lnTo>
                <a:lnTo>
                  <a:pt x="25395" y="152399"/>
                </a:lnTo>
                <a:lnTo>
                  <a:pt x="7649" y="108894"/>
                </a:lnTo>
                <a:lnTo>
                  <a:pt x="2164" y="61557"/>
                </a:lnTo>
                <a:lnTo>
                  <a:pt x="6" y="3426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05256" y="4267200"/>
            <a:ext cx="2781935" cy="1231265"/>
          </a:xfrm>
          <a:custGeom>
            <a:avLst/>
            <a:gdLst/>
            <a:ahLst/>
            <a:cxnLst/>
            <a:rect l="l" t="t" r="r" b="b"/>
            <a:pathLst>
              <a:path w="2781934" h="1231264">
                <a:moveTo>
                  <a:pt x="1403603" y="914399"/>
                </a:moveTo>
                <a:lnTo>
                  <a:pt x="813053" y="914399"/>
                </a:lnTo>
                <a:lnTo>
                  <a:pt x="0" y="1230761"/>
                </a:lnTo>
                <a:lnTo>
                  <a:pt x="1403603" y="914399"/>
                </a:lnTo>
                <a:close/>
              </a:path>
              <a:path w="2781934" h="1231264">
                <a:moveTo>
                  <a:pt x="2629143" y="0"/>
                </a:moveTo>
                <a:lnTo>
                  <a:pt x="571743" y="0"/>
                </a:lnTo>
                <a:lnTo>
                  <a:pt x="557466" y="659"/>
                </a:lnTo>
                <a:lnTo>
                  <a:pt x="515945" y="10531"/>
                </a:lnTo>
                <a:lnTo>
                  <a:pt x="479711" y="30900"/>
                </a:lnTo>
                <a:lnTo>
                  <a:pt x="450495" y="60037"/>
                </a:lnTo>
                <a:lnTo>
                  <a:pt x="430028" y="96211"/>
                </a:lnTo>
                <a:lnTo>
                  <a:pt x="420043" y="137692"/>
                </a:lnTo>
                <a:lnTo>
                  <a:pt x="419343" y="152399"/>
                </a:lnTo>
                <a:lnTo>
                  <a:pt x="419343" y="761999"/>
                </a:lnTo>
                <a:lnTo>
                  <a:pt x="425333" y="804465"/>
                </a:lnTo>
                <a:lnTo>
                  <a:pt x="442398" y="842655"/>
                </a:lnTo>
                <a:lnTo>
                  <a:pt x="468807" y="874401"/>
                </a:lnTo>
                <a:lnTo>
                  <a:pt x="502828" y="897974"/>
                </a:lnTo>
                <a:lnTo>
                  <a:pt x="542730" y="911643"/>
                </a:lnTo>
                <a:lnTo>
                  <a:pt x="571743" y="914399"/>
                </a:lnTo>
                <a:lnTo>
                  <a:pt x="2629143" y="914399"/>
                </a:lnTo>
                <a:lnTo>
                  <a:pt x="2671614" y="908411"/>
                </a:lnTo>
                <a:lnTo>
                  <a:pt x="2709805" y="891348"/>
                </a:lnTo>
                <a:lnTo>
                  <a:pt x="2741551" y="864942"/>
                </a:lnTo>
                <a:lnTo>
                  <a:pt x="2765121" y="830921"/>
                </a:lnTo>
                <a:lnTo>
                  <a:pt x="2778788" y="791017"/>
                </a:lnTo>
                <a:lnTo>
                  <a:pt x="2781543" y="761999"/>
                </a:lnTo>
                <a:lnTo>
                  <a:pt x="2781543" y="152399"/>
                </a:lnTo>
                <a:lnTo>
                  <a:pt x="2775556" y="109934"/>
                </a:lnTo>
                <a:lnTo>
                  <a:pt x="2758496" y="71744"/>
                </a:lnTo>
                <a:lnTo>
                  <a:pt x="2732092" y="39998"/>
                </a:lnTo>
                <a:lnTo>
                  <a:pt x="2698072" y="16425"/>
                </a:lnTo>
                <a:lnTo>
                  <a:pt x="2658165" y="2756"/>
                </a:lnTo>
                <a:lnTo>
                  <a:pt x="2629143" y="0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7000" y="2133600"/>
            <a:ext cx="990600" cy="1600200"/>
          </a:xfrm>
          <a:custGeom>
            <a:avLst/>
            <a:gdLst/>
            <a:ahLst/>
            <a:cxnLst/>
            <a:rect l="l" t="t" r="r" b="b"/>
            <a:pathLst>
              <a:path w="990600" h="1600200">
                <a:moveTo>
                  <a:pt x="0" y="1600199"/>
                </a:moveTo>
                <a:lnTo>
                  <a:pt x="990599" y="1600199"/>
                </a:lnTo>
                <a:lnTo>
                  <a:pt x="990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57600" y="2133600"/>
            <a:ext cx="3048000" cy="1600200"/>
          </a:xfrm>
          <a:custGeom>
            <a:avLst/>
            <a:gdLst/>
            <a:ahLst/>
            <a:cxnLst/>
            <a:rect l="l" t="t" r="r" b="b"/>
            <a:pathLst>
              <a:path w="3048000" h="1600200">
                <a:moveTo>
                  <a:pt x="0" y="1600199"/>
                </a:moveTo>
                <a:lnTo>
                  <a:pt x="3047999" y="1600199"/>
                </a:lnTo>
                <a:lnTo>
                  <a:pt x="30479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61815" y="2124731"/>
            <a:ext cx="1367155" cy="162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2810"/>
              </a:lnSpc>
            </a:pP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her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810"/>
              </a:lnSpc>
            </a:pP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MPKI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ts val="3025"/>
              </a:lnSpc>
              <a:spcBef>
                <a:spcPts val="1420"/>
              </a:spcBef>
            </a:pPr>
            <a:r>
              <a:rPr sz="2800" b="1" spc="-1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943735"/>
                </a:solidFill>
                <a:latin typeface="Calibri"/>
                <a:cs typeface="Calibri"/>
              </a:rPr>
              <a:t>n</a:t>
            </a:r>
            <a:r>
              <a:rPr sz="2800" b="1" spc="-50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943735"/>
                </a:solidFill>
                <a:latin typeface="Calibri"/>
                <a:cs typeface="Calibri"/>
              </a:rPr>
              <a:t>ensi</a:t>
            </a:r>
            <a:r>
              <a:rPr sz="2800" b="1" spc="-45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89230">
              <a:lnSpc>
                <a:spcPts val="3025"/>
              </a:lnSpc>
            </a:pPr>
            <a:r>
              <a:rPr sz="2800" b="1" spc="-20" dirty="0">
                <a:solidFill>
                  <a:srgbClr val="943735"/>
                </a:solidFill>
                <a:latin typeface="Calibri"/>
                <a:cs typeface="Calibri"/>
              </a:rPr>
              <a:t>clu</a:t>
            </a:r>
            <a:r>
              <a:rPr sz="2800" b="1" spc="-45" dirty="0">
                <a:solidFill>
                  <a:srgbClr val="943735"/>
                </a:solidFill>
                <a:latin typeface="Calibri"/>
                <a:cs typeface="Calibri"/>
              </a:rPr>
              <a:t>st</a:t>
            </a:r>
            <a:r>
              <a:rPr sz="2800" b="1" spc="-20" dirty="0">
                <a:solidFill>
                  <a:srgbClr val="943735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82239" y="3093720"/>
            <a:ext cx="960119" cy="304800"/>
          </a:xfrm>
          <a:custGeom>
            <a:avLst/>
            <a:gdLst/>
            <a:ahLst/>
            <a:cxnLst/>
            <a:rect l="l" t="t" r="r" b="b"/>
            <a:pathLst>
              <a:path w="960120" h="304800">
                <a:moveTo>
                  <a:pt x="960119" y="0"/>
                </a:moveTo>
                <a:lnTo>
                  <a:pt x="959232" y="39993"/>
                </a:lnTo>
                <a:lnTo>
                  <a:pt x="954945" y="92080"/>
                </a:lnTo>
                <a:lnTo>
                  <a:pt x="947822" y="130505"/>
                </a:lnTo>
                <a:lnTo>
                  <a:pt x="934730" y="152399"/>
                </a:lnTo>
                <a:lnTo>
                  <a:pt x="505449" y="152399"/>
                </a:lnTo>
                <a:lnTo>
                  <a:pt x="502063" y="153753"/>
                </a:lnTo>
                <a:lnTo>
                  <a:pt x="498809" y="157696"/>
                </a:lnTo>
                <a:lnTo>
                  <a:pt x="487708" y="195900"/>
                </a:lnTo>
                <a:lnTo>
                  <a:pt x="482224" y="243236"/>
                </a:lnTo>
                <a:lnTo>
                  <a:pt x="480066" y="301374"/>
                </a:lnTo>
                <a:lnTo>
                  <a:pt x="480059" y="304799"/>
                </a:lnTo>
                <a:lnTo>
                  <a:pt x="479172" y="264796"/>
                </a:lnTo>
                <a:lnTo>
                  <a:pt x="474885" y="212706"/>
                </a:lnTo>
                <a:lnTo>
                  <a:pt x="467762" y="174287"/>
                </a:lnTo>
                <a:lnTo>
                  <a:pt x="454670" y="152399"/>
                </a:lnTo>
                <a:lnTo>
                  <a:pt x="25395" y="152399"/>
                </a:lnTo>
                <a:lnTo>
                  <a:pt x="7649" y="108889"/>
                </a:lnTo>
                <a:lnTo>
                  <a:pt x="2164" y="61551"/>
                </a:lnTo>
                <a:lnTo>
                  <a:pt x="6" y="3426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5940" y="4136286"/>
            <a:ext cx="5255260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94410" algn="r">
              <a:lnSpc>
                <a:spcPts val="3754"/>
              </a:lnSpc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4235"/>
              </a:lnSpc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latin typeface="Calibri"/>
                <a:cs typeface="Calibri"/>
              </a:rPr>
              <a:t>=</a:t>
            </a:r>
            <a:r>
              <a:rPr sz="3600" b="1" spc="-270" dirty="0">
                <a:latin typeface="Times New Roman"/>
                <a:cs typeface="Times New Roman"/>
              </a:rPr>
              <a:t> </a:t>
            </a: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me</a:t>
            </a:r>
            <a:r>
              <a:rPr sz="2800" b="1" i="1" spc="-20" dirty="0">
                <a:latin typeface="Calibri"/>
                <a:cs typeface="Calibri"/>
              </a:rPr>
              <a:t>mo</a:t>
            </a:r>
            <a:r>
              <a:rPr sz="2800" b="1" i="1" spc="-5" dirty="0">
                <a:latin typeface="Calibri"/>
                <a:cs typeface="Calibri"/>
              </a:rPr>
              <a:t>r</a:t>
            </a:r>
            <a:r>
              <a:rPr sz="2800" b="1" i="1" spc="-15" dirty="0">
                <a:latin typeface="Calibri"/>
                <a:cs typeface="Calibri"/>
              </a:rPr>
              <a:t>y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bandwidth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usage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79618" y="652556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37127" y="4382641"/>
            <a:ext cx="2140585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i="1" spc="-20" dirty="0">
                <a:latin typeface="Calibri"/>
                <a:cs typeface="Calibri"/>
              </a:rPr>
              <a:t>α </a:t>
            </a:r>
            <a:r>
              <a:rPr sz="2800" i="1" spc="-15" dirty="0">
                <a:latin typeface="Calibri"/>
                <a:cs typeface="Calibri"/>
              </a:rPr>
              <a:t>&lt;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10%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b="1" i="1" spc="-15" dirty="0">
                <a:latin typeface="Calibri"/>
                <a:cs typeface="Calibri"/>
              </a:rPr>
              <a:t>Clu</a:t>
            </a:r>
            <a:r>
              <a:rPr sz="2400" b="1" i="1" spc="-35" dirty="0">
                <a:latin typeface="Calibri"/>
                <a:cs typeface="Calibri"/>
              </a:rPr>
              <a:t>s</a:t>
            </a:r>
            <a:r>
              <a:rPr sz="2400" b="1" i="1" spc="-40" dirty="0">
                <a:latin typeface="Calibri"/>
                <a:cs typeface="Calibri"/>
              </a:rPr>
              <a:t>t</a:t>
            </a:r>
            <a:r>
              <a:rPr sz="2400" b="1" i="1" spc="-5" dirty="0">
                <a:latin typeface="Calibri"/>
                <a:cs typeface="Calibri"/>
              </a:rPr>
              <a:t>erTh</a:t>
            </a:r>
            <a:r>
              <a:rPr sz="2400" b="1" i="1" spc="-10" dirty="0">
                <a:latin typeface="Calibri"/>
                <a:cs typeface="Calibri"/>
              </a:rPr>
              <a:t>r</a:t>
            </a:r>
            <a:r>
              <a:rPr sz="2400" b="1" i="1" spc="-5" dirty="0">
                <a:latin typeface="Calibri"/>
                <a:cs typeface="Calibri"/>
              </a:rPr>
              <a:t>eshold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1929" y="3343653"/>
            <a:ext cx="4572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6400" y="3025670"/>
            <a:ext cx="2082164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b="1" spc="-3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n-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b="1" spc="-5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ensi</a:t>
            </a:r>
            <a:r>
              <a:rPr sz="2800" b="1" spc="-45" dirty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" algn="ctr">
              <a:lnSpc>
                <a:spcPts val="3025"/>
              </a:lnSpc>
            </a:pP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clu</a:t>
            </a:r>
            <a:r>
              <a:rPr sz="2800" b="1" spc="-45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936" y="5460512"/>
            <a:ext cx="800290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u="heavy" spc="-15" dirty="0">
                <a:latin typeface="Calibri"/>
                <a:cs typeface="Calibri"/>
              </a:rPr>
              <a:t>S</a:t>
            </a:r>
            <a:r>
              <a:rPr sz="3000" b="1" u="heavy" spc="-55" dirty="0">
                <a:latin typeface="Calibri"/>
                <a:cs typeface="Calibri"/>
              </a:rPr>
              <a:t>t</a:t>
            </a:r>
            <a:r>
              <a:rPr sz="3000" b="1" u="heavy" spc="-5" dirty="0">
                <a:latin typeface="Calibri"/>
                <a:cs typeface="Calibri"/>
              </a:rPr>
              <a:t>ep</a:t>
            </a:r>
            <a:r>
              <a:rPr sz="3000" b="1" u="heavy" dirty="0">
                <a:latin typeface="Calibri"/>
                <a:cs typeface="Calibri"/>
              </a:rPr>
              <a:t>2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bandwidt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usa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30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vi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cl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7086600" y="43434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6600" y="20574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825489" y="0"/>
                </a:moveTo>
                <a:lnTo>
                  <a:pt x="165110" y="0"/>
                </a:lnTo>
                <a:lnTo>
                  <a:pt x="159391" y="97"/>
                </a:lnTo>
                <a:lnTo>
                  <a:pt x="116838" y="7166"/>
                </a:lnTo>
                <a:lnTo>
                  <a:pt x="78713" y="24377"/>
                </a:lnTo>
                <a:lnTo>
                  <a:pt x="46490" y="50252"/>
                </a:lnTo>
                <a:lnTo>
                  <a:pt x="21646" y="83317"/>
                </a:lnTo>
                <a:lnTo>
                  <a:pt x="5657" y="122095"/>
                </a:lnTo>
                <a:lnTo>
                  <a:pt x="0" y="165110"/>
                </a:lnTo>
                <a:lnTo>
                  <a:pt x="0" y="1054089"/>
                </a:lnTo>
                <a:lnTo>
                  <a:pt x="7166" y="1102361"/>
                </a:lnTo>
                <a:lnTo>
                  <a:pt x="24377" y="1140486"/>
                </a:lnTo>
                <a:lnTo>
                  <a:pt x="50252" y="1172709"/>
                </a:lnTo>
                <a:lnTo>
                  <a:pt x="83317" y="1197553"/>
                </a:lnTo>
                <a:lnTo>
                  <a:pt x="122095" y="1213542"/>
                </a:lnTo>
                <a:lnTo>
                  <a:pt x="165110" y="1219199"/>
                </a:lnTo>
                <a:lnTo>
                  <a:pt x="825489" y="1219199"/>
                </a:lnTo>
                <a:lnTo>
                  <a:pt x="873761" y="1212033"/>
                </a:lnTo>
                <a:lnTo>
                  <a:pt x="911886" y="1194822"/>
                </a:lnTo>
                <a:lnTo>
                  <a:pt x="944109" y="1168947"/>
                </a:lnTo>
                <a:lnTo>
                  <a:pt x="968953" y="1135882"/>
                </a:lnTo>
                <a:lnTo>
                  <a:pt x="984942" y="1097104"/>
                </a:lnTo>
                <a:lnTo>
                  <a:pt x="990599" y="1054089"/>
                </a:lnTo>
                <a:lnTo>
                  <a:pt x="990599" y="165110"/>
                </a:lnTo>
                <a:lnTo>
                  <a:pt x="983433" y="116838"/>
                </a:lnTo>
                <a:lnTo>
                  <a:pt x="966222" y="78713"/>
                </a:lnTo>
                <a:lnTo>
                  <a:pt x="940347" y="46490"/>
                </a:lnTo>
                <a:lnTo>
                  <a:pt x="907282" y="21646"/>
                </a:lnTo>
                <a:lnTo>
                  <a:pt x="868504" y="5657"/>
                </a:lnTo>
                <a:lnTo>
                  <a:pt x="8254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695704" y="2385564"/>
            <a:ext cx="3380740" cy="176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7F7F7F"/>
              </a:buClr>
              <a:buFont typeface="Calibri"/>
              <a:buAutoNum type="arabicPeriod"/>
              <a:tabLst>
                <a:tab pos="368300" algn="l"/>
              </a:tabLst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Calibri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2051685" indent="-354965" algn="ctr">
              <a:lnSpc>
                <a:spcPts val="3025"/>
              </a:lnSpc>
              <a:spcBef>
                <a:spcPts val="1664"/>
              </a:spcBef>
              <a:buClr>
                <a:srgbClr val="7F7F7F"/>
              </a:buClr>
              <a:buFont typeface="Calibri"/>
              <a:buAutoNum type="arabicPeriod"/>
              <a:tabLst>
                <a:tab pos="205232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  <a:p>
            <a:pPr marL="1770380" algn="ctr">
              <a:lnSpc>
                <a:spcPts val="3025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64788"/>
            <a:ext cx="514350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latin typeface="Calibri"/>
                <a:cs typeface="Calibri"/>
              </a:rPr>
              <a:t>Prior</a:t>
            </a:r>
            <a:r>
              <a:rPr sz="3200" b="1" i="1" spc="10" dirty="0">
                <a:latin typeface="Calibri"/>
                <a:cs typeface="Calibri"/>
              </a:rPr>
              <a:t>i</a:t>
            </a:r>
            <a:r>
              <a:rPr sz="3200" b="1" i="1" dirty="0">
                <a:latin typeface="Calibri"/>
                <a:cs typeface="Calibri"/>
              </a:rPr>
              <a:t>tize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1B577B"/>
                </a:solidFill>
                <a:latin typeface="Calibri"/>
                <a:cs typeface="Calibri"/>
              </a:rPr>
              <a:t>no</a:t>
            </a:r>
            <a:r>
              <a:rPr sz="3200" b="1" i="1" spc="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3200" b="1" i="1" dirty="0">
                <a:solidFill>
                  <a:srgbClr val="1B577B"/>
                </a:solidFill>
                <a:latin typeface="Calibri"/>
                <a:cs typeface="Calibri"/>
              </a:rPr>
              <a:t>-in</a:t>
            </a:r>
            <a:r>
              <a:rPr sz="3200" b="1" i="1" spc="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3200" b="1" i="1" spc="-5" dirty="0">
                <a:solidFill>
                  <a:srgbClr val="1B577B"/>
                </a:solidFill>
                <a:latin typeface="Calibri"/>
                <a:cs typeface="Calibri"/>
              </a:rPr>
              <a:t>ensiv</a:t>
            </a:r>
            <a:r>
              <a:rPr sz="3200" b="1" i="1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3200" b="1" i="1" spc="-10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cluster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47261"/>
            <a:ext cx="7723505" cy="3159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Inc</a:t>
            </a:r>
            <a:r>
              <a:rPr sz="3000" b="1" spc="-35" dirty="0">
                <a:latin typeface="Calibri"/>
                <a:cs typeface="Calibri"/>
              </a:rPr>
              <a:t>r</a:t>
            </a:r>
            <a:r>
              <a:rPr sz="3000" b="1" spc="-5" dirty="0">
                <a:latin typeface="Calibri"/>
                <a:cs typeface="Calibri"/>
              </a:rPr>
              <a:t>ease</a:t>
            </a:r>
            <a:r>
              <a:rPr sz="3000" b="1" dirty="0">
                <a:latin typeface="Calibri"/>
                <a:cs typeface="Calibri"/>
              </a:rPr>
              <a:t>s</a:t>
            </a:r>
            <a:r>
              <a:rPr sz="3000" b="1" spc="-95" dirty="0">
                <a:latin typeface="Times New Roman"/>
                <a:cs typeface="Times New Roman"/>
              </a:rPr>
              <a:t> </a:t>
            </a:r>
            <a:r>
              <a:rPr sz="3000" b="1" spc="-45" dirty="0">
                <a:latin typeface="Calibri"/>
                <a:cs typeface="Calibri"/>
              </a:rPr>
              <a:t>s</a:t>
            </a:r>
            <a:r>
              <a:rPr sz="3000" b="1" spc="-30" dirty="0">
                <a:latin typeface="Calibri"/>
                <a:cs typeface="Calibri"/>
              </a:rPr>
              <a:t>y</a:t>
            </a:r>
            <a:r>
              <a:rPr sz="3000" b="1" spc="-35" dirty="0">
                <a:latin typeface="Calibri"/>
                <a:cs typeface="Calibri"/>
              </a:rPr>
              <a:t>s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dirty="0">
                <a:latin typeface="Calibri"/>
                <a:cs typeface="Calibri"/>
              </a:rPr>
              <a:t>m</a:t>
            </a:r>
            <a:r>
              <a:rPr sz="3000" b="1" spc="-6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th</a:t>
            </a:r>
            <a:r>
              <a:rPr sz="3000" b="1" spc="-40" dirty="0">
                <a:latin typeface="Calibri"/>
                <a:cs typeface="Calibri"/>
              </a:rPr>
              <a:t>r</a:t>
            </a:r>
            <a:r>
              <a:rPr sz="3000" b="1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u</a:t>
            </a:r>
            <a:r>
              <a:rPr sz="3000" b="1" spc="-5" dirty="0">
                <a:latin typeface="Calibri"/>
                <a:cs typeface="Calibri"/>
              </a:rPr>
              <a:t>ghput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1F487C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ens</a:t>
            </a: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po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makin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Doe</a:t>
            </a:r>
            <a:r>
              <a:rPr sz="3000" b="1" dirty="0">
                <a:latin typeface="Calibri"/>
                <a:cs typeface="Calibri"/>
              </a:rPr>
              <a:t>s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n</a:t>
            </a:r>
            <a:r>
              <a:rPr sz="3000" b="1" spc="-30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deg</a:t>
            </a:r>
            <a:r>
              <a:rPr sz="3000" b="1" spc="-60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d</a:t>
            </a:r>
            <a:r>
              <a:rPr sz="3000" b="1" dirty="0">
                <a:latin typeface="Calibri"/>
                <a:cs typeface="Calibri"/>
              </a:rPr>
              <a:t>e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spc="-55" dirty="0">
                <a:latin typeface="Calibri"/>
                <a:cs typeface="Calibri"/>
              </a:rPr>
              <a:t>f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25" dirty="0">
                <a:latin typeface="Calibri"/>
                <a:cs typeface="Calibri"/>
              </a:rPr>
              <a:t>i</a:t>
            </a:r>
            <a:r>
              <a:rPr sz="3000" b="1" spc="-5" dirty="0">
                <a:latin typeface="Calibri"/>
                <a:cs typeface="Calibri"/>
              </a:rPr>
              <a:t>rness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1F487C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800" spc="-3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spc="-15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80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spc="-55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spc="-35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800" spc="-15">
                <a:solidFill>
                  <a:srgbClr val="1F487C"/>
                </a:solidFill>
                <a:latin typeface="Calibri"/>
                <a:cs typeface="Calibri"/>
              </a:rPr>
              <a:t>ens</a:t>
            </a:r>
            <a:r>
              <a:rPr sz="2800" spc="-3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spc="-45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800" spc="-15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spc="-25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lang="en-US" sz="2800" spc="-160" dirty="0" smtClean="0">
                <a:latin typeface="Calibri"/>
                <a:cs typeface="Calibri"/>
              </a:rPr>
              <a:t>threads are light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9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504D"/>
                </a:solidFill>
                <a:latin typeface="Calibri"/>
                <a:cs typeface="Calibri"/>
              </a:rPr>
              <a:t>ens</a:t>
            </a:r>
            <a:r>
              <a:rPr sz="2800" spc="-3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Prioritization</a:t>
            </a:r>
            <a:r>
              <a:rPr spc="-40" dirty="0"/>
              <a:t> </a:t>
            </a:r>
            <a:r>
              <a:rPr dirty="0"/>
              <a:t>Between</a:t>
            </a:r>
            <a:r>
              <a:rPr spc="-25" dirty="0"/>
              <a:t> </a:t>
            </a:r>
            <a:r>
              <a:rPr dirty="0"/>
              <a:t>Clusters 	</a:t>
            </a:r>
          </a:p>
        </p:txBody>
      </p:sp>
      <p:sp>
        <p:nvSpPr>
          <p:cNvPr id="5" name="object 5"/>
          <p:cNvSpPr/>
          <p:nvPr/>
        </p:nvSpPr>
        <p:spPr>
          <a:xfrm>
            <a:off x="2667000" y="190514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685406"/>
                </a:moveTo>
                <a:lnTo>
                  <a:pt x="914399" y="685406"/>
                </a:lnTo>
                <a:lnTo>
                  <a:pt x="914399" y="0"/>
                </a:lnTo>
                <a:lnTo>
                  <a:pt x="0" y="0"/>
                </a:lnTo>
                <a:lnTo>
                  <a:pt x="0" y="685406"/>
                </a:lnTo>
                <a:close/>
              </a:path>
            </a:pathLst>
          </a:custGeom>
          <a:ln w="380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1549" y="2042160"/>
            <a:ext cx="190500" cy="68580"/>
          </a:xfrm>
          <a:custGeom>
            <a:avLst/>
            <a:gdLst/>
            <a:ahLst/>
            <a:cxnLst/>
            <a:rect l="l" t="t" r="r" b="b"/>
            <a:pathLst>
              <a:path w="190500" h="68580">
                <a:moveTo>
                  <a:pt x="185428" y="0"/>
                </a:moveTo>
                <a:lnTo>
                  <a:pt x="5215" y="0"/>
                </a:lnTo>
                <a:lnTo>
                  <a:pt x="0" y="5090"/>
                </a:lnTo>
                <a:lnTo>
                  <a:pt x="0" y="63367"/>
                </a:lnTo>
                <a:lnTo>
                  <a:pt x="5215" y="68458"/>
                </a:lnTo>
                <a:lnTo>
                  <a:pt x="185428" y="68458"/>
                </a:lnTo>
                <a:lnTo>
                  <a:pt x="190499" y="63367"/>
                </a:lnTo>
                <a:lnTo>
                  <a:pt x="190499" y="5090"/>
                </a:lnTo>
                <a:lnTo>
                  <a:pt x="185428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1549" y="2042160"/>
            <a:ext cx="190500" cy="68580"/>
          </a:xfrm>
          <a:custGeom>
            <a:avLst/>
            <a:gdLst/>
            <a:ahLst/>
            <a:cxnLst/>
            <a:rect l="l" t="t" r="r" b="b"/>
            <a:pathLst>
              <a:path w="190500" h="68580">
                <a:moveTo>
                  <a:pt x="0" y="11429"/>
                </a:moveTo>
                <a:lnTo>
                  <a:pt x="0" y="5090"/>
                </a:lnTo>
                <a:lnTo>
                  <a:pt x="5215" y="0"/>
                </a:lnTo>
                <a:lnTo>
                  <a:pt x="11429" y="0"/>
                </a:lnTo>
                <a:lnTo>
                  <a:pt x="179069" y="0"/>
                </a:lnTo>
                <a:lnTo>
                  <a:pt x="185428" y="0"/>
                </a:lnTo>
                <a:lnTo>
                  <a:pt x="190499" y="5090"/>
                </a:lnTo>
                <a:lnTo>
                  <a:pt x="190499" y="11429"/>
                </a:lnTo>
                <a:lnTo>
                  <a:pt x="190499" y="57028"/>
                </a:lnTo>
                <a:lnTo>
                  <a:pt x="190499" y="63367"/>
                </a:lnTo>
                <a:lnTo>
                  <a:pt x="185428" y="68458"/>
                </a:lnTo>
                <a:lnTo>
                  <a:pt x="5215" y="68458"/>
                </a:lnTo>
                <a:lnTo>
                  <a:pt x="0" y="63367"/>
                </a:lnTo>
                <a:lnTo>
                  <a:pt x="0" y="57028"/>
                </a:lnTo>
                <a:lnTo>
                  <a:pt x="0" y="11429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530" y="2315961"/>
            <a:ext cx="229235" cy="68580"/>
          </a:xfrm>
          <a:custGeom>
            <a:avLst/>
            <a:gdLst/>
            <a:ahLst/>
            <a:cxnLst/>
            <a:rect l="l" t="t" r="r" b="b"/>
            <a:pathLst>
              <a:path w="229235" h="68580">
                <a:moveTo>
                  <a:pt x="223646" y="0"/>
                </a:moveTo>
                <a:lnTo>
                  <a:pt x="5071" y="0"/>
                </a:lnTo>
                <a:lnTo>
                  <a:pt x="0" y="5212"/>
                </a:lnTo>
                <a:lnTo>
                  <a:pt x="0" y="63367"/>
                </a:lnTo>
                <a:lnTo>
                  <a:pt x="5071" y="68458"/>
                </a:lnTo>
                <a:lnTo>
                  <a:pt x="223646" y="68458"/>
                </a:lnTo>
                <a:lnTo>
                  <a:pt x="228865" y="63367"/>
                </a:lnTo>
                <a:lnTo>
                  <a:pt x="228865" y="5212"/>
                </a:lnTo>
                <a:lnTo>
                  <a:pt x="223646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530" y="2315961"/>
            <a:ext cx="229235" cy="68580"/>
          </a:xfrm>
          <a:custGeom>
            <a:avLst/>
            <a:gdLst/>
            <a:ahLst/>
            <a:cxnLst/>
            <a:rect l="l" t="t" r="r" b="b"/>
            <a:pathLst>
              <a:path w="229235" h="68580">
                <a:moveTo>
                  <a:pt x="0" y="11429"/>
                </a:moveTo>
                <a:lnTo>
                  <a:pt x="0" y="5212"/>
                </a:lnTo>
                <a:lnTo>
                  <a:pt x="5071" y="0"/>
                </a:lnTo>
                <a:lnTo>
                  <a:pt x="11429" y="0"/>
                </a:lnTo>
                <a:lnTo>
                  <a:pt x="217419" y="0"/>
                </a:lnTo>
                <a:lnTo>
                  <a:pt x="223646" y="0"/>
                </a:lnTo>
                <a:lnTo>
                  <a:pt x="228865" y="5212"/>
                </a:lnTo>
                <a:lnTo>
                  <a:pt x="228865" y="11429"/>
                </a:lnTo>
                <a:lnTo>
                  <a:pt x="228865" y="57149"/>
                </a:lnTo>
                <a:lnTo>
                  <a:pt x="228865" y="63367"/>
                </a:lnTo>
                <a:lnTo>
                  <a:pt x="223646" y="68458"/>
                </a:lnTo>
                <a:lnTo>
                  <a:pt x="5071" y="68458"/>
                </a:lnTo>
                <a:lnTo>
                  <a:pt x="0" y="63367"/>
                </a:lnTo>
                <a:lnTo>
                  <a:pt x="0" y="57149"/>
                </a:lnTo>
                <a:lnTo>
                  <a:pt x="0" y="11429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2057400"/>
            <a:ext cx="305435" cy="144780"/>
          </a:xfrm>
          <a:custGeom>
            <a:avLst/>
            <a:gdLst/>
            <a:ahLst/>
            <a:cxnLst/>
            <a:rect l="l" t="t" r="r" b="b"/>
            <a:pathLst>
              <a:path w="305435" h="144780">
                <a:moveTo>
                  <a:pt x="281421" y="0"/>
                </a:moveTo>
                <a:lnTo>
                  <a:pt x="24140" y="0"/>
                </a:lnTo>
                <a:lnTo>
                  <a:pt x="14528" y="1983"/>
                </a:lnTo>
                <a:lnTo>
                  <a:pt x="4055" y="10727"/>
                </a:lnTo>
                <a:lnTo>
                  <a:pt x="0" y="24140"/>
                </a:lnTo>
                <a:lnTo>
                  <a:pt x="0" y="120395"/>
                </a:lnTo>
                <a:lnTo>
                  <a:pt x="1948" y="129836"/>
                </a:lnTo>
                <a:lnTo>
                  <a:pt x="10691" y="140311"/>
                </a:lnTo>
                <a:lnTo>
                  <a:pt x="24140" y="144383"/>
                </a:lnTo>
                <a:lnTo>
                  <a:pt x="281421" y="144383"/>
                </a:lnTo>
                <a:lnTo>
                  <a:pt x="290815" y="142466"/>
                </a:lnTo>
                <a:lnTo>
                  <a:pt x="301346" y="133759"/>
                </a:lnTo>
                <a:lnTo>
                  <a:pt x="305440" y="120395"/>
                </a:lnTo>
                <a:lnTo>
                  <a:pt x="305440" y="24140"/>
                </a:lnTo>
                <a:lnTo>
                  <a:pt x="303486" y="14593"/>
                </a:lnTo>
                <a:lnTo>
                  <a:pt x="294771" y="4075"/>
                </a:lnTo>
                <a:lnTo>
                  <a:pt x="281421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2057400"/>
            <a:ext cx="305435" cy="144780"/>
          </a:xfrm>
          <a:custGeom>
            <a:avLst/>
            <a:gdLst/>
            <a:ahLst/>
            <a:cxnLst/>
            <a:rect l="l" t="t" r="r" b="b"/>
            <a:pathLst>
              <a:path w="305435" h="144780">
                <a:moveTo>
                  <a:pt x="0" y="24140"/>
                </a:moveTo>
                <a:lnTo>
                  <a:pt x="4055" y="10727"/>
                </a:lnTo>
                <a:lnTo>
                  <a:pt x="14528" y="1983"/>
                </a:lnTo>
                <a:lnTo>
                  <a:pt x="24140" y="0"/>
                </a:lnTo>
                <a:lnTo>
                  <a:pt x="281421" y="0"/>
                </a:lnTo>
                <a:lnTo>
                  <a:pt x="294771" y="4075"/>
                </a:lnTo>
                <a:lnTo>
                  <a:pt x="303486" y="14593"/>
                </a:lnTo>
                <a:lnTo>
                  <a:pt x="305440" y="24140"/>
                </a:lnTo>
                <a:lnTo>
                  <a:pt x="305440" y="120395"/>
                </a:lnTo>
                <a:lnTo>
                  <a:pt x="301346" y="133759"/>
                </a:lnTo>
                <a:lnTo>
                  <a:pt x="290815" y="142466"/>
                </a:lnTo>
                <a:lnTo>
                  <a:pt x="281421" y="144383"/>
                </a:lnTo>
                <a:lnTo>
                  <a:pt x="24140" y="144383"/>
                </a:lnTo>
                <a:lnTo>
                  <a:pt x="10691" y="140311"/>
                </a:lnTo>
                <a:lnTo>
                  <a:pt x="1948" y="129836"/>
                </a:lnTo>
                <a:lnTo>
                  <a:pt x="0" y="120395"/>
                </a:lnTo>
                <a:lnTo>
                  <a:pt x="0" y="24140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917" y="2384419"/>
            <a:ext cx="153035" cy="68580"/>
          </a:xfrm>
          <a:custGeom>
            <a:avLst/>
            <a:gdLst/>
            <a:ahLst/>
            <a:cxnLst/>
            <a:rect l="l" t="t" r="r" b="b"/>
            <a:pathLst>
              <a:path w="153035" h="68580">
                <a:moveTo>
                  <a:pt x="147309" y="0"/>
                </a:moveTo>
                <a:lnTo>
                  <a:pt x="5059" y="0"/>
                </a:lnTo>
                <a:lnTo>
                  <a:pt x="0" y="5212"/>
                </a:lnTo>
                <a:lnTo>
                  <a:pt x="0" y="63367"/>
                </a:lnTo>
                <a:lnTo>
                  <a:pt x="5059" y="68579"/>
                </a:lnTo>
                <a:lnTo>
                  <a:pt x="147309" y="68579"/>
                </a:lnTo>
                <a:lnTo>
                  <a:pt x="152521" y="63367"/>
                </a:lnTo>
                <a:lnTo>
                  <a:pt x="152521" y="5212"/>
                </a:lnTo>
                <a:lnTo>
                  <a:pt x="147309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917" y="2384419"/>
            <a:ext cx="153035" cy="68580"/>
          </a:xfrm>
          <a:custGeom>
            <a:avLst/>
            <a:gdLst/>
            <a:ahLst/>
            <a:cxnLst/>
            <a:rect l="l" t="t" r="r" b="b"/>
            <a:pathLst>
              <a:path w="153035" h="68580">
                <a:moveTo>
                  <a:pt x="0" y="11429"/>
                </a:moveTo>
                <a:lnTo>
                  <a:pt x="0" y="5212"/>
                </a:lnTo>
                <a:lnTo>
                  <a:pt x="5059" y="0"/>
                </a:lnTo>
                <a:lnTo>
                  <a:pt x="11429" y="0"/>
                </a:lnTo>
                <a:lnTo>
                  <a:pt x="141091" y="0"/>
                </a:lnTo>
                <a:lnTo>
                  <a:pt x="147309" y="0"/>
                </a:lnTo>
                <a:lnTo>
                  <a:pt x="152521" y="5212"/>
                </a:lnTo>
                <a:lnTo>
                  <a:pt x="152521" y="11429"/>
                </a:lnTo>
                <a:lnTo>
                  <a:pt x="152521" y="57149"/>
                </a:lnTo>
                <a:lnTo>
                  <a:pt x="152521" y="63367"/>
                </a:lnTo>
                <a:lnTo>
                  <a:pt x="147309" y="68579"/>
                </a:lnTo>
                <a:lnTo>
                  <a:pt x="5059" y="68579"/>
                </a:lnTo>
                <a:lnTo>
                  <a:pt x="0" y="63367"/>
                </a:lnTo>
                <a:lnTo>
                  <a:pt x="0" y="57149"/>
                </a:lnTo>
                <a:lnTo>
                  <a:pt x="0" y="11429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1752600"/>
            <a:ext cx="1600200" cy="990600"/>
          </a:xfrm>
          <a:custGeom>
            <a:avLst/>
            <a:gdLst/>
            <a:ahLst/>
            <a:cxnLst/>
            <a:rect l="l" t="t" r="r" b="b"/>
            <a:pathLst>
              <a:path w="1600200" h="990600">
                <a:moveTo>
                  <a:pt x="0" y="990599"/>
                </a:moveTo>
                <a:lnTo>
                  <a:pt x="1600199" y="990599"/>
                </a:lnTo>
                <a:lnTo>
                  <a:pt x="1600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ln w="38099">
            <a:solidFill>
              <a:srgbClr val="9E29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2278" y="1891924"/>
            <a:ext cx="503555" cy="311150"/>
          </a:xfrm>
          <a:custGeom>
            <a:avLst/>
            <a:gdLst/>
            <a:ahLst/>
            <a:cxnLst/>
            <a:rect l="l" t="t" r="r" b="b"/>
            <a:pathLst>
              <a:path w="503554" h="311150">
                <a:moveTo>
                  <a:pt x="451347" y="0"/>
                </a:moveTo>
                <a:lnTo>
                  <a:pt x="51815" y="0"/>
                </a:lnTo>
                <a:lnTo>
                  <a:pt x="40699" y="1198"/>
                </a:lnTo>
                <a:lnTo>
                  <a:pt x="7627" y="24763"/>
                </a:lnTo>
                <a:lnTo>
                  <a:pt x="0" y="51815"/>
                </a:lnTo>
                <a:lnTo>
                  <a:pt x="0" y="259201"/>
                </a:lnTo>
                <a:lnTo>
                  <a:pt x="14082" y="294680"/>
                </a:lnTo>
                <a:lnTo>
                  <a:pt x="51815" y="311017"/>
                </a:lnTo>
                <a:lnTo>
                  <a:pt x="451347" y="311017"/>
                </a:lnTo>
                <a:lnTo>
                  <a:pt x="486826" y="296924"/>
                </a:lnTo>
                <a:lnTo>
                  <a:pt x="503163" y="259201"/>
                </a:lnTo>
                <a:lnTo>
                  <a:pt x="503163" y="51815"/>
                </a:lnTo>
                <a:lnTo>
                  <a:pt x="489070" y="16325"/>
                </a:lnTo>
                <a:lnTo>
                  <a:pt x="451347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2278" y="1891924"/>
            <a:ext cx="503555" cy="311150"/>
          </a:xfrm>
          <a:custGeom>
            <a:avLst/>
            <a:gdLst/>
            <a:ahLst/>
            <a:cxnLst/>
            <a:rect l="l" t="t" r="r" b="b"/>
            <a:pathLst>
              <a:path w="503554" h="311150">
                <a:moveTo>
                  <a:pt x="0" y="51815"/>
                </a:moveTo>
                <a:lnTo>
                  <a:pt x="16325" y="14082"/>
                </a:lnTo>
                <a:lnTo>
                  <a:pt x="51815" y="0"/>
                </a:lnTo>
                <a:lnTo>
                  <a:pt x="451347" y="0"/>
                </a:lnTo>
                <a:lnTo>
                  <a:pt x="465625" y="1999"/>
                </a:lnTo>
                <a:lnTo>
                  <a:pt x="478386" y="7627"/>
                </a:lnTo>
                <a:lnTo>
                  <a:pt x="489070" y="16325"/>
                </a:lnTo>
                <a:lnTo>
                  <a:pt x="497116" y="27535"/>
                </a:lnTo>
                <a:lnTo>
                  <a:pt x="501964" y="40699"/>
                </a:lnTo>
                <a:lnTo>
                  <a:pt x="503163" y="51815"/>
                </a:lnTo>
                <a:lnTo>
                  <a:pt x="503163" y="259201"/>
                </a:lnTo>
                <a:lnTo>
                  <a:pt x="501161" y="273479"/>
                </a:lnTo>
                <a:lnTo>
                  <a:pt x="495529" y="286240"/>
                </a:lnTo>
                <a:lnTo>
                  <a:pt x="486826" y="296924"/>
                </a:lnTo>
                <a:lnTo>
                  <a:pt x="475615" y="304970"/>
                </a:lnTo>
                <a:lnTo>
                  <a:pt x="462455" y="309818"/>
                </a:lnTo>
                <a:lnTo>
                  <a:pt x="451347" y="311017"/>
                </a:lnTo>
                <a:lnTo>
                  <a:pt x="51815" y="311017"/>
                </a:lnTo>
                <a:lnTo>
                  <a:pt x="37527" y="309015"/>
                </a:lnTo>
                <a:lnTo>
                  <a:pt x="24763" y="303383"/>
                </a:lnTo>
                <a:lnTo>
                  <a:pt x="14082" y="294680"/>
                </a:lnTo>
                <a:lnTo>
                  <a:pt x="6041" y="283469"/>
                </a:lnTo>
                <a:lnTo>
                  <a:pt x="1198" y="270309"/>
                </a:lnTo>
                <a:lnTo>
                  <a:pt x="0" y="259201"/>
                </a:lnTo>
                <a:lnTo>
                  <a:pt x="0" y="51815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3266" y="2344277"/>
            <a:ext cx="502284" cy="256540"/>
          </a:xfrm>
          <a:custGeom>
            <a:avLst/>
            <a:gdLst/>
            <a:ahLst/>
            <a:cxnLst/>
            <a:rect l="l" t="t" r="r" b="b"/>
            <a:pathLst>
              <a:path w="502285" h="256539">
                <a:moveTo>
                  <a:pt x="459485" y="0"/>
                </a:moveTo>
                <a:lnTo>
                  <a:pt x="42671" y="0"/>
                </a:lnTo>
                <a:lnTo>
                  <a:pt x="31902" y="1373"/>
                </a:lnTo>
                <a:lnTo>
                  <a:pt x="19190" y="7041"/>
                </a:lnTo>
                <a:lnTo>
                  <a:pt x="9082" y="16354"/>
                </a:lnTo>
                <a:lnTo>
                  <a:pt x="2408" y="28500"/>
                </a:lnTo>
                <a:lnTo>
                  <a:pt x="0" y="42671"/>
                </a:lnTo>
                <a:lnTo>
                  <a:pt x="0" y="213512"/>
                </a:lnTo>
                <a:lnTo>
                  <a:pt x="28548" y="253772"/>
                </a:lnTo>
                <a:lnTo>
                  <a:pt x="42671" y="256184"/>
                </a:lnTo>
                <a:lnTo>
                  <a:pt x="459485" y="256184"/>
                </a:lnTo>
                <a:lnTo>
                  <a:pt x="499761" y="227623"/>
                </a:lnTo>
                <a:lnTo>
                  <a:pt x="502157" y="213512"/>
                </a:lnTo>
                <a:lnTo>
                  <a:pt x="502157" y="42671"/>
                </a:lnTo>
                <a:lnTo>
                  <a:pt x="473657" y="2396"/>
                </a:lnTo>
                <a:lnTo>
                  <a:pt x="45948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3266" y="2344277"/>
            <a:ext cx="502284" cy="256540"/>
          </a:xfrm>
          <a:custGeom>
            <a:avLst/>
            <a:gdLst/>
            <a:ahLst/>
            <a:cxnLst/>
            <a:rect l="l" t="t" r="r" b="b"/>
            <a:pathLst>
              <a:path w="502285" h="256539">
                <a:moveTo>
                  <a:pt x="0" y="42671"/>
                </a:moveTo>
                <a:lnTo>
                  <a:pt x="19190" y="7041"/>
                </a:lnTo>
                <a:lnTo>
                  <a:pt x="42671" y="0"/>
                </a:lnTo>
                <a:lnTo>
                  <a:pt x="459485" y="0"/>
                </a:lnTo>
                <a:lnTo>
                  <a:pt x="473657" y="2396"/>
                </a:lnTo>
                <a:lnTo>
                  <a:pt x="485803" y="9044"/>
                </a:lnTo>
                <a:lnTo>
                  <a:pt x="495116" y="19136"/>
                </a:lnTo>
                <a:lnTo>
                  <a:pt x="500784" y="31861"/>
                </a:lnTo>
                <a:lnTo>
                  <a:pt x="502157" y="42671"/>
                </a:lnTo>
                <a:lnTo>
                  <a:pt x="502157" y="213512"/>
                </a:lnTo>
                <a:lnTo>
                  <a:pt x="499761" y="227623"/>
                </a:lnTo>
                <a:lnTo>
                  <a:pt x="493113" y="239765"/>
                </a:lnTo>
                <a:lnTo>
                  <a:pt x="483021" y="249103"/>
                </a:lnTo>
                <a:lnTo>
                  <a:pt x="470296" y="254801"/>
                </a:lnTo>
                <a:lnTo>
                  <a:pt x="459485" y="256184"/>
                </a:lnTo>
                <a:lnTo>
                  <a:pt x="42671" y="256184"/>
                </a:lnTo>
                <a:lnTo>
                  <a:pt x="28548" y="253772"/>
                </a:lnTo>
                <a:lnTo>
                  <a:pt x="16405" y="247092"/>
                </a:lnTo>
                <a:lnTo>
                  <a:pt x="7073" y="236980"/>
                </a:lnTo>
                <a:lnTo>
                  <a:pt x="1380" y="224271"/>
                </a:lnTo>
                <a:lnTo>
                  <a:pt x="0" y="213512"/>
                </a:lnTo>
                <a:lnTo>
                  <a:pt x="0" y="42671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4748" y="1992873"/>
            <a:ext cx="641985" cy="492759"/>
          </a:xfrm>
          <a:custGeom>
            <a:avLst/>
            <a:gdLst/>
            <a:ahLst/>
            <a:cxnLst/>
            <a:rect l="l" t="t" r="r" b="b"/>
            <a:pathLst>
              <a:path w="641984" h="492760">
                <a:moveTo>
                  <a:pt x="559429" y="0"/>
                </a:moveTo>
                <a:lnTo>
                  <a:pt x="80014" y="24"/>
                </a:lnTo>
                <a:lnTo>
                  <a:pt x="39538" y="11834"/>
                </a:lnTo>
                <a:lnTo>
                  <a:pt x="10878" y="41163"/>
                </a:lnTo>
                <a:lnTo>
                  <a:pt x="0" y="82052"/>
                </a:lnTo>
                <a:lnTo>
                  <a:pt x="24" y="412604"/>
                </a:lnTo>
                <a:lnTo>
                  <a:pt x="11832" y="453100"/>
                </a:lnTo>
                <a:lnTo>
                  <a:pt x="41153" y="481768"/>
                </a:lnTo>
                <a:lnTo>
                  <a:pt x="82021" y="492648"/>
                </a:lnTo>
                <a:lnTo>
                  <a:pt x="561561" y="492621"/>
                </a:lnTo>
                <a:lnTo>
                  <a:pt x="602020" y="480773"/>
                </a:lnTo>
                <a:lnTo>
                  <a:pt x="630705" y="451451"/>
                </a:lnTo>
                <a:lnTo>
                  <a:pt x="641603" y="410596"/>
                </a:lnTo>
                <a:lnTo>
                  <a:pt x="641576" y="79919"/>
                </a:lnTo>
                <a:lnTo>
                  <a:pt x="629689" y="39481"/>
                </a:lnTo>
                <a:lnTo>
                  <a:pt x="600302" y="10860"/>
                </a:lnTo>
                <a:lnTo>
                  <a:pt x="559429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4748" y="1992873"/>
            <a:ext cx="641985" cy="492759"/>
          </a:xfrm>
          <a:custGeom>
            <a:avLst/>
            <a:gdLst/>
            <a:ahLst/>
            <a:cxnLst/>
            <a:rect l="l" t="t" r="r" b="b"/>
            <a:pathLst>
              <a:path w="641984" h="492760">
                <a:moveTo>
                  <a:pt x="0" y="82052"/>
                </a:moveTo>
                <a:lnTo>
                  <a:pt x="10878" y="41163"/>
                </a:lnTo>
                <a:lnTo>
                  <a:pt x="39538" y="11834"/>
                </a:lnTo>
                <a:lnTo>
                  <a:pt x="80014" y="24"/>
                </a:lnTo>
                <a:lnTo>
                  <a:pt x="82021" y="0"/>
                </a:lnTo>
                <a:lnTo>
                  <a:pt x="559429" y="0"/>
                </a:lnTo>
                <a:lnTo>
                  <a:pt x="573959" y="1280"/>
                </a:lnTo>
                <a:lnTo>
                  <a:pt x="587657" y="4973"/>
                </a:lnTo>
                <a:lnTo>
                  <a:pt x="621541" y="28334"/>
                </a:lnTo>
                <a:lnTo>
                  <a:pt x="639929" y="65493"/>
                </a:lnTo>
                <a:lnTo>
                  <a:pt x="641603" y="82052"/>
                </a:lnTo>
                <a:lnTo>
                  <a:pt x="641603" y="410596"/>
                </a:lnTo>
                <a:lnTo>
                  <a:pt x="640318" y="425129"/>
                </a:lnTo>
                <a:lnTo>
                  <a:pt x="636611" y="438821"/>
                </a:lnTo>
                <a:lnTo>
                  <a:pt x="613187" y="472648"/>
                </a:lnTo>
                <a:lnTo>
                  <a:pt x="575984" y="490980"/>
                </a:lnTo>
                <a:lnTo>
                  <a:pt x="559429" y="492648"/>
                </a:lnTo>
                <a:lnTo>
                  <a:pt x="82021" y="492648"/>
                </a:lnTo>
                <a:lnTo>
                  <a:pt x="67484" y="491365"/>
                </a:lnTo>
                <a:lnTo>
                  <a:pt x="53788" y="487665"/>
                </a:lnTo>
                <a:lnTo>
                  <a:pt x="19955" y="464265"/>
                </a:lnTo>
                <a:lnTo>
                  <a:pt x="1646" y="427049"/>
                </a:lnTo>
                <a:lnTo>
                  <a:pt x="0" y="410596"/>
                </a:lnTo>
                <a:lnTo>
                  <a:pt x="0" y="82052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6416" y="1819931"/>
            <a:ext cx="44323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14</a:t>
            </a:fld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3743709" y="2461764"/>
            <a:ext cx="10750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3"/>
          <p:cNvSpPr/>
          <p:nvPr/>
        </p:nvSpPr>
        <p:spPr>
          <a:xfrm>
            <a:off x="6781800" y="19812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7086600" y="43434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5704" y="2385564"/>
            <a:ext cx="18605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1.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80106" y="3432807"/>
            <a:ext cx="1696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2.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  <a:p>
            <a:pPr marL="85725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42384" y="1290061"/>
            <a:ext cx="245681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n-Intens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86360" algn="ctr">
              <a:lnSpc>
                <a:spcPts val="3025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4" y="342899"/>
                </a:lnTo>
                <a:lnTo>
                  <a:pt x="361942" y="344185"/>
                </a:lnTo>
                <a:lnTo>
                  <a:pt x="434331" y="349757"/>
                </a:lnTo>
                <a:lnTo>
                  <a:pt x="506720" y="358759"/>
                </a:lnTo>
                <a:lnTo>
                  <a:pt x="579109" y="370331"/>
                </a:lnTo>
                <a:lnTo>
                  <a:pt x="651499" y="383619"/>
                </a:lnTo>
                <a:lnTo>
                  <a:pt x="796278" y="411908"/>
                </a:lnTo>
                <a:lnTo>
                  <a:pt x="868668" y="425195"/>
                </a:lnTo>
                <a:lnTo>
                  <a:pt x="941058" y="436768"/>
                </a:lnTo>
                <a:lnTo>
                  <a:pt x="1013449" y="445769"/>
                </a:lnTo>
                <a:lnTo>
                  <a:pt x="1085839" y="451342"/>
                </a:lnTo>
                <a:lnTo>
                  <a:pt x="1158231" y="452627"/>
                </a:lnTo>
                <a:lnTo>
                  <a:pt x="1230622" y="448770"/>
                </a:lnTo>
                <a:lnTo>
                  <a:pt x="1303014" y="438911"/>
                </a:lnTo>
                <a:lnTo>
                  <a:pt x="1375407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4" y="0"/>
                </a:moveTo>
                <a:lnTo>
                  <a:pt x="217165" y="3857"/>
                </a:lnTo>
                <a:lnTo>
                  <a:pt x="144776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6" y="356615"/>
                </a:lnTo>
                <a:lnTo>
                  <a:pt x="217165" y="346757"/>
                </a:lnTo>
                <a:lnTo>
                  <a:pt x="289554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31" y="109727"/>
                </a:lnTo>
                <a:lnTo>
                  <a:pt x="1085839" y="108442"/>
                </a:lnTo>
                <a:lnTo>
                  <a:pt x="1013449" y="102869"/>
                </a:lnTo>
                <a:lnTo>
                  <a:pt x="941058" y="93868"/>
                </a:lnTo>
                <a:lnTo>
                  <a:pt x="868668" y="82295"/>
                </a:lnTo>
                <a:lnTo>
                  <a:pt x="796278" y="69008"/>
                </a:lnTo>
                <a:lnTo>
                  <a:pt x="651499" y="40719"/>
                </a:lnTo>
                <a:lnTo>
                  <a:pt x="579109" y="27431"/>
                </a:lnTo>
                <a:lnTo>
                  <a:pt x="506720" y="15859"/>
                </a:lnTo>
                <a:lnTo>
                  <a:pt x="434331" y="6857"/>
                </a:lnTo>
                <a:lnTo>
                  <a:pt x="361942" y="1285"/>
                </a:lnTo>
                <a:lnTo>
                  <a:pt x="289554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07" y="79295"/>
                </a:lnTo>
                <a:lnTo>
                  <a:pt x="1303014" y="96011"/>
                </a:lnTo>
                <a:lnTo>
                  <a:pt x="1230622" y="105870"/>
                </a:lnTo>
                <a:lnTo>
                  <a:pt x="1158231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6" y="13715"/>
                </a:lnTo>
                <a:lnTo>
                  <a:pt x="217165" y="3857"/>
                </a:lnTo>
                <a:lnTo>
                  <a:pt x="289554" y="0"/>
                </a:lnTo>
                <a:lnTo>
                  <a:pt x="361942" y="1285"/>
                </a:lnTo>
                <a:lnTo>
                  <a:pt x="434331" y="6857"/>
                </a:lnTo>
                <a:lnTo>
                  <a:pt x="506720" y="15859"/>
                </a:lnTo>
                <a:lnTo>
                  <a:pt x="579109" y="27431"/>
                </a:lnTo>
                <a:lnTo>
                  <a:pt x="651499" y="40719"/>
                </a:lnTo>
                <a:lnTo>
                  <a:pt x="723888" y="54863"/>
                </a:lnTo>
                <a:lnTo>
                  <a:pt x="796278" y="69008"/>
                </a:lnTo>
                <a:lnTo>
                  <a:pt x="868668" y="82295"/>
                </a:lnTo>
                <a:lnTo>
                  <a:pt x="941058" y="93868"/>
                </a:lnTo>
                <a:lnTo>
                  <a:pt x="1013449" y="102869"/>
                </a:lnTo>
                <a:lnTo>
                  <a:pt x="1085839" y="108442"/>
                </a:lnTo>
                <a:lnTo>
                  <a:pt x="1158231" y="109727"/>
                </a:lnTo>
                <a:lnTo>
                  <a:pt x="1230622" y="105870"/>
                </a:lnTo>
                <a:lnTo>
                  <a:pt x="1303014" y="96011"/>
                </a:lnTo>
                <a:lnTo>
                  <a:pt x="1375407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07" y="422195"/>
                </a:lnTo>
                <a:lnTo>
                  <a:pt x="1303014" y="438911"/>
                </a:lnTo>
                <a:lnTo>
                  <a:pt x="1230622" y="448770"/>
                </a:lnTo>
                <a:lnTo>
                  <a:pt x="1158231" y="452627"/>
                </a:lnTo>
                <a:lnTo>
                  <a:pt x="1085839" y="451342"/>
                </a:lnTo>
                <a:lnTo>
                  <a:pt x="1013449" y="445769"/>
                </a:lnTo>
                <a:lnTo>
                  <a:pt x="941058" y="436768"/>
                </a:lnTo>
                <a:lnTo>
                  <a:pt x="868668" y="425195"/>
                </a:lnTo>
                <a:lnTo>
                  <a:pt x="796278" y="411908"/>
                </a:lnTo>
                <a:lnTo>
                  <a:pt x="723888" y="397763"/>
                </a:lnTo>
                <a:lnTo>
                  <a:pt x="651499" y="383619"/>
                </a:lnTo>
                <a:lnTo>
                  <a:pt x="579109" y="370331"/>
                </a:lnTo>
                <a:lnTo>
                  <a:pt x="506720" y="358759"/>
                </a:lnTo>
                <a:lnTo>
                  <a:pt x="434331" y="349757"/>
                </a:lnTo>
                <a:lnTo>
                  <a:pt x="361942" y="344185"/>
                </a:lnTo>
                <a:lnTo>
                  <a:pt x="289554" y="342899"/>
                </a:lnTo>
                <a:lnTo>
                  <a:pt x="217165" y="346757"/>
                </a:lnTo>
                <a:lnTo>
                  <a:pt x="144776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65066" y="3235449"/>
            <a:ext cx="1270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547506"/>
            <a:ext cx="7754620" cy="136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Incr</a:t>
            </a:r>
            <a:r>
              <a:rPr sz="3000" b="1" spc="-5" dirty="0">
                <a:latin typeface="Calibri"/>
                <a:cs typeface="Calibri"/>
              </a:rPr>
              <a:t>ease</a:t>
            </a:r>
            <a:r>
              <a:rPr sz="3000" b="1" dirty="0">
                <a:latin typeface="Calibri"/>
                <a:cs typeface="Calibri"/>
              </a:rPr>
              <a:t>s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system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</a:t>
            </a:r>
            <a:r>
              <a:rPr sz="3000" b="1" spc="-15" dirty="0">
                <a:latin typeface="Calibri"/>
                <a:cs typeface="Calibri"/>
              </a:rPr>
              <a:t>hro</a:t>
            </a:r>
            <a:r>
              <a:rPr sz="3000" b="1" spc="-35" dirty="0">
                <a:latin typeface="Calibri"/>
                <a:cs typeface="Calibri"/>
              </a:rPr>
              <a:t>u</a:t>
            </a:r>
            <a:r>
              <a:rPr sz="3000" b="1" spc="-20" dirty="0">
                <a:latin typeface="Calibri"/>
                <a:cs typeface="Calibri"/>
              </a:rPr>
              <a:t>ghput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Calibri"/>
                <a:cs typeface="Calibri"/>
              </a:rPr>
              <a:t>Leas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nte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ad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greatest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otenti</a:t>
            </a:r>
            <a:r>
              <a:rPr sz="2800" spc="-10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ogres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processor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No</a:t>
            </a:r>
            <a:r>
              <a:rPr spc="10" dirty="0"/>
              <a:t>n</a:t>
            </a:r>
            <a:r>
              <a:rPr spc="-5" dirty="0"/>
              <a:t>-</a:t>
            </a:r>
            <a:r>
              <a:rPr dirty="0"/>
              <a:t>Intensive</a:t>
            </a:r>
            <a:r>
              <a:rPr spc="-50" dirty="0"/>
              <a:t> </a:t>
            </a:r>
            <a:r>
              <a:rPr dirty="0"/>
              <a:t>Cluster 	</a:t>
            </a:r>
          </a:p>
        </p:txBody>
      </p:sp>
      <p:sp>
        <p:nvSpPr>
          <p:cNvPr id="4" name="object 4"/>
          <p:cNvSpPr/>
          <p:nvPr/>
        </p:nvSpPr>
        <p:spPr>
          <a:xfrm>
            <a:off x="3491880" y="2598420"/>
            <a:ext cx="471170" cy="99695"/>
          </a:xfrm>
          <a:custGeom>
            <a:avLst/>
            <a:gdLst/>
            <a:ahLst/>
            <a:cxnLst/>
            <a:rect l="l" t="t" r="r" b="b"/>
            <a:pathLst>
              <a:path w="471170" h="99694">
                <a:moveTo>
                  <a:pt x="463539" y="0"/>
                </a:moveTo>
                <a:lnTo>
                  <a:pt x="7467" y="0"/>
                </a:lnTo>
                <a:lnTo>
                  <a:pt x="0" y="7498"/>
                </a:lnTo>
                <a:lnTo>
                  <a:pt x="0" y="92201"/>
                </a:lnTo>
                <a:lnTo>
                  <a:pt x="7467" y="99700"/>
                </a:lnTo>
                <a:lnTo>
                  <a:pt x="463539" y="99700"/>
                </a:lnTo>
                <a:lnTo>
                  <a:pt x="470915" y="92201"/>
                </a:lnTo>
                <a:lnTo>
                  <a:pt x="470915" y="7498"/>
                </a:lnTo>
                <a:lnTo>
                  <a:pt x="463539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880" y="2598420"/>
            <a:ext cx="471170" cy="99695"/>
          </a:xfrm>
          <a:custGeom>
            <a:avLst/>
            <a:gdLst/>
            <a:ahLst/>
            <a:cxnLst/>
            <a:rect l="l" t="t" r="r" b="b"/>
            <a:pathLst>
              <a:path w="471170" h="99694">
                <a:moveTo>
                  <a:pt x="0" y="16642"/>
                </a:moveTo>
                <a:lnTo>
                  <a:pt x="0" y="7498"/>
                </a:lnTo>
                <a:lnTo>
                  <a:pt x="7467" y="0"/>
                </a:lnTo>
                <a:lnTo>
                  <a:pt x="16611" y="0"/>
                </a:lnTo>
                <a:lnTo>
                  <a:pt x="454395" y="0"/>
                </a:lnTo>
                <a:lnTo>
                  <a:pt x="463539" y="0"/>
                </a:lnTo>
                <a:lnTo>
                  <a:pt x="470915" y="7498"/>
                </a:lnTo>
                <a:lnTo>
                  <a:pt x="470915" y="16642"/>
                </a:lnTo>
                <a:lnTo>
                  <a:pt x="470915" y="83057"/>
                </a:lnTo>
                <a:lnTo>
                  <a:pt x="470915" y="92201"/>
                </a:lnTo>
                <a:lnTo>
                  <a:pt x="463539" y="99700"/>
                </a:lnTo>
                <a:lnTo>
                  <a:pt x="7467" y="99700"/>
                </a:lnTo>
                <a:lnTo>
                  <a:pt x="0" y="92201"/>
                </a:lnTo>
                <a:lnTo>
                  <a:pt x="0" y="83057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43048" y="2584700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39" y="2869935"/>
            <a:ext cx="566420" cy="163195"/>
          </a:xfrm>
          <a:custGeom>
            <a:avLst/>
            <a:gdLst/>
            <a:ahLst/>
            <a:cxnLst/>
            <a:rect l="l" t="t" r="r" b="b"/>
            <a:pathLst>
              <a:path w="566420" h="163194">
                <a:moveTo>
                  <a:pt x="538977" y="0"/>
                </a:moveTo>
                <a:lnTo>
                  <a:pt x="26779" y="3"/>
                </a:lnTo>
                <a:lnTo>
                  <a:pt x="13255" y="3846"/>
                </a:lnTo>
                <a:lnTo>
                  <a:pt x="3652" y="13584"/>
                </a:lnTo>
                <a:lnTo>
                  <a:pt x="0" y="27188"/>
                </a:lnTo>
                <a:lnTo>
                  <a:pt x="3" y="136169"/>
                </a:lnTo>
                <a:lnTo>
                  <a:pt x="3846" y="149745"/>
                </a:lnTo>
                <a:lnTo>
                  <a:pt x="13584" y="159320"/>
                </a:lnTo>
                <a:lnTo>
                  <a:pt x="27188" y="162946"/>
                </a:lnTo>
                <a:lnTo>
                  <a:pt x="539386" y="162943"/>
                </a:lnTo>
                <a:lnTo>
                  <a:pt x="552910" y="159127"/>
                </a:lnTo>
                <a:lnTo>
                  <a:pt x="562513" y="149415"/>
                </a:lnTo>
                <a:lnTo>
                  <a:pt x="566165" y="135757"/>
                </a:lnTo>
                <a:lnTo>
                  <a:pt x="566162" y="26779"/>
                </a:lnTo>
                <a:lnTo>
                  <a:pt x="562319" y="13255"/>
                </a:lnTo>
                <a:lnTo>
                  <a:pt x="552581" y="3652"/>
                </a:lnTo>
                <a:lnTo>
                  <a:pt x="538977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39" y="2869935"/>
            <a:ext cx="566420" cy="163195"/>
          </a:xfrm>
          <a:custGeom>
            <a:avLst/>
            <a:gdLst/>
            <a:ahLst/>
            <a:cxnLst/>
            <a:rect l="l" t="t" r="r" b="b"/>
            <a:pathLst>
              <a:path w="566420" h="163194">
                <a:moveTo>
                  <a:pt x="0" y="27188"/>
                </a:moveTo>
                <a:lnTo>
                  <a:pt x="3652" y="13584"/>
                </a:lnTo>
                <a:lnTo>
                  <a:pt x="13255" y="3846"/>
                </a:lnTo>
                <a:lnTo>
                  <a:pt x="26779" y="3"/>
                </a:lnTo>
                <a:lnTo>
                  <a:pt x="27188" y="0"/>
                </a:lnTo>
                <a:lnTo>
                  <a:pt x="538977" y="0"/>
                </a:lnTo>
                <a:lnTo>
                  <a:pt x="552581" y="3652"/>
                </a:lnTo>
                <a:lnTo>
                  <a:pt x="562319" y="13255"/>
                </a:lnTo>
                <a:lnTo>
                  <a:pt x="566162" y="26779"/>
                </a:lnTo>
                <a:lnTo>
                  <a:pt x="566165" y="27188"/>
                </a:lnTo>
                <a:lnTo>
                  <a:pt x="566165" y="135757"/>
                </a:lnTo>
                <a:lnTo>
                  <a:pt x="562513" y="149415"/>
                </a:lnTo>
                <a:lnTo>
                  <a:pt x="552910" y="159127"/>
                </a:lnTo>
                <a:lnTo>
                  <a:pt x="539386" y="162943"/>
                </a:lnTo>
                <a:lnTo>
                  <a:pt x="538977" y="162946"/>
                </a:lnTo>
                <a:lnTo>
                  <a:pt x="27188" y="162946"/>
                </a:lnTo>
                <a:lnTo>
                  <a:pt x="13584" y="159320"/>
                </a:lnTo>
                <a:lnTo>
                  <a:pt x="3846" y="149745"/>
                </a:lnTo>
                <a:lnTo>
                  <a:pt x="3" y="136169"/>
                </a:lnTo>
                <a:lnTo>
                  <a:pt x="0" y="135757"/>
                </a:lnTo>
                <a:lnTo>
                  <a:pt x="0" y="27188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7034" y="3204850"/>
            <a:ext cx="720725" cy="226695"/>
          </a:xfrm>
          <a:custGeom>
            <a:avLst/>
            <a:gdLst/>
            <a:ahLst/>
            <a:cxnLst/>
            <a:rect l="l" t="t" r="r" b="b"/>
            <a:pathLst>
              <a:path w="720725" h="226695">
                <a:moveTo>
                  <a:pt x="682873" y="0"/>
                </a:moveTo>
                <a:lnTo>
                  <a:pt x="37703" y="0"/>
                </a:lnTo>
                <a:lnTo>
                  <a:pt x="34778" y="111"/>
                </a:lnTo>
                <a:lnTo>
                  <a:pt x="21138" y="3826"/>
                </a:lnTo>
                <a:lnTo>
                  <a:pt x="10094" y="12030"/>
                </a:lnTo>
                <a:lnTo>
                  <a:pt x="2698" y="23672"/>
                </a:lnTo>
                <a:lnTo>
                  <a:pt x="0" y="37703"/>
                </a:lnTo>
                <a:lnTo>
                  <a:pt x="0" y="188854"/>
                </a:lnTo>
                <a:lnTo>
                  <a:pt x="23672" y="223859"/>
                </a:lnTo>
                <a:lnTo>
                  <a:pt x="37703" y="226557"/>
                </a:lnTo>
                <a:lnTo>
                  <a:pt x="682873" y="226557"/>
                </a:lnTo>
                <a:lnTo>
                  <a:pt x="718035" y="202858"/>
                </a:lnTo>
                <a:lnTo>
                  <a:pt x="720730" y="188854"/>
                </a:lnTo>
                <a:lnTo>
                  <a:pt x="720730" y="37703"/>
                </a:lnTo>
                <a:lnTo>
                  <a:pt x="696950" y="2688"/>
                </a:lnTo>
                <a:lnTo>
                  <a:pt x="682873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7034" y="3204850"/>
            <a:ext cx="720725" cy="226695"/>
          </a:xfrm>
          <a:custGeom>
            <a:avLst/>
            <a:gdLst/>
            <a:ahLst/>
            <a:cxnLst/>
            <a:rect l="l" t="t" r="r" b="b"/>
            <a:pathLst>
              <a:path w="720725" h="226695">
                <a:moveTo>
                  <a:pt x="0" y="37703"/>
                </a:moveTo>
                <a:lnTo>
                  <a:pt x="21138" y="3826"/>
                </a:lnTo>
                <a:lnTo>
                  <a:pt x="37703" y="0"/>
                </a:lnTo>
                <a:lnTo>
                  <a:pt x="682873" y="0"/>
                </a:lnTo>
                <a:lnTo>
                  <a:pt x="696950" y="2688"/>
                </a:lnTo>
                <a:lnTo>
                  <a:pt x="708624" y="10056"/>
                </a:lnTo>
                <a:lnTo>
                  <a:pt x="716857" y="21062"/>
                </a:lnTo>
                <a:lnTo>
                  <a:pt x="720608" y="34660"/>
                </a:lnTo>
                <a:lnTo>
                  <a:pt x="720730" y="37703"/>
                </a:lnTo>
                <a:lnTo>
                  <a:pt x="720730" y="188854"/>
                </a:lnTo>
                <a:lnTo>
                  <a:pt x="718035" y="202858"/>
                </a:lnTo>
                <a:lnTo>
                  <a:pt x="710645" y="214486"/>
                </a:lnTo>
                <a:lnTo>
                  <a:pt x="699599" y="222693"/>
                </a:lnTo>
                <a:lnTo>
                  <a:pt x="685934" y="226436"/>
                </a:lnTo>
                <a:lnTo>
                  <a:pt x="682873" y="226557"/>
                </a:lnTo>
                <a:lnTo>
                  <a:pt x="37703" y="226557"/>
                </a:lnTo>
                <a:lnTo>
                  <a:pt x="23672" y="223859"/>
                </a:lnTo>
                <a:lnTo>
                  <a:pt x="12030" y="216462"/>
                </a:lnTo>
                <a:lnTo>
                  <a:pt x="3826" y="205419"/>
                </a:lnTo>
                <a:lnTo>
                  <a:pt x="111" y="191779"/>
                </a:lnTo>
                <a:lnTo>
                  <a:pt x="0" y="188854"/>
                </a:lnTo>
                <a:lnTo>
                  <a:pt x="0" y="37703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0874" y="2865243"/>
            <a:ext cx="614045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3603376"/>
            <a:ext cx="901700" cy="290830"/>
          </a:xfrm>
          <a:custGeom>
            <a:avLst/>
            <a:gdLst/>
            <a:ahLst/>
            <a:cxnLst/>
            <a:rect l="l" t="t" r="r" b="b"/>
            <a:pathLst>
              <a:path w="901700" h="290829">
                <a:moveTo>
                  <a:pt x="853074" y="0"/>
                </a:moveTo>
                <a:lnTo>
                  <a:pt x="48402" y="0"/>
                </a:lnTo>
                <a:lnTo>
                  <a:pt x="42721" y="329"/>
                </a:lnTo>
                <a:lnTo>
                  <a:pt x="8123" y="21528"/>
                </a:lnTo>
                <a:lnTo>
                  <a:pt x="0" y="48371"/>
                </a:lnTo>
                <a:lnTo>
                  <a:pt x="0" y="242056"/>
                </a:lnTo>
                <a:lnTo>
                  <a:pt x="21607" y="282327"/>
                </a:lnTo>
                <a:lnTo>
                  <a:pt x="48402" y="290443"/>
                </a:lnTo>
                <a:lnTo>
                  <a:pt x="853074" y="290443"/>
                </a:lnTo>
                <a:lnTo>
                  <a:pt x="893360" y="268854"/>
                </a:lnTo>
                <a:lnTo>
                  <a:pt x="901445" y="242056"/>
                </a:lnTo>
                <a:lnTo>
                  <a:pt x="901445" y="48371"/>
                </a:lnTo>
                <a:lnTo>
                  <a:pt x="879924" y="8087"/>
                </a:lnTo>
                <a:lnTo>
                  <a:pt x="853074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600" y="3603376"/>
            <a:ext cx="901700" cy="290830"/>
          </a:xfrm>
          <a:custGeom>
            <a:avLst/>
            <a:gdLst/>
            <a:ahLst/>
            <a:cxnLst/>
            <a:rect l="l" t="t" r="r" b="b"/>
            <a:pathLst>
              <a:path w="901700" h="290829">
                <a:moveTo>
                  <a:pt x="0" y="48371"/>
                </a:moveTo>
                <a:lnTo>
                  <a:pt x="17312" y="11292"/>
                </a:lnTo>
                <a:lnTo>
                  <a:pt x="48402" y="0"/>
                </a:lnTo>
                <a:lnTo>
                  <a:pt x="853074" y="0"/>
                </a:lnTo>
                <a:lnTo>
                  <a:pt x="867352" y="2126"/>
                </a:lnTo>
                <a:lnTo>
                  <a:pt x="879924" y="8087"/>
                </a:lnTo>
                <a:lnTo>
                  <a:pt x="890161" y="17254"/>
                </a:lnTo>
                <a:lnTo>
                  <a:pt x="897435" y="28998"/>
                </a:lnTo>
                <a:lnTo>
                  <a:pt x="901118" y="42691"/>
                </a:lnTo>
                <a:lnTo>
                  <a:pt x="901445" y="48371"/>
                </a:lnTo>
                <a:lnTo>
                  <a:pt x="901445" y="242056"/>
                </a:lnTo>
                <a:lnTo>
                  <a:pt x="899320" y="256289"/>
                </a:lnTo>
                <a:lnTo>
                  <a:pt x="893360" y="268854"/>
                </a:lnTo>
                <a:lnTo>
                  <a:pt x="884196" y="279109"/>
                </a:lnTo>
                <a:lnTo>
                  <a:pt x="872455" y="286409"/>
                </a:lnTo>
                <a:lnTo>
                  <a:pt x="858765" y="290113"/>
                </a:lnTo>
                <a:lnTo>
                  <a:pt x="853074" y="290443"/>
                </a:lnTo>
                <a:lnTo>
                  <a:pt x="48402" y="290443"/>
                </a:lnTo>
                <a:lnTo>
                  <a:pt x="34172" y="288307"/>
                </a:lnTo>
                <a:lnTo>
                  <a:pt x="21607" y="282327"/>
                </a:lnTo>
                <a:lnTo>
                  <a:pt x="11349" y="273145"/>
                </a:lnTo>
                <a:lnTo>
                  <a:pt x="4043" y="261405"/>
                </a:lnTo>
                <a:lnTo>
                  <a:pt x="333" y="247748"/>
                </a:lnTo>
                <a:lnTo>
                  <a:pt x="0" y="242056"/>
                </a:lnTo>
                <a:lnTo>
                  <a:pt x="0" y="48371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3183" y="3626634"/>
            <a:ext cx="7505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6747" y="1981962"/>
            <a:ext cx="222250" cy="2285365"/>
          </a:xfrm>
          <a:custGeom>
            <a:avLst/>
            <a:gdLst/>
            <a:ahLst/>
            <a:cxnLst/>
            <a:rect l="l" t="t" r="r" b="b"/>
            <a:pathLst>
              <a:path w="222250" h="2285365">
                <a:moveTo>
                  <a:pt x="88897" y="222308"/>
                </a:moveTo>
                <a:lnTo>
                  <a:pt x="88260" y="2285237"/>
                </a:lnTo>
                <a:lnTo>
                  <a:pt x="132709" y="2285237"/>
                </a:lnTo>
                <a:lnTo>
                  <a:pt x="133343" y="222333"/>
                </a:lnTo>
                <a:lnTo>
                  <a:pt x="88897" y="222308"/>
                </a:lnTo>
                <a:close/>
              </a:path>
              <a:path w="222250" h="2285365">
                <a:moveTo>
                  <a:pt x="211092" y="200009"/>
                </a:moveTo>
                <a:lnTo>
                  <a:pt x="133349" y="200009"/>
                </a:lnTo>
                <a:lnTo>
                  <a:pt x="133343" y="222333"/>
                </a:lnTo>
                <a:lnTo>
                  <a:pt x="222260" y="222382"/>
                </a:lnTo>
                <a:lnTo>
                  <a:pt x="211092" y="200009"/>
                </a:lnTo>
                <a:close/>
              </a:path>
              <a:path w="222250" h="2285365">
                <a:moveTo>
                  <a:pt x="133349" y="200009"/>
                </a:moveTo>
                <a:lnTo>
                  <a:pt x="88904" y="200009"/>
                </a:lnTo>
                <a:lnTo>
                  <a:pt x="88897" y="222308"/>
                </a:lnTo>
                <a:lnTo>
                  <a:pt x="133343" y="222333"/>
                </a:lnTo>
                <a:lnTo>
                  <a:pt x="133349" y="200009"/>
                </a:lnTo>
                <a:close/>
              </a:path>
              <a:path w="222250" h="2285365">
                <a:moveTo>
                  <a:pt x="111251" y="0"/>
                </a:moveTo>
                <a:lnTo>
                  <a:pt x="0" y="222260"/>
                </a:lnTo>
                <a:lnTo>
                  <a:pt x="88897" y="222308"/>
                </a:lnTo>
                <a:lnTo>
                  <a:pt x="88904" y="200009"/>
                </a:lnTo>
                <a:lnTo>
                  <a:pt x="211092" y="200009"/>
                </a:lnTo>
                <a:lnTo>
                  <a:pt x="11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264788"/>
            <a:ext cx="6104890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latin typeface="Calibri"/>
                <a:cs typeface="Calibri"/>
              </a:rPr>
              <a:t>Prior</a:t>
            </a:r>
            <a:r>
              <a:rPr sz="3200" b="1" i="1" spc="10" dirty="0">
                <a:latin typeface="Calibri"/>
                <a:cs typeface="Calibri"/>
              </a:rPr>
              <a:t>i</a:t>
            </a:r>
            <a:r>
              <a:rPr sz="3200" b="1" i="1" dirty="0">
                <a:latin typeface="Calibri"/>
                <a:cs typeface="Calibri"/>
              </a:rPr>
              <a:t>tize</a:t>
            </a:r>
            <a:r>
              <a:rPr sz="3200" b="1" i="1" spc="-114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threads</a:t>
            </a:r>
            <a:r>
              <a:rPr sz="3200" b="1" i="1" spc="-9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accordi</a:t>
            </a:r>
            <a:r>
              <a:rPr sz="3200" b="1" i="1" spc="5" dirty="0">
                <a:latin typeface="Calibri"/>
                <a:cs typeface="Calibri"/>
              </a:rPr>
              <a:t>n</a:t>
            </a:r>
            <a:r>
              <a:rPr sz="3200" b="1" i="1" dirty="0">
                <a:latin typeface="Calibri"/>
                <a:cs typeface="Calibri"/>
              </a:rPr>
              <a:t>g</a:t>
            </a:r>
            <a:r>
              <a:rPr sz="3200" b="1" i="1" spc="-1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to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MPKI</a:t>
            </a:r>
            <a:endParaRPr sz="3200">
              <a:latin typeface="Calibri"/>
              <a:cs typeface="Calibri"/>
            </a:endParaRPr>
          </a:p>
          <a:p>
            <a:pPr marL="1537970">
              <a:lnSpc>
                <a:spcPct val="100000"/>
              </a:lnSpc>
              <a:spcBef>
                <a:spcPts val="2290"/>
              </a:spcBef>
            </a:pP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gh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6601" y="2298315"/>
            <a:ext cx="9277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pr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0911" y="2269511"/>
            <a:ext cx="18103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owes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KI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0911" y="3765928"/>
            <a:ext cx="19221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ghes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3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PKI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796" y="2462662"/>
            <a:ext cx="520065" cy="186055"/>
          </a:xfrm>
          <a:custGeom>
            <a:avLst/>
            <a:gdLst/>
            <a:ahLst/>
            <a:cxnLst/>
            <a:rect l="l" t="t" r="r" b="b"/>
            <a:pathLst>
              <a:path w="520064" h="186055">
                <a:moveTo>
                  <a:pt x="0" y="185531"/>
                </a:moveTo>
                <a:lnTo>
                  <a:pt x="38879" y="184187"/>
                </a:lnTo>
                <a:lnTo>
                  <a:pt x="76979" y="180339"/>
                </a:lnTo>
                <a:lnTo>
                  <a:pt x="130962" y="170483"/>
                </a:lnTo>
                <a:lnTo>
                  <a:pt x="178803" y="156560"/>
                </a:lnTo>
                <a:lnTo>
                  <a:pt x="217867" y="139510"/>
                </a:lnTo>
                <a:lnTo>
                  <a:pt x="251745" y="113535"/>
                </a:lnTo>
                <a:lnTo>
                  <a:pt x="261044" y="85876"/>
                </a:lnTo>
                <a:lnTo>
                  <a:pt x="263857" y="78947"/>
                </a:lnTo>
                <a:lnTo>
                  <a:pt x="291685" y="52289"/>
                </a:lnTo>
                <a:lnTo>
                  <a:pt x="327230" y="34378"/>
                </a:lnTo>
                <a:lnTo>
                  <a:pt x="372423" y="19293"/>
                </a:lnTo>
                <a:lnTo>
                  <a:pt x="424626" y="7970"/>
                </a:lnTo>
                <a:lnTo>
                  <a:pt x="481203" y="1344"/>
                </a:lnTo>
                <a:lnTo>
                  <a:pt x="500579" y="341"/>
                </a:lnTo>
                <a:lnTo>
                  <a:pt x="520049" y="0"/>
                </a:lnTo>
              </a:path>
            </a:pathLst>
          </a:custGeom>
          <a:ln w="158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8045" y="3748521"/>
            <a:ext cx="291465" cy="209550"/>
          </a:xfrm>
          <a:custGeom>
            <a:avLst/>
            <a:gdLst/>
            <a:ahLst/>
            <a:cxnLst/>
            <a:rect l="l" t="t" r="r" b="b"/>
            <a:pathLst>
              <a:path w="291464" h="209550">
                <a:moveTo>
                  <a:pt x="0" y="0"/>
                </a:moveTo>
                <a:lnTo>
                  <a:pt x="46390" y="6223"/>
                </a:lnTo>
                <a:lnTo>
                  <a:pt x="88793" y="23056"/>
                </a:lnTo>
                <a:lnTo>
                  <a:pt x="123222" y="47741"/>
                </a:lnTo>
                <a:lnTo>
                  <a:pt x="149828" y="88103"/>
                </a:lnTo>
                <a:lnTo>
                  <a:pt x="153125" y="110595"/>
                </a:lnTo>
                <a:lnTo>
                  <a:pt x="156118" y="122091"/>
                </a:lnTo>
                <a:lnTo>
                  <a:pt x="184505" y="163840"/>
                </a:lnTo>
                <a:lnTo>
                  <a:pt x="219160" y="188351"/>
                </a:lnTo>
                <a:lnTo>
                  <a:pt x="261125" y="204513"/>
                </a:lnTo>
                <a:lnTo>
                  <a:pt x="276093" y="207653"/>
                </a:lnTo>
                <a:lnTo>
                  <a:pt x="291321" y="209529"/>
                </a:lnTo>
              </a:path>
            </a:pathLst>
          </a:custGeom>
          <a:ln w="158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3"/>
          <p:cNvSpPr/>
          <p:nvPr/>
        </p:nvSpPr>
        <p:spPr>
          <a:xfrm>
            <a:off x="7086600" y="4495800"/>
            <a:ext cx="1600200" cy="16764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5704" y="2385564"/>
            <a:ext cx="18605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1.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80106" y="3432807"/>
            <a:ext cx="1696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2.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  <a:p>
            <a:pPr marL="85725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42384" y="1290061"/>
            <a:ext cx="245681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3.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n-Intens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-1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86360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86600" y="20574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825489" y="0"/>
                </a:moveTo>
                <a:lnTo>
                  <a:pt x="165110" y="0"/>
                </a:lnTo>
                <a:lnTo>
                  <a:pt x="159391" y="97"/>
                </a:lnTo>
                <a:lnTo>
                  <a:pt x="116838" y="7166"/>
                </a:lnTo>
                <a:lnTo>
                  <a:pt x="78713" y="24377"/>
                </a:lnTo>
                <a:lnTo>
                  <a:pt x="46490" y="50252"/>
                </a:lnTo>
                <a:lnTo>
                  <a:pt x="21646" y="83317"/>
                </a:lnTo>
                <a:lnTo>
                  <a:pt x="5657" y="122095"/>
                </a:lnTo>
                <a:lnTo>
                  <a:pt x="0" y="165110"/>
                </a:lnTo>
                <a:lnTo>
                  <a:pt x="0" y="1054089"/>
                </a:lnTo>
                <a:lnTo>
                  <a:pt x="7166" y="1102361"/>
                </a:lnTo>
                <a:lnTo>
                  <a:pt x="24377" y="1140486"/>
                </a:lnTo>
                <a:lnTo>
                  <a:pt x="50252" y="1172709"/>
                </a:lnTo>
                <a:lnTo>
                  <a:pt x="83317" y="1197553"/>
                </a:lnTo>
                <a:lnTo>
                  <a:pt x="122095" y="1213542"/>
                </a:lnTo>
                <a:lnTo>
                  <a:pt x="165110" y="1219199"/>
                </a:lnTo>
                <a:lnTo>
                  <a:pt x="825489" y="1219199"/>
                </a:lnTo>
                <a:lnTo>
                  <a:pt x="873761" y="1212033"/>
                </a:lnTo>
                <a:lnTo>
                  <a:pt x="911886" y="1194822"/>
                </a:lnTo>
                <a:lnTo>
                  <a:pt x="944109" y="1168947"/>
                </a:lnTo>
                <a:lnTo>
                  <a:pt x="968953" y="1135882"/>
                </a:lnTo>
                <a:lnTo>
                  <a:pt x="984942" y="1097104"/>
                </a:lnTo>
                <a:lnTo>
                  <a:pt x="990599" y="1054089"/>
                </a:lnTo>
                <a:lnTo>
                  <a:pt x="990599" y="165110"/>
                </a:lnTo>
                <a:lnTo>
                  <a:pt x="983433" y="116838"/>
                </a:lnTo>
                <a:lnTo>
                  <a:pt x="966222" y="78713"/>
                </a:lnTo>
                <a:lnTo>
                  <a:pt x="940347" y="46490"/>
                </a:lnTo>
                <a:lnTo>
                  <a:pt x="907282" y="21646"/>
                </a:lnTo>
                <a:lnTo>
                  <a:pt x="868504" y="5657"/>
                </a:lnTo>
                <a:lnTo>
                  <a:pt x="8254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4" y="342899"/>
                </a:lnTo>
                <a:lnTo>
                  <a:pt x="361942" y="344185"/>
                </a:lnTo>
                <a:lnTo>
                  <a:pt x="434331" y="349757"/>
                </a:lnTo>
                <a:lnTo>
                  <a:pt x="506720" y="358759"/>
                </a:lnTo>
                <a:lnTo>
                  <a:pt x="579109" y="370331"/>
                </a:lnTo>
                <a:lnTo>
                  <a:pt x="651499" y="383619"/>
                </a:lnTo>
                <a:lnTo>
                  <a:pt x="796278" y="411908"/>
                </a:lnTo>
                <a:lnTo>
                  <a:pt x="868668" y="425195"/>
                </a:lnTo>
                <a:lnTo>
                  <a:pt x="941058" y="436768"/>
                </a:lnTo>
                <a:lnTo>
                  <a:pt x="1013449" y="445769"/>
                </a:lnTo>
                <a:lnTo>
                  <a:pt x="1085839" y="451342"/>
                </a:lnTo>
                <a:lnTo>
                  <a:pt x="1158231" y="452627"/>
                </a:lnTo>
                <a:lnTo>
                  <a:pt x="1230622" y="448770"/>
                </a:lnTo>
                <a:lnTo>
                  <a:pt x="1303014" y="438911"/>
                </a:lnTo>
                <a:lnTo>
                  <a:pt x="1375407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4" y="0"/>
                </a:moveTo>
                <a:lnTo>
                  <a:pt x="217165" y="3857"/>
                </a:lnTo>
                <a:lnTo>
                  <a:pt x="144776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6" y="356615"/>
                </a:lnTo>
                <a:lnTo>
                  <a:pt x="217165" y="346757"/>
                </a:lnTo>
                <a:lnTo>
                  <a:pt x="289554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31" y="109727"/>
                </a:lnTo>
                <a:lnTo>
                  <a:pt x="1085839" y="108442"/>
                </a:lnTo>
                <a:lnTo>
                  <a:pt x="1013449" y="102869"/>
                </a:lnTo>
                <a:lnTo>
                  <a:pt x="941058" y="93868"/>
                </a:lnTo>
                <a:lnTo>
                  <a:pt x="868668" y="82295"/>
                </a:lnTo>
                <a:lnTo>
                  <a:pt x="796278" y="69008"/>
                </a:lnTo>
                <a:lnTo>
                  <a:pt x="651499" y="40719"/>
                </a:lnTo>
                <a:lnTo>
                  <a:pt x="579109" y="27431"/>
                </a:lnTo>
                <a:lnTo>
                  <a:pt x="506720" y="15859"/>
                </a:lnTo>
                <a:lnTo>
                  <a:pt x="434331" y="6857"/>
                </a:lnTo>
                <a:lnTo>
                  <a:pt x="361942" y="1285"/>
                </a:lnTo>
                <a:lnTo>
                  <a:pt x="289554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07" y="79295"/>
                </a:lnTo>
                <a:lnTo>
                  <a:pt x="1303014" y="96011"/>
                </a:lnTo>
                <a:lnTo>
                  <a:pt x="1230622" y="105870"/>
                </a:lnTo>
                <a:lnTo>
                  <a:pt x="1158231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6" y="13715"/>
                </a:lnTo>
                <a:lnTo>
                  <a:pt x="217165" y="3857"/>
                </a:lnTo>
                <a:lnTo>
                  <a:pt x="289554" y="0"/>
                </a:lnTo>
                <a:lnTo>
                  <a:pt x="361942" y="1285"/>
                </a:lnTo>
                <a:lnTo>
                  <a:pt x="434331" y="6857"/>
                </a:lnTo>
                <a:lnTo>
                  <a:pt x="506720" y="15859"/>
                </a:lnTo>
                <a:lnTo>
                  <a:pt x="579109" y="27431"/>
                </a:lnTo>
                <a:lnTo>
                  <a:pt x="651499" y="40719"/>
                </a:lnTo>
                <a:lnTo>
                  <a:pt x="723888" y="54863"/>
                </a:lnTo>
                <a:lnTo>
                  <a:pt x="796278" y="69008"/>
                </a:lnTo>
                <a:lnTo>
                  <a:pt x="868668" y="82295"/>
                </a:lnTo>
                <a:lnTo>
                  <a:pt x="941058" y="93868"/>
                </a:lnTo>
                <a:lnTo>
                  <a:pt x="1013449" y="102869"/>
                </a:lnTo>
                <a:lnTo>
                  <a:pt x="1085839" y="108442"/>
                </a:lnTo>
                <a:lnTo>
                  <a:pt x="1158231" y="109727"/>
                </a:lnTo>
                <a:lnTo>
                  <a:pt x="1230622" y="105870"/>
                </a:lnTo>
                <a:lnTo>
                  <a:pt x="1303014" y="96011"/>
                </a:lnTo>
                <a:lnTo>
                  <a:pt x="1375407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07" y="422195"/>
                </a:lnTo>
                <a:lnTo>
                  <a:pt x="1303014" y="438911"/>
                </a:lnTo>
                <a:lnTo>
                  <a:pt x="1230622" y="448770"/>
                </a:lnTo>
                <a:lnTo>
                  <a:pt x="1158231" y="452627"/>
                </a:lnTo>
                <a:lnTo>
                  <a:pt x="1085839" y="451342"/>
                </a:lnTo>
                <a:lnTo>
                  <a:pt x="1013449" y="445769"/>
                </a:lnTo>
                <a:lnTo>
                  <a:pt x="941058" y="436768"/>
                </a:lnTo>
                <a:lnTo>
                  <a:pt x="868668" y="425195"/>
                </a:lnTo>
                <a:lnTo>
                  <a:pt x="796278" y="411908"/>
                </a:lnTo>
                <a:lnTo>
                  <a:pt x="723888" y="397763"/>
                </a:lnTo>
                <a:lnTo>
                  <a:pt x="651499" y="383619"/>
                </a:lnTo>
                <a:lnTo>
                  <a:pt x="579109" y="370331"/>
                </a:lnTo>
                <a:lnTo>
                  <a:pt x="506720" y="358759"/>
                </a:lnTo>
                <a:lnTo>
                  <a:pt x="434331" y="349757"/>
                </a:lnTo>
                <a:lnTo>
                  <a:pt x="361942" y="344185"/>
                </a:lnTo>
                <a:lnTo>
                  <a:pt x="289554" y="342899"/>
                </a:lnTo>
                <a:lnTo>
                  <a:pt x="217165" y="346757"/>
                </a:lnTo>
                <a:lnTo>
                  <a:pt x="144776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65066" y="3235449"/>
            <a:ext cx="178053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7150">
              <a:lnSpc>
                <a:spcPts val="3025"/>
              </a:lnSpc>
              <a:spcBef>
                <a:spcPts val="145"/>
              </a:spcBef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Intensive</a:t>
            </a:r>
            <a:endParaRPr sz="2800">
              <a:latin typeface="Calibri"/>
              <a:cs typeface="Calibri"/>
            </a:endParaRPr>
          </a:p>
          <a:p>
            <a:pPr marL="126364" algn="ctr">
              <a:lnSpc>
                <a:spcPts val="3025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7" y="342899"/>
                </a:lnTo>
                <a:lnTo>
                  <a:pt x="361947" y="344185"/>
                </a:lnTo>
                <a:lnTo>
                  <a:pt x="434337" y="349757"/>
                </a:lnTo>
                <a:lnTo>
                  <a:pt x="506727" y="358759"/>
                </a:lnTo>
                <a:lnTo>
                  <a:pt x="579118" y="370331"/>
                </a:lnTo>
                <a:lnTo>
                  <a:pt x="651509" y="383619"/>
                </a:lnTo>
                <a:lnTo>
                  <a:pt x="796290" y="411908"/>
                </a:lnTo>
                <a:lnTo>
                  <a:pt x="868681" y="425195"/>
                </a:lnTo>
                <a:lnTo>
                  <a:pt x="941072" y="436768"/>
                </a:lnTo>
                <a:lnTo>
                  <a:pt x="1013462" y="445769"/>
                </a:lnTo>
                <a:lnTo>
                  <a:pt x="1085852" y="451342"/>
                </a:lnTo>
                <a:lnTo>
                  <a:pt x="1158242" y="452627"/>
                </a:lnTo>
                <a:lnTo>
                  <a:pt x="1230632" y="448770"/>
                </a:lnTo>
                <a:lnTo>
                  <a:pt x="1303022" y="438911"/>
                </a:lnTo>
                <a:lnTo>
                  <a:pt x="1375411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7" y="0"/>
                </a:moveTo>
                <a:lnTo>
                  <a:pt x="217167" y="3857"/>
                </a:lnTo>
                <a:lnTo>
                  <a:pt x="144777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7" y="356615"/>
                </a:lnTo>
                <a:lnTo>
                  <a:pt x="217167" y="346757"/>
                </a:lnTo>
                <a:lnTo>
                  <a:pt x="289557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42" y="109727"/>
                </a:lnTo>
                <a:lnTo>
                  <a:pt x="1085852" y="108442"/>
                </a:lnTo>
                <a:lnTo>
                  <a:pt x="1013462" y="102869"/>
                </a:lnTo>
                <a:lnTo>
                  <a:pt x="941072" y="93868"/>
                </a:lnTo>
                <a:lnTo>
                  <a:pt x="868681" y="82295"/>
                </a:lnTo>
                <a:lnTo>
                  <a:pt x="796290" y="69008"/>
                </a:lnTo>
                <a:lnTo>
                  <a:pt x="651509" y="40719"/>
                </a:lnTo>
                <a:lnTo>
                  <a:pt x="579118" y="27431"/>
                </a:lnTo>
                <a:lnTo>
                  <a:pt x="506727" y="15859"/>
                </a:lnTo>
                <a:lnTo>
                  <a:pt x="434337" y="6857"/>
                </a:lnTo>
                <a:lnTo>
                  <a:pt x="361947" y="1285"/>
                </a:lnTo>
                <a:lnTo>
                  <a:pt x="289557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11" y="79295"/>
                </a:lnTo>
                <a:lnTo>
                  <a:pt x="1303022" y="96011"/>
                </a:lnTo>
                <a:lnTo>
                  <a:pt x="1230632" y="105870"/>
                </a:lnTo>
                <a:lnTo>
                  <a:pt x="1158242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7" y="13715"/>
                </a:lnTo>
                <a:lnTo>
                  <a:pt x="217167" y="3857"/>
                </a:lnTo>
                <a:lnTo>
                  <a:pt x="289557" y="0"/>
                </a:lnTo>
                <a:lnTo>
                  <a:pt x="361947" y="1285"/>
                </a:lnTo>
                <a:lnTo>
                  <a:pt x="434337" y="6857"/>
                </a:lnTo>
                <a:lnTo>
                  <a:pt x="506727" y="15859"/>
                </a:lnTo>
                <a:lnTo>
                  <a:pt x="579118" y="27431"/>
                </a:lnTo>
                <a:lnTo>
                  <a:pt x="651509" y="40719"/>
                </a:lnTo>
                <a:lnTo>
                  <a:pt x="723899" y="54863"/>
                </a:lnTo>
                <a:lnTo>
                  <a:pt x="796290" y="69008"/>
                </a:lnTo>
                <a:lnTo>
                  <a:pt x="868681" y="82295"/>
                </a:lnTo>
                <a:lnTo>
                  <a:pt x="941072" y="93868"/>
                </a:lnTo>
                <a:lnTo>
                  <a:pt x="1013462" y="102869"/>
                </a:lnTo>
                <a:lnTo>
                  <a:pt x="1085852" y="108442"/>
                </a:lnTo>
                <a:lnTo>
                  <a:pt x="1158242" y="109727"/>
                </a:lnTo>
                <a:lnTo>
                  <a:pt x="1230632" y="105870"/>
                </a:lnTo>
                <a:lnTo>
                  <a:pt x="1303022" y="96011"/>
                </a:lnTo>
                <a:lnTo>
                  <a:pt x="1375411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11" y="422195"/>
                </a:lnTo>
                <a:lnTo>
                  <a:pt x="1303022" y="438911"/>
                </a:lnTo>
                <a:lnTo>
                  <a:pt x="1230632" y="448770"/>
                </a:lnTo>
                <a:lnTo>
                  <a:pt x="1158242" y="452627"/>
                </a:lnTo>
                <a:lnTo>
                  <a:pt x="1085852" y="451342"/>
                </a:lnTo>
                <a:lnTo>
                  <a:pt x="1013462" y="445769"/>
                </a:lnTo>
                <a:lnTo>
                  <a:pt x="941072" y="436768"/>
                </a:lnTo>
                <a:lnTo>
                  <a:pt x="868681" y="425195"/>
                </a:lnTo>
                <a:lnTo>
                  <a:pt x="796290" y="411908"/>
                </a:lnTo>
                <a:lnTo>
                  <a:pt x="723899" y="397763"/>
                </a:lnTo>
                <a:lnTo>
                  <a:pt x="651509" y="383619"/>
                </a:lnTo>
                <a:lnTo>
                  <a:pt x="579118" y="370331"/>
                </a:lnTo>
                <a:lnTo>
                  <a:pt x="506727" y="358759"/>
                </a:lnTo>
                <a:lnTo>
                  <a:pt x="434337" y="349757"/>
                </a:lnTo>
                <a:lnTo>
                  <a:pt x="361947" y="344185"/>
                </a:lnTo>
                <a:lnTo>
                  <a:pt x="289557" y="342899"/>
                </a:lnTo>
                <a:lnTo>
                  <a:pt x="217167" y="346757"/>
                </a:lnTo>
                <a:lnTo>
                  <a:pt x="144777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446016" y="6131686"/>
            <a:ext cx="8807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852796" y="3801740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4">
                <a:moveTo>
                  <a:pt x="990609" y="0"/>
                </a:moveTo>
                <a:lnTo>
                  <a:pt x="138565" y="0"/>
                </a:lnTo>
                <a:lnTo>
                  <a:pt x="0" y="554102"/>
                </a:lnTo>
                <a:lnTo>
                  <a:pt x="852168" y="554102"/>
                </a:lnTo>
                <a:lnTo>
                  <a:pt x="990609" y="0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114800" y="2286000"/>
            <a:ext cx="457200" cy="2133600"/>
          </a:xfrm>
          <a:custGeom>
            <a:avLst/>
            <a:gdLst/>
            <a:ahLst/>
            <a:cxnLst/>
            <a:rect l="l" t="t" r="r" b="b"/>
            <a:pathLst>
              <a:path w="457200" h="2133600">
                <a:moveTo>
                  <a:pt x="0" y="0"/>
                </a:moveTo>
                <a:lnTo>
                  <a:pt x="40545" y="595"/>
                </a:lnTo>
                <a:lnTo>
                  <a:pt x="78749" y="2315"/>
                </a:lnTo>
                <a:lnTo>
                  <a:pt x="130308" y="6778"/>
                </a:lnTo>
                <a:lnTo>
                  <a:pt x="173111" y="13195"/>
                </a:lnTo>
                <a:lnTo>
                  <a:pt x="212948" y="24196"/>
                </a:lnTo>
                <a:lnTo>
                  <a:pt x="228599" y="38099"/>
                </a:lnTo>
                <a:lnTo>
                  <a:pt x="228599" y="1028699"/>
                </a:lnTo>
                <a:lnTo>
                  <a:pt x="229509" y="1032128"/>
                </a:lnTo>
                <a:lnTo>
                  <a:pt x="269353" y="1050440"/>
                </a:lnTo>
                <a:lnTo>
                  <a:pt x="307897" y="1057568"/>
                </a:lnTo>
                <a:lnTo>
                  <a:pt x="356067" y="1062886"/>
                </a:lnTo>
                <a:lnTo>
                  <a:pt x="411771" y="1066049"/>
                </a:lnTo>
                <a:lnTo>
                  <a:pt x="452060" y="1066790"/>
                </a:lnTo>
                <a:lnTo>
                  <a:pt x="457199" y="1066799"/>
                </a:lnTo>
                <a:lnTo>
                  <a:pt x="416654" y="1067395"/>
                </a:lnTo>
                <a:lnTo>
                  <a:pt x="378450" y="1069115"/>
                </a:lnTo>
                <a:lnTo>
                  <a:pt x="326891" y="1073578"/>
                </a:lnTo>
                <a:lnTo>
                  <a:pt x="284088" y="1079995"/>
                </a:lnTo>
                <a:lnTo>
                  <a:pt x="244251" y="1090996"/>
                </a:lnTo>
                <a:lnTo>
                  <a:pt x="228599" y="2095499"/>
                </a:lnTo>
                <a:lnTo>
                  <a:pt x="187846" y="2117237"/>
                </a:lnTo>
                <a:lnTo>
                  <a:pt x="149302" y="2124366"/>
                </a:lnTo>
                <a:lnTo>
                  <a:pt x="101132" y="2129685"/>
                </a:lnTo>
                <a:lnTo>
                  <a:pt x="45428" y="2132849"/>
                </a:lnTo>
                <a:lnTo>
                  <a:pt x="5139" y="2133590"/>
                </a:lnTo>
                <a:lnTo>
                  <a:pt x="0" y="2133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1710" y="1905762"/>
            <a:ext cx="222250" cy="2590800"/>
          </a:xfrm>
          <a:custGeom>
            <a:avLst/>
            <a:gdLst/>
            <a:ahLst/>
            <a:cxnLst/>
            <a:rect l="l" t="t" r="r" b="b"/>
            <a:pathLst>
              <a:path w="222250" h="2590800">
                <a:moveTo>
                  <a:pt x="133349" y="200009"/>
                </a:moveTo>
                <a:lnTo>
                  <a:pt x="88904" y="200009"/>
                </a:lnTo>
                <a:lnTo>
                  <a:pt x="87498" y="2590799"/>
                </a:lnTo>
                <a:lnTo>
                  <a:pt x="131957" y="2590799"/>
                </a:lnTo>
                <a:lnTo>
                  <a:pt x="133349" y="200009"/>
                </a:lnTo>
                <a:close/>
              </a:path>
              <a:path w="222250" h="2590800">
                <a:moveTo>
                  <a:pt x="211086" y="200009"/>
                </a:moveTo>
                <a:lnTo>
                  <a:pt x="133349" y="200009"/>
                </a:lnTo>
                <a:lnTo>
                  <a:pt x="133336" y="222333"/>
                </a:lnTo>
                <a:lnTo>
                  <a:pt x="222254" y="222382"/>
                </a:lnTo>
                <a:lnTo>
                  <a:pt x="211086" y="200009"/>
                </a:lnTo>
                <a:close/>
              </a:path>
              <a:path w="222250" h="2590800">
                <a:moveTo>
                  <a:pt x="133337" y="222308"/>
                </a:moveTo>
                <a:lnTo>
                  <a:pt x="88890" y="222308"/>
                </a:lnTo>
                <a:lnTo>
                  <a:pt x="133336" y="222333"/>
                </a:lnTo>
                <a:close/>
              </a:path>
              <a:path w="222250" h="2590800">
                <a:moveTo>
                  <a:pt x="111251" y="0"/>
                </a:moveTo>
                <a:lnTo>
                  <a:pt x="0" y="222260"/>
                </a:lnTo>
                <a:lnTo>
                  <a:pt x="88890" y="222308"/>
                </a:lnTo>
                <a:lnTo>
                  <a:pt x="88904" y="200009"/>
                </a:lnTo>
                <a:lnTo>
                  <a:pt x="211086" y="200009"/>
                </a:lnTo>
                <a:lnTo>
                  <a:pt x="11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64788"/>
            <a:ext cx="7021195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latin typeface="Calibri"/>
                <a:cs typeface="Calibri"/>
              </a:rPr>
              <a:t>Period</a:t>
            </a:r>
            <a:r>
              <a:rPr sz="3200" b="1" i="1" spc="10" dirty="0">
                <a:latin typeface="Calibri"/>
                <a:cs typeface="Calibri"/>
              </a:rPr>
              <a:t>i</a:t>
            </a:r>
            <a:r>
              <a:rPr sz="3200" b="1" i="1" dirty="0">
                <a:latin typeface="Calibri"/>
                <a:cs typeface="Calibri"/>
              </a:rPr>
              <a:t>cally</a:t>
            </a:r>
            <a:r>
              <a:rPr sz="3200" b="1" i="1" spc="-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shuffl</a:t>
            </a:r>
            <a:r>
              <a:rPr sz="3200" b="1" i="1" dirty="0">
                <a:latin typeface="Calibri"/>
                <a:cs typeface="Calibri"/>
              </a:rPr>
              <a:t>e</a:t>
            </a:r>
            <a:r>
              <a:rPr sz="3200" b="1" i="1" spc="-1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the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pri</a:t>
            </a:r>
            <a:r>
              <a:rPr sz="3200" b="1" i="1" spc="5" dirty="0">
                <a:latin typeface="Calibri"/>
                <a:cs typeface="Calibri"/>
              </a:rPr>
              <a:t>o</a:t>
            </a:r>
            <a:r>
              <a:rPr sz="3200" b="1" i="1" spc="-5" dirty="0">
                <a:latin typeface="Calibri"/>
                <a:cs typeface="Calibri"/>
              </a:rPr>
              <a:t>rit</a:t>
            </a:r>
            <a:r>
              <a:rPr sz="3200" b="1" i="1" dirty="0">
                <a:latin typeface="Calibri"/>
                <a:cs typeface="Calibri"/>
              </a:rPr>
              <a:t>y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o</a:t>
            </a:r>
            <a:r>
              <a:rPr sz="3200" b="1" i="1" dirty="0">
                <a:latin typeface="Calibri"/>
                <a:cs typeface="Calibri"/>
              </a:rPr>
              <a:t>f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Calibri"/>
                <a:cs typeface="Calibri"/>
              </a:rPr>
              <a:t>t</a:t>
            </a:r>
            <a:r>
              <a:rPr sz="3200" b="1" i="1" spc="-5" dirty="0">
                <a:latin typeface="Calibri"/>
                <a:cs typeface="Calibri"/>
              </a:rPr>
              <a:t>hreads</a:t>
            </a:r>
            <a:endParaRPr sz="3200">
              <a:latin typeface="Calibri"/>
              <a:cs typeface="Calibri"/>
            </a:endParaRPr>
          </a:p>
          <a:p>
            <a:pPr marL="852805">
              <a:lnSpc>
                <a:spcPct val="100000"/>
              </a:lnSpc>
              <a:spcBef>
                <a:spcPts val="1090"/>
              </a:spcBef>
            </a:pP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gh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61508"/>
            <a:ext cx="7607934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82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3815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trea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equa</a:t>
            </a:r>
            <a:r>
              <a:rPr sz="3200" spc="-10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good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enough?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5255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BUT:</a:t>
            </a:r>
            <a:r>
              <a:rPr sz="32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Eq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rns</a:t>
            </a:r>
            <a:r>
              <a:rPr sz="32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≠</a:t>
            </a:r>
            <a:r>
              <a:rPr sz="4400" spc="-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Sam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owdown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Intensi</a:t>
            </a:r>
            <a:r>
              <a:rPr spc="10" dirty="0"/>
              <a:t>v</a:t>
            </a:r>
            <a:r>
              <a:rPr dirty="0"/>
              <a:t>e</a:t>
            </a:r>
            <a:r>
              <a:rPr spc="-60" dirty="0"/>
              <a:t> </a:t>
            </a:r>
            <a:r>
              <a:rPr dirty="0"/>
              <a:t>Cluster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1632" y="3219447"/>
            <a:ext cx="26276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-15" dirty="0">
                <a:latin typeface="Calibri"/>
                <a:cs typeface="Calibri"/>
              </a:rPr>
              <a:t>Increases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fairness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7978" y="1918839"/>
            <a:ext cx="20427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77923B"/>
                </a:solidFill>
                <a:latin typeface="Calibri"/>
                <a:cs typeface="Calibri"/>
              </a:rPr>
              <a:t>Mos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spc="-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77923B"/>
                </a:solidFill>
                <a:latin typeface="Calibri"/>
                <a:cs typeface="Calibri"/>
              </a:rPr>
              <a:t>pri</a:t>
            </a:r>
            <a:r>
              <a:rPr sz="2400" b="1" i="1" spc="-25" dirty="0">
                <a:solidFill>
                  <a:srgbClr val="77923B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77923B"/>
                </a:solidFill>
                <a:latin typeface="Calibri"/>
                <a:cs typeface="Calibri"/>
              </a:rPr>
              <a:t>ri</a:t>
            </a:r>
            <a:r>
              <a:rPr sz="2400" b="1" i="1" spc="-25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1690" y="2145915"/>
            <a:ext cx="9277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pr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2796" y="2298614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5">
                <a:moveTo>
                  <a:pt x="0" y="55325"/>
                </a:moveTo>
                <a:lnTo>
                  <a:pt x="0" y="498565"/>
                </a:lnTo>
                <a:lnTo>
                  <a:pt x="825" y="503114"/>
                </a:lnTo>
                <a:lnTo>
                  <a:pt x="37960" y="527771"/>
                </a:lnTo>
                <a:lnTo>
                  <a:pt x="75033" y="537770"/>
                </a:lnTo>
                <a:lnTo>
                  <a:pt x="122690" y="545692"/>
                </a:lnTo>
                <a:lnTo>
                  <a:pt x="179615" y="551143"/>
                </a:lnTo>
                <a:lnTo>
                  <a:pt x="222064" y="553211"/>
                </a:lnTo>
                <a:lnTo>
                  <a:pt x="267658" y="553890"/>
                </a:lnTo>
                <a:lnTo>
                  <a:pt x="287539" y="553352"/>
                </a:lnTo>
                <a:lnTo>
                  <a:pt x="325691" y="551252"/>
                </a:lnTo>
                <a:lnTo>
                  <a:pt x="377934" y="545765"/>
                </a:lnTo>
                <a:lnTo>
                  <a:pt x="422661" y="537817"/>
                </a:lnTo>
                <a:lnTo>
                  <a:pt x="467621" y="524068"/>
                </a:lnTo>
                <a:lnTo>
                  <a:pt x="496134" y="494017"/>
                </a:lnTo>
                <a:lnTo>
                  <a:pt x="498577" y="489570"/>
                </a:lnTo>
                <a:lnTo>
                  <a:pt x="533263" y="469393"/>
                </a:lnTo>
                <a:lnTo>
                  <a:pt x="570331" y="459420"/>
                </a:lnTo>
                <a:lnTo>
                  <a:pt x="617979" y="451525"/>
                </a:lnTo>
                <a:lnTo>
                  <a:pt x="674893" y="446095"/>
                </a:lnTo>
                <a:lnTo>
                  <a:pt x="717334" y="444036"/>
                </a:lnTo>
                <a:lnTo>
                  <a:pt x="990609" y="443360"/>
                </a:lnTo>
                <a:lnTo>
                  <a:pt x="990609" y="110530"/>
                </a:lnTo>
                <a:lnTo>
                  <a:pt x="227683" y="110530"/>
                </a:lnTo>
                <a:lnTo>
                  <a:pt x="207796" y="109994"/>
                </a:lnTo>
                <a:lnTo>
                  <a:pt x="169636" y="107904"/>
                </a:lnTo>
                <a:lnTo>
                  <a:pt x="117384" y="102439"/>
                </a:lnTo>
                <a:lnTo>
                  <a:pt x="72652" y="94518"/>
                </a:lnTo>
                <a:lnTo>
                  <a:pt x="27688" y="80803"/>
                </a:lnTo>
                <a:lnTo>
                  <a:pt x="821" y="59869"/>
                </a:lnTo>
                <a:lnTo>
                  <a:pt x="0" y="55325"/>
                </a:lnTo>
                <a:close/>
              </a:path>
              <a:path w="990600" h="554355">
                <a:moveTo>
                  <a:pt x="990609" y="443360"/>
                </a:moveTo>
                <a:lnTo>
                  <a:pt x="762918" y="443360"/>
                </a:lnTo>
                <a:lnTo>
                  <a:pt x="782802" y="443896"/>
                </a:lnTo>
                <a:lnTo>
                  <a:pt x="802171" y="444775"/>
                </a:lnTo>
                <a:lnTo>
                  <a:pt x="856545" y="449336"/>
                </a:lnTo>
                <a:lnTo>
                  <a:pt x="903977" y="456481"/>
                </a:lnTo>
                <a:lnTo>
                  <a:pt x="942741" y="465825"/>
                </a:lnTo>
                <a:lnTo>
                  <a:pt x="977960" y="481039"/>
                </a:lnTo>
                <a:lnTo>
                  <a:pt x="990609" y="498565"/>
                </a:lnTo>
                <a:lnTo>
                  <a:pt x="990609" y="443360"/>
                </a:lnTo>
                <a:close/>
              </a:path>
              <a:path w="990600" h="554355">
                <a:moveTo>
                  <a:pt x="722955" y="0"/>
                </a:moveTo>
                <a:lnTo>
                  <a:pt x="683702" y="1422"/>
                </a:lnTo>
                <a:lnTo>
                  <a:pt x="629334" y="6003"/>
                </a:lnTo>
                <a:lnTo>
                  <a:pt x="581911" y="13174"/>
                </a:lnTo>
                <a:lnTo>
                  <a:pt x="543158" y="22545"/>
                </a:lnTo>
                <a:lnTo>
                  <a:pt x="507933" y="37803"/>
                </a:lnTo>
                <a:lnTo>
                  <a:pt x="494483" y="59873"/>
                </a:lnTo>
                <a:lnTo>
                  <a:pt x="492040" y="64320"/>
                </a:lnTo>
                <a:lnTo>
                  <a:pt x="457346" y="84497"/>
                </a:lnTo>
                <a:lnTo>
                  <a:pt x="420273" y="94469"/>
                </a:lnTo>
                <a:lnTo>
                  <a:pt x="372620" y="102364"/>
                </a:lnTo>
                <a:lnTo>
                  <a:pt x="315704" y="107794"/>
                </a:lnTo>
                <a:lnTo>
                  <a:pt x="273264" y="109853"/>
                </a:lnTo>
                <a:lnTo>
                  <a:pt x="227683" y="110530"/>
                </a:lnTo>
                <a:lnTo>
                  <a:pt x="990609" y="110530"/>
                </a:lnTo>
                <a:lnTo>
                  <a:pt x="990609" y="55325"/>
                </a:lnTo>
                <a:lnTo>
                  <a:pt x="989783" y="50776"/>
                </a:lnTo>
                <a:lnTo>
                  <a:pt x="952645" y="26118"/>
                </a:lnTo>
                <a:lnTo>
                  <a:pt x="915570" y="16119"/>
                </a:lnTo>
                <a:lnTo>
                  <a:pt x="867912" y="8198"/>
                </a:lnTo>
                <a:lnTo>
                  <a:pt x="810990" y="2747"/>
                </a:lnTo>
                <a:lnTo>
                  <a:pt x="768544" y="679"/>
                </a:lnTo>
                <a:lnTo>
                  <a:pt x="746118" y="158"/>
                </a:lnTo>
                <a:lnTo>
                  <a:pt x="72295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2796" y="2298614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5">
                <a:moveTo>
                  <a:pt x="0" y="55325"/>
                </a:moveTo>
                <a:lnTo>
                  <a:pt x="37165" y="84527"/>
                </a:lnTo>
                <a:lnTo>
                  <a:pt x="86621" y="97407"/>
                </a:lnTo>
                <a:lnTo>
                  <a:pt x="134051" y="104553"/>
                </a:lnTo>
                <a:lnTo>
                  <a:pt x="188426" y="109114"/>
                </a:lnTo>
                <a:lnTo>
                  <a:pt x="227683" y="110530"/>
                </a:lnTo>
                <a:lnTo>
                  <a:pt x="250842" y="110371"/>
                </a:lnTo>
                <a:lnTo>
                  <a:pt x="294901" y="108989"/>
                </a:lnTo>
                <a:lnTo>
                  <a:pt x="335624" y="106282"/>
                </a:lnTo>
                <a:lnTo>
                  <a:pt x="389599" y="99987"/>
                </a:lnTo>
                <a:lnTo>
                  <a:pt x="433871" y="91357"/>
                </a:lnTo>
                <a:lnTo>
                  <a:pt x="475534" y="76886"/>
                </a:lnTo>
                <a:lnTo>
                  <a:pt x="495309" y="55325"/>
                </a:lnTo>
                <a:lnTo>
                  <a:pt x="532465" y="26090"/>
                </a:lnTo>
                <a:lnTo>
                  <a:pt x="581911" y="13174"/>
                </a:lnTo>
                <a:lnTo>
                  <a:pt x="629334" y="6003"/>
                </a:lnTo>
                <a:lnTo>
                  <a:pt x="683702" y="1422"/>
                </a:lnTo>
                <a:lnTo>
                  <a:pt x="722955" y="0"/>
                </a:lnTo>
                <a:lnTo>
                  <a:pt x="746118" y="158"/>
                </a:lnTo>
                <a:lnTo>
                  <a:pt x="790184" y="1547"/>
                </a:lnTo>
                <a:lnTo>
                  <a:pt x="830912" y="4265"/>
                </a:lnTo>
                <a:lnTo>
                  <a:pt x="884893" y="10583"/>
                </a:lnTo>
                <a:lnTo>
                  <a:pt x="929169" y="19241"/>
                </a:lnTo>
                <a:lnTo>
                  <a:pt x="970833" y="33745"/>
                </a:lnTo>
                <a:lnTo>
                  <a:pt x="990609" y="55325"/>
                </a:lnTo>
                <a:lnTo>
                  <a:pt x="990609" y="498565"/>
                </a:lnTo>
                <a:lnTo>
                  <a:pt x="989786" y="494017"/>
                </a:lnTo>
                <a:lnTo>
                  <a:pt x="987361" y="489570"/>
                </a:lnTo>
                <a:lnTo>
                  <a:pt x="953438" y="469362"/>
                </a:lnTo>
                <a:lnTo>
                  <a:pt x="903977" y="456481"/>
                </a:lnTo>
                <a:lnTo>
                  <a:pt x="856545" y="449336"/>
                </a:lnTo>
                <a:lnTo>
                  <a:pt x="802171" y="444775"/>
                </a:lnTo>
                <a:lnTo>
                  <a:pt x="762918" y="443360"/>
                </a:lnTo>
                <a:lnTo>
                  <a:pt x="739757" y="443518"/>
                </a:lnTo>
                <a:lnTo>
                  <a:pt x="695696" y="444900"/>
                </a:lnTo>
                <a:lnTo>
                  <a:pt x="654974" y="447608"/>
                </a:lnTo>
                <a:lnTo>
                  <a:pt x="601002" y="453902"/>
                </a:lnTo>
                <a:lnTo>
                  <a:pt x="556734" y="462533"/>
                </a:lnTo>
                <a:lnTo>
                  <a:pt x="515079" y="477004"/>
                </a:lnTo>
                <a:lnTo>
                  <a:pt x="495309" y="498565"/>
                </a:lnTo>
                <a:lnTo>
                  <a:pt x="494486" y="503114"/>
                </a:lnTo>
                <a:lnTo>
                  <a:pt x="492062" y="507562"/>
                </a:lnTo>
                <a:lnTo>
                  <a:pt x="458145" y="527800"/>
                </a:lnTo>
                <a:lnTo>
                  <a:pt x="408694" y="540716"/>
                </a:lnTo>
                <a:lnTo>
                  <a:pt x="361270" y="547886"/>
                </a:lnTo>
                <a:lnTo>
                  <a:pt x="306905" y="552468"/>
                </a:lnTo>
                <a:lnTo>
                  <a:pt x="267658" y="553890"/>
                </a:lnTo>
                <a:lnTo>
                  <a:pt x="244492" y="553731"/>
                </a:lnTo>
                <a:lnTo>
                  <a:pt x="200422" y="552343"/>
                </a:lnTo>
                <a:lnTo>
                  <a:pt x="159692" y="549625"/>
                </a:lnTo>
                <a:lnTo>
                  <a:pt x="105710" y="543306"/>
                </a:lnTo>
                <a:lnTo>
                  <a:pt x="61435" y="534649"/>
                </a:lnTo>
                <a:lnTo>
                  <a:pt x="19773" y="520145"/>
                </a:lnTo>
                <a:lnTo>
                  <a:pt x="0" y="498565"/>
                </a:lnTo>
                <a:lnTo>
                  <a:pt x="0" y="55325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1360" y="2457954"/>
            <a:ext cx="7131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2796" y="3050164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4">
                <a:moveTo>
                  <a:pt x="852168" y="0"/>
                </a:moveTo>
                <a:lnTo>
                  <a:pt x="138565" y="0"/>
                </a:lnTo>
                <a:lnTo>
                  <a:pt x="0" y="276971"/>
                </a:lnTo>
                <a:lnTo>
                  <a:pt x="138565" y="554095"/>
                </a:lnTo>
                <a:lnTo>
                  <a:pt x="852168" y="554095"/>
                </a:lnTo>
                <a:lnTo>
                  <a:pt x="990609" y="276971"/>
                </a:lnTo>
                <a:lnTo>
                  <a:pt x="85216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2796" y="3050164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4">
                <a:moveTo>
                  <a:pt x="0" y="276971"/>
                </a:moveTo>
                <a:lnTo>
                  <a:pt x="138565" y="0"/>
                </a:lnTo>
                <a:lnTo>
                  <a:pt x="852168" y="0"/>
                </a:lnTo>
                <a:lnTo>
                  <a:pt x="990609" y="276971"/>
                </a:lnTo>
                <a:lnTo>
                  <a:pt x="852168" y="554095"/>
                </a:lnTo>
                <a:lnTo>
                  <a:pt x="138565" y="554095"/>
                </a:lnTo>
                <a:lnTo>
                  <a:pt x="0" y="276971"/>
                </a:lnTo>
                <a:close/>
              </a:path>
            </a:pathLst>
          </a:custGeom>
          <a:ln w="25399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1106" y="3209922"/>
            <a:ext cx="7131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2796" y="3801740"/>
            <a:ext cx="990600" cy="554355"/>
          </a:xfrm>
          <a:custGeom>
            <a:avLst/>
            <a:gdLst/>
            <a:ahLst/>
            <a:cxnLst/>
            <a:rect l="l" t="t" r="r" b="b"/>
            <a:pathLst>
              <a:path w="990600" h="554354">
                <a:moveTo>
                  <a:pt x="0" y="554102"/>
                </a:moveTo>
                <a:lnTo>
                  <a:pt x="138565" y="0"/>
                </a:lnTo>
                <a:lnTo>
                  <a:pt x="990609" y="0"/>
                </a:lnTo>
                <a:lnTo>
                  <a:pt x="852168" y="554102"/>
                </a:lnTo>
                <a:lnTo>
                  <a:pt x="0" y="554102"/>
                </a:lnTo>
                <a:close/>
              </a:path>
            </a:pathLst>
          </a:custGeom>
          <a:ln w="25399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19812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8932" y="3168114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30" h="191135">
                <a:moveTo>
                  <a:pt x="19024" y="0"/>
                </a:moveTo>
                <a:lnTo>
                  <a:pt x="6968" y="1799"/>
                </a:lnTo>
                <a:lnTo>
                  <a:pt x="0" y="11321"/>
                </a:lnTo>
                <a:lnTo>
                  <a:pt x="1523" y="23019"/>
                </a:lnTo>
                <a:lnTo>
                  <a:pt x="94737" y="190903"/>
                </a:lnTo>
                <a:lnTo>
                  <a:pt x="112862" y="158259"/>
                </a:lnTo>
                <a:lnTo>
                  <a:pt x="78865" y="158259"/>
                </a:lnTo>
                <a:lnTo>
                  <a:pt x="78865" y="114706"/>
                </a:lnTo>
                <a:lnTo>
                  <a:pt x="88670" y="114706"/>
                </a:lnTo>
                <a:lnTo>
                  <a:pt x="28495" y="6490"/>
                </a:lnTo>
                <a:lnTo>
                  <a:pt x="19024" y="0"/>
                </a:lnTo>
                <a:close/>
              </a:path>
              <a:path w="189230" h="191135">
                <a:moveTo>
                  <a:pt x="88670" y="114706"/>
                </a:moveTo>
                <a:lnTo>
                  <a:pt x="78865" y="114706"/>
                </a:lnTo>
                <a:lnTo>
                  <a:pt x="78865" y="158259"/>
                </a:lnTo>
                <a:lnTo>
                  <a:pt x="110608" y="158259"/>
                </a:lnTo>
                <a:lnTo>
                  <a:pt x="110608" y="150517"/>
                </a:lnTo>
                <a:lnTo>
                  <a:pt x="80890" y="150517"/>
                </a:lnTo>
                <a:lnTo>
                  <a:pt x="94731" y="125606"/>
                </a:lnTo>
                <a:lnTo>
                  <a:pt x="88670" y="114706"/>
                </a:lnTo>
                <a:close/>
              </a:path>
              <a:path w="189230" h="191135">
                <a:moveTo>
                  <a:pt x="137044" y="114706"/>
                </a:moveTo>
                <a:lnTo>
                  <a:pt x="110608" y="114706"/>
                </a:lnTo>
                <a:lnTo>
                  <a:pt x="110608" y="158259"/>
                </a:lnTo>
                <a:lnTo>
                  <a:pt x="112862" y="158259"/>
                </a:lnTo>
                <a:lnTo>
                  <a:pt x="137044" y="114706"/>
                </a:lnTo>
                <a:close/>
              </a:path>
              <a:path w="189230" h="191135">
                <a:moveTo>
                  <a:pt x="94731" y="125606"/>
                </a:moveTo>
                <a:lnTo>
                  <a:pt x="80890" y="150517"/>
                </a:lnTo>
                <a:lnTo>
                  <a:pt x="108584" y="150517"/>
                </a:lnTo>
                <a:lnTo>
                  <a:pt x="94731" y="125606"/>
                </a:lnTo>
                <a:close/>
              </a:path>
              <a:path w="189230" h="191135">
                <a:moveTo>
                  <a:pt x="169435" y="198"/>
                </a:moveTo>
                <a:lnTo>
                  <a:pt x="160269" y="7657"/>
                </a:lnTo>
                <a:lnTo>
                  <a:pt x="94731" y="125606"/>
                </a:lnTo>
                <a:lnTo>
                  <a:pt x="108584" y="150517"/>
                </a:lnTo>
                <a:lnTo>
                  <a:pt x="110608" y="150517"/>
                </a:lnTo>
                <a:lnTo>
                  <a:pt x="110608" y="114706"/>
                </a:lnTo>
                <a:lnTo>
                  <a:pt x="137044" y="114706"/>
                </a:lnTo>
                <a:lnTo>
                  <a:pt x="187951" y="23019"/>
                </a:lnTo>
                <a:lnTo>
                  <a:pt x="188549" y="21855"/>
                </a:lnTo>
                <a:lnTo>
                  <a:pt x="189116" y="10349"/>
                </a:lnTo>
                <a:lnTo>
                  <a:pt x="181263" y="1105"/>
                </a:lnTo>
                <a:lnTo>
                  <a:pt x="169435" y="198"/>
                </a:lnTo>
                <a:close/>
              </a:path>
              <a:path w="189230" h="191135">
                <a:moveTo>
                  <a:pt x="100788" y="114706"/>
                </a:moveTo>
                <a:lnTo>
                  <a:pt x="88670" y="114706"/>
                </a:lnTo>
                <a:lnTo>
                  <a:pt x="94731" y="125606"/>
                </a:lnTo>
                <a:lnTo>
                  <a:pt x="100788" y="1147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7644" y="3282817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30" h="191135">
                <a:moveTo>
                  <a:pt x="110293" y="40385"/>
                </a:moveTo>
                <a:lnTo>
                  <a:pt x="108257" y="40385"/>
                </a:lnTo>
                <a:lnTo>
                  <a:pt x="94412" y="65309"/>
                </a:lnTo>
                <a:lnTo>
                  <a:pt x="160586" y="184506"/>
                </a:lnTo>
                <a:lnTo>
                  <a:pt x="170127" y="190960"/>
                </a:lnTo>
                <a:lnTo>
                  <a:pt x="182133" y="189065"/>
                </a:lnTo>
                <a:lnTo>
                  <a:pt x="189147" y="179549"/>
                </a:lnTo>
                <a:lnTo>
                  <a:pt x="187627" y="167883"/>
                </a:lnTo>
                <a:lnTo>
                  <a:pt x="136720" y="76199"/>
                </a:lnTo>
                <a:lnTo>
                  <a:pt x="110293" y="76199"/>
                </a:lnTo>
                <a:lnTo>
                  <a:pt x="110293" y="40385"/>
                </a:lnTo>
                <a:close/>
              </a:path>
              <a:path w="189230" h="191135">
                <a:moveTo>
                  <a:pt x="94410" y="0"/>
                </a:moveTo>
                <a:lnTo>
                  <a:pt x="1065" y="167883"/>
                </a:lnTo>
                <a:lnTo>
                  <a:pt x="521" y="168969"/>
                </a:lnTo>
                <a:lnTo>
                  <a:pt x="0" y="180513"/>
                </a:lnTo>
                <a:lnTo>
                  <a:pt x="7860" y="189790"/>
                </a:lnTo>
                <a:lnTo>
                  <a:pt x="19615" y="190769"/>
                </a:lnTo>
                <a:lnTo>
                  <a:pt x="28878" y="183276"/>
                </a:lnTo>
                <a:lnTo>
                  <a:pt x="88362" y="76199"/>
                </a:lnTo>
                <a:lnTo>
                  <a:pt x="78539" y="76199"/>
                </a:lnTo>
                <a:lnTo>
                  <a:pt x="78539" y="32765"/>
                </a:lnTo>
                <a:lnTo>
                  <a:pt x="112603" y="32765"/>
                </a:lnTo>
                <a:lnTo>
                  <a:pt x="94410" y="0"/>
                </a:lnTo>
                <a:close/>
              </a:path>
              <a:path w="189230" h="191135">
                <a:moveTo>
                  <a:pt x="110293" y="32765"/>
                </a:moveTo>
                <a:lnTo>
                  <a:pt x="78539" y="32765"/>
                </a:lnTo>
                <a:lnTo>
                  <a:pt x="78539" y="76199"/>
                </a:lnTo>
                <a:lnTo>
                  <a:pt x="88362" y="76199"/>
                </a:lnTo>
                <a:lnTo>
                  <a:pt x="94412" y="65309"/>
                </a:lnTo>
                <a:lnTo>
                  <a:pt x="80575" y="40385"/>
                </a:lnTo>
                <a:lnTo>
                  <a:pt x="110293" y="40385"/>
                </a:lnTo>
                <a:lnTo>
                  <a:pt x="110293" y="32765"/>
                </a:lnTo>
                <a:close/>
              </a:path>
              <a:path w="189230" h="191135">
                <a:moveTo>
                  <a:pt x="94412" y="65309"/>
                </a:moveTo>
                <a:lnTo>
                  <a:pt x="88362" y="76199"/>
                </a:lnTo>
                <a:lnTo>
                  <a:pt x="100458" y="76199"/>
                </a:lnTo>
                <a:lnTo>
                  <a:pt x="94412" y="65309"/>
                </a:lnTo>
                <a:close/>
              </a:path>
              <a:path w="189230" h="191135">
                <a:moveTo>
                  <a:pt x="112603" y="32765"/>
                </a:moveTo>
                <a:lnTo>
                  <a:pt x="110293" y="32765"/>
                </a:lnTo>
                <a:lnTo>
                  <a:pt x="110293" y="76199"/>
                </a:lnTo>
                <a:lnTo>
                  <a:pt x="136720" y="76199"/>
                </a:lnTo>
                <a:lnTo>
                  <a:pt x="112603" y="32765"/>
                </a:lnTo>
                <a:close/>
              </a:path>
              <a:path w="189230" h="191135">
                <a:moveTo>
                  <a:pt x="108257" y="40385"/>
                </a:moveTo>
                <a:lnTo>
                  <a:pt x="80575" y="40385"/>
                </a:lnTo>
                <a:lnTo>
                  <a:pt x="94412" y="65309"/>
                </a:lnTo>
                <a:lnTo>
                  <a:pt x="108257" y="40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3669" y="2286000"/>
            <a:ext cx="318770" cy="2070100"/>
          </a:xfrm>
          <a:custGeom>
            <a:avLst/>
            <a:gdLst/>
            <a:ahLst/>
            <a:cxnLst/>
            <a:rect l="l" t="t" r="r" b="b"/>
            <a:pathLst>
              <a:path w="318769" h="2070100">
                <a:moveTo>
                  <a:pt x="159126" y="2069841"/>
                </a:moveTo>
                <a:lnTo>
                  <a:pt x="120888" y="2039767"/>
                </a:lnTo>
                <a:lnTo>
                  <a:pt x="97189" y="1988520"/>
                </a:lnTo>
                <a:lnTo>
                  <a:pt x="75307" y="1914799"/>
                </a:lnTo>
                <a:lnTo>
                  <a:pt x="65150" y="1870177"/>
                </a:lnTo>
                <a:lnTo>
                  <a:pt x="55570" y="1820735"/>
                </a:lnTo>
                <a:lnTo>
                  <a:pt x="46608" y="1766740"/>
                </a:lnTo>
                <a:lnTo>
                  <a:pt x="38305" y="1708457"/>
                </a:lnTo>
                <a:lnTo>
                  <a:pt x="30703" y="1646154"/>
                </a:lnTo>
                <a:lnTo>
                  <a:pt x="23841" y="1580096"/>
                </a:lnTo>
                <a:lnTo>
                  <a:pt x="17762" y="1510549"/>
                </a:lnTo>
                <a:lnTo>
                  <a:pt x="12505" y="1437780"/>
                </a:lnTo>
                <a:lnTo>
                  <a:pt x="8112" y="1362055"/>
                </a:lnTo>
                <a:lnTo>
                  <a:pt x="4624" y="1283640"/>
                </a:lnTo>
                <a:lnTo>
                  <a:pt x="2082" y="1202801"/>
                </a:lnTo>
                <a:lnTo>
                  <a:pt x="527" y="1119805"/>
                </a:lnTo>
                <a:lnTo>
                  <a:pt x="0" y="1034917"/>
                </a:lnTo>
                <a:lnTo>
                  <a:pt x="527" y="950031"/>
                </a:lnTo>
                <a:lnTo>
                  <a:pt x="2082" y="867036"/>
                </a:lnTo>
                <a:lnTo>
                  <a:pt x="4624" y="786198"/>
                </a:lnTo>
                <a:lnTo>
                  <a:pt x="8112" y="707783"/>
                </a:lnTo>
                <a:lnTo>
                  <a:pt x="12505" y="632058"/>
                </a:lnTo>
                <a:lnTo>
                  <a:pt x="17762" y="559290"/>
                </a:lnTo>
                <a:lnTo>
                  <a:pt x="23841" y="489744"/>
                </a:lnTo>
                <a:lnTo>
                  <a:pt x="30703" y="423686"/>
                </a:lnTo>
                <a:lnTo>
                  <a:pt x="38305" y="361382"/>
                </a:lnTo>
                <a:lnTo>
                  <a:pt x="46608" y="303100"/>
                </a:lnTo>
                <a:lnTo>
                  <a:pt x="55570" y="249105"/>
                </a:lnTo>
                <a:lnTo>
                  <a:pt x="65150" y="199663"/>
                </a:lnTo>
                <a:lnTo>
                  <a:pt x="75307" y="155041"/>
                </a:lnTo>
                <a:lnTo>
                  <a:pt x="86000" y="115505"/>
                </a:lnTo>
                <a:lnTo>
                  <a:pt x="108831" y="52755"/>
                </a:lnTo>
                <a:lnTo>
                  <a:pt x="133316" y="13543"/>
                </a:lnTo>
                <a:lnTo>
                  <a:pt x="159126" y="0"/>
                </a:lnTo>
                <a:lnTo>
                  <a:pt x="172196" y="3430"/>
                </a:lnTo>
                <a:lnTo>
                  <a:pt x="184972" y="13543"/>
                </a:lnTo>
                <a:lnTo>
                  <a:pt x="209485" y="52755"/>
                </a:lnTo>
                <a:lnTo>
                  <a:pt x="232339" y="115505"/>
                </a:lnTo>
                <a:lnTo>
                  <a:pt x="243041" y="155041"/>
                </a:lnTo>
                <a:lnTo>
                  <a:pt x="253206" y="199663"/>
                </a:lnTo>
                <a:lnTo>
                  <a:pt x="262792" y="249105"/>
                </a:lnTo>
                <a:lnTo>
                  <a:pt x="271760" y="303100"/>
                </a:lnTo>
                <a:lnTo>
                  <a:pt x="280067" y="361382"/>
                </a:lnTo>
                <a:lnTo>
                  <a:pt x="287673" y="423686"/>
                </a:lnTo>
                <a:lnTo>
                  <a:pt x="294537" y="489744"/>
                </a:lnTo>
                <a:lnTo>
                  <a:pt x="300619" y="559290"/>
                </a:lnTo>
                <a:lnTo>
                  <a:pt x="305877" y="632058"/>
                </a:lnTo>
                <a:lnTo>
                  <a:pt x="310271" y="707783"/>
                </a:lnTo>
                <a:lnTo>
                  <a:pt x="313759" y="786198"/>
                </a:lnTo>
                <a:lnTo>
                  <a:pt x="316302" y="867036"/>
                </a:lnTo>
                <a:lnTo>
                  <a:pt x="317857" y="950031"/>
                </a:lnTo>
                <a:lnTo>
                  <a:pt x="318384" y="1034917"/>
                </a:lnTo>
                <a:lnTo>
                  <a:pt x="317857" y="1119805"/>
                </a:lnTo>
                <a:lnTo>
                  <a:pt x="316302" y="1202801"/>
                </a:lnTo>
                <a:lnTo>
                  <a:pt x="313759" y="1283640"/>
                </a:lnTo>
                <a:lnTo>
                  <a:pt x="310271" y="1362055"/>
                </a:lnTo>
                <a:lnTo>
                  <a:pt x="305877" y="1437780"/>
                </a:lnTo>
                <a:lnTo>
                  <a:pt x="300619" y="1510549"/>
                </a:lnTo>
                <a:lnTo>
                  <a:pt x="294537" y="1580096"/>
                </a:lnTo>
                <a:lnTo>
                  <a:pt x="287673" y="1646154"/>
                </a:lnTo>
                <a:lnTo>
                  <a:pt x="280067" y="1708457"/>
                </a:lnTo>
                <a:lnTo>
                  <a:pt x="271760" y="1766740"/>
                </a:lnTo>
                <a:lnTo>
                  <a:pt x="262792" y="1820735"/>
                </a:lnTo>
                <a:lnTo>
                  <a:pt x="253206" y="1870177"/>
                </a:lnTo>
                <a:lnTo>
                  <a:pt x="243041" y="1914799"/>
                </a:lnTo>
                <a:lnTo>
                  <a:pt x="232339" y="1954335"/>
                </a:lnTo>
                <a:lnTo>
                  <a:pt x="209485" y="2017086"/>
                </a:lnTo>
                <a:lnTo>
                  <a:pt x="184972" y="2056297"/>
                </a:lnTo>
                <a:lnTo>
                  <a:pt x="159126" y="2069841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5630936" y="3479413"/>
            <a:ext cx="1342390" cy="1487805"/>
          </a:xfrm>
          <a:custGeom>
            <a:avLst/>
            <a:gdLst/>
            <a:ahLst/>
            <a:cxnLst/>
            <a:rect l="l" t="t" r="r" b="b"/>
            <a:pathLst>
              <a:path w="1342390" h="1487804">
                <a:moveTo>
                  <a:pt x="1118494" y="0"/>
                </a:moveTo>
                <a:lnTo>
                  <a:pt x="223631" y="0"/>
                </a:lnTo>
                <a:lnTo>
                  <a:pt x="205282" y="742"/>
                </a:lnTo>
                <a:lnTo>
                  <a:pt x="152924" y="11411"/>
                </a:lnTo>
                <a:lnTo>
                  <a:pt x="105806" y="33534"/>
                </a:lnTo>
                <a:lnTo>
                  <a:pt x="65478" y="65554"/>
                </a:lnTo>
                <a:lnTo>
                  <a:pt x="33491" y="105916"/>
                </a:lnTo>
                <a:lnTo>
                  <a:pt x="11395" y="153061"/>
                </a:lnTo>
                <a:lnTo>
                  <a:pt x="740" y="205433"/>
                </a:lnTo>
                <a:lnTo>
                  <a:pt x="0" y="223784"/>
                </a:lnTo>
                <a:lnTo>
                  <a:pt x="0" y="1263904"/>
                </a:lnTo>
                <a:lnTo>
                  <a:pt x="6496" y="1317676"/>
                </a:lnTo>
                <a:lnTo>
                  <a:pt x="24950" y="1366737"/>
                </a:lnTo>
                <a:lnTo>
                  <a:pt x="53812" y="1409531"/>
                </a:lnTo>
                <a:lnTo>
                  <a:pt x="91532" y="1444502"/>
                </a:lnTo>
                <a:lnTo>
                  <a:pt x="136559" y="1470095"/>
                </a:lnTo>
                <a:lnTo>
                  <a:pt x="187343" y="1484753"/>
                </a:lnTo>
                <a:lnTo>
                  <a:pt x="223631" y="1487683"/>
                </a:lnTo>
                <a:lnTo>
                  <a:pt x="1118494" y="1487683"/>
                </a:lnTo>
                <a:lnTo>
                  <a:pt x="1172261" y="1481178"/>
                </a:lnTo>
                <a:lnTo>
                  <a:pt x="1221317" y="1462702"/>
                </a:lnTo>
                <a:lnTo>
                  <a:pt x="1264106" y="1433810"/>
                </a:lnTo>
                <a:lnTo>
                  <a:pt x="1299073" y="1396059"/>
                </a:lnTo>
                <a:lnTo>
                  <a:pt x="1324662" y="1351003"/>
                </a:lnTo>
                <a:lnTo>
                  <a:pt x="1339318" y="1300199"/>
                </a:lnTo>
                <a:lnTo>
                  <a:pt x="1342247" y="1263904"/>
                </a:lnTo>
                <a:lnTo>
                  <a:pt x="1342247" y="223784"/>
                </a:lnTo>
                <a:lnTo>
                  <a:pt x="1335744" y="170014"/>
                </a:lnTo>
                <a:lnTo>
                  <a:pt x="1317270" y="120954"/>
                </a:lnTo>
                <a:lnTo>
                  <a:pt x="1288382" y="78158"/>
                </a:lnTo>
                <a:lnTo>
                  <a:pt x="1250635" y="43185"/>
                </a:lnTo>
                <a:lnTo>
                  <a:pt x="1205584" y="17589"/>
                </a:lnTo>
                <a:lnTo>
                  <a:pt x="1154785" y="2929"/>
                </a:lnTo>
                <a:lnTo>
                  <a:pt x="1118494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00088" y="4593335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53455" y="459333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0088" y="4411979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455" y="441197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0088" y="4232147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3455" y="42321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0088" y="4050791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3455" y="405079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0088" y="3870960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4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3455" y="387096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3455" y="36896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3455" y="3509772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3391" y="3779520"/>
            <a:ext cx="996950" cy="993775"/>
          </a:xfrm>
          <a:custGeom>
            <a:avLst/>
            <a:gdLst/>
            <a:ahLst/>
            <a:cxnLst/>
            <a:rect l="l" t="t" r="r" b="b"/>
            <a:pathLst>
              <a:path w="996950" h="993775">
                <a:moveTo>
                  <a:pt x="0" y="993647"/>
                </a:moveTo>
                <a:lnTo>
                  <a:pt x="996695" y="993647"/>
                </a:lnTo>
                <a:lnTo>
                  <a:pt x="996695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9959" y="4683252"/>
            <a:ext cx="998219" cy="90170"/>
          </a:xfrm>
          <a:custGeom>
            <a:avLst/>
            <a:gdLst/>
            <a:ahLst/>
            <a:cxnLst/>
            <a:rect l="l" t="t" r="r" b="b"/>
            <a:pathLst>
              <a:path w="998220" h="90170">
                <a:moveTo>
                  <a:pt x="0" y="89915"/>
                </a:moveTo>
                <a:lnTo>
                  <a:pt x="998219" y="89915"/>
                </a:lnTo>
                <a:lnTo>
                  <a:pt x="998219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3455" y="3509772"/>
            <a:ext cx="0" cy="1335405"/>
          </a:xfrm>
          <a:custGeom>
            <a:avLst/>
            <a:gdLst/>
            <a:ahLst/>
            <a:cxnLst/>
            <a:rect l="l" t="t" r="r" b="b"/>
            <a:pathLst>
              <a:path h="1335404">
                <a:moveTo>
                  <a:pt x="0" y="0"/>
                </a:moveTo>
                <a:lnTo>
                  <a:pt x="0" y="1335023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3455" y="4773167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3455" y="45933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3455" y="44119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3455" y="42321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5" y="4050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3455" y="3870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3455" y="368960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3455" y="35097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0023" y="470001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46591" y="470001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45108" y="3426715"/>
            <a:ext cx="180975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74930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 marL="74930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74930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74930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74930"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7951" y="3649130"/>
            <a:ext cx="254000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Case</a:t>
            </a:r>
            <a:r>
              <a:rPr spc="-30" dirty="0"/>
              <a:t> </a:t>
            </a:r>
            <a:r>
              <a:rPr dirty="0"/>
              <a:t>Stud</a:t>
            </a:r>
            <a:r>
              <a:rPr spc="10" dirty="0"/>
              <a:t>y</a:t>
            </a:r>
            <a:r>
              <a:rPr dirty="0"/>
              <a:t>:</a:t>
            </a:r>
            <a:r>
              <a:rPr spc="-260" dirty="0"/>
              <a:t> </a:t>
            </a:r>
            <a:r>
              <a:rPr dirty="0"/>
              <a:t>A</a:t>
            </a:r>
            <a:r>
              <a:rPr spc="-335" dirty="0"/>
              <a:t> </a:t>
            </a:r>
            <a:r>
              <a:rPr spc="-315" dirty="0"/>
              <a:t>T</a:t>
            </a:r>
            <a:r>
              <a:rPr dirty="0"/>
              <a:t>ale of</a:t>
            </a:r>
            <a:r>
              <a:rPr spc="-85" dirty="0"/>
              <a:t> </a:t>
            </a:r>
            <a:r>
              <a:rPr spc="-315" dirty="0"/>
              <a:t>T</a:t>
            </a:r>
            <a:r>
              <a:rPr dirty="0"/>
              <a:t>wo</a:t>
            </a:r>
            <a:r>
              <a:rPr spc="-90" dirty="0"/>
              <a:t> </a:t>
            </a:r>
            <a:r>
              <a:rPr dirty="0"/>
              <a:t>Threads 	</a:t>
            </a:r>
          </a:p>
        </p:txBody>
      </p:sp>
      <p:sp>
        <p:nvSpPr>
          <p:cNvPr id="31" name="object 31"/>
          <p:cNvSpPr/>
          <p:nvPr/>
        </p:nvSpPr>
        <p:spPr>
          <a:xfrm>
            <a:off x="3954779" y="459333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10055" y="4593335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5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4779" y="441197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0055" y="4411979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5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4779" y="423214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0055" y="4232147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5">
                <a:moveTo>
                  <a:pt x="0" y="0"/>
                </a:moveTo>
                <a:lnTo>
                  <a:pt x="1746503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0055" y="4050791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0055" y="3870960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0055" y="36896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0055" y="3509772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9991" y="4683252"/>
            <a:ext cx="996950" cy="90170"/>
          </a:xfrm>
          <a:custGeom>
            <a:avLst/>
            <a:gdLst/>
            <a:ahLst/>
            <a:cxnLst/>
            <a:rect l="l" t="t" r="r" b="b"/>
            <a:pathLst>
              <a:path w="996950" h="90170">
                <a:moveTo>
                  <a:pt x="0" y="89915"/>
                </a:moveTo>
                <a:lnTo>
                  <a:pt x="996695" y="89915"/>
                </a:lnTo>
                <a:lnTo>
                  <a:pt x="996695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56559" y="4140708"/>
            <a:ext cx="998219" cy="632460"/>
          </a:xfrm>
          <a:custGeom>
            <a:avLst/>
            <a:gdLst/>
            <a:ahLst/>
            <a:cxnLst/>
            <a:rect l="l" t="t" r="r" b="b"/>
            <a:pathLst>
              <a:path w="998220" h="632460">
                <a:moveTo>
                  <a:pt x="0" y="632459"/>
                </a:moveTo>
                <a:lnTo>
                  <a:pt x="998219" y="632459"/>
                </a:lnTo>
                <a:lnTo>
                  <a:pt x="998219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0055" y="3509772"/>
            <a:ext cx="0" cy="1335405"/>
          </a:xfrm>
          <a:custGeom>
            <a:avLst/>
            <a:gdLst/>
            <a:ahLst/>
            <a:cxnLst/>
            <a:rect l="l" t="t" r="r" b="b"/>
            <a:pathLst>
              <a:path h="1335404">
                <a:moveTo>
                  <a:pt x="0" y="0"/>
                </a:moveTo>
                <a:lnTo>
                  <a:pt x="0" y="1335023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10055" y="4773167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135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0055" y="45933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0055" y="44119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0055" y="42321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10055" y="4050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0055" y="3870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0055" y="368960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0055" y="35097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6623" y="470001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99925" y="4950204"/>
            <a:ext cx="7821930" cy="103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ct val="100000"/>
              </a:lnSpc>
              <a:tabLst>
                <a:tab pos="2292350" algn="l"/>
                <a:tab pos="4904105" algn="l"/>
                <a:tab pos="6636384" algn="l"/>
              </a:tabLst>
            </a:pP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m-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mi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m-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mi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rando</a:t>
            </a:r>
            <a:r>
              <a:rPr sz="3000" b="1" i="1" spc="5" dirty="0">
                <a:solidFill>
                  <a:srgbClr val="006532"/>
                </a:solidFill>
                <a:latin typeface="Calibri"/>
                <a:cs typeface="Calibri"/>
              </a:rPr>
              <a:t>m-</a:t>
            </a:r>
            <a:r>
              <a:rPr sz="3000" b="1" i="1" spc="-20" dirty="0">
                <a:solidFill>
                  <a:srgbClr val="006532"/>
                </a:solidFill>
                <a:latin typeface="Calibri"/>
                <a:cs typeface="Calibri"/>
              </a:rPr>
              <a:t>a</a:t>
            </a:r>
            <a:r>
              <a:rPr sz="3000" b="1" i="1" spc="-50" dirty="0">
                <a:solidFill>
                  <a:srgbClr val="006532"/>
                </a:solidFill>
                <a:latin typeface="Calibri"/>
                <a:cs typeface="Calibri"/>
              </a:rPr>
              <a:t>c</a:t>
            </a:r>
            <a:r>
              <a:rPr sz="3000" b="1" i="1" spc="-40" dirty="0">
                <a:solidFill>
                  <a:srgbClr val="006532"/>
                </a:solidFill>
                <a:latin typeface="Calibri"/>
                <a:cs typeface="Calibri"/>
              </a:rPr>
              <a:t>c</a:t>
            </a: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e</a:t>
            </a:r>
            <a:r>
              <a:rPr sz="3000" b="1" i="1" spc="5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3000" b="1" i="1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3000" b="1" i="1" spc="-7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th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ead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mo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eas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ly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w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down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940" y="1188588"/>
            <a:ext cx="761936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Cas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Stud</a:t>
            </a:r>
            <a:r>
              <a:rPr sz="3200" b="1" spc="-1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: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end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5940" y="1739159"/>
            <a:ext cx="2563495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5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800" b="1" i="1" spc="-20" dirty="0">
                <a:solidFill>
                  <a:srgbClr val="006500"/>
                </a:solidFill>
                <a:latin typeface="Calibri"/>
                <a:cs typeface="Calibri"/>
              </a:rPr>
              <a:t>rando</a:t>
            </a:r>
            <a:r>
              <a:rPr sz="2800" b="1" i="1" spc="-35" dirty="0">
                <a:solidFill>
                  <a:srgbClr val="006500"/>
                </a:solidFill>
                <a:latin typeface="Calibri"/>
                <a:cs typeface="Calibri"/>
              </a:rPr>
              <a:t>m</a:t>
            </a:r>
            <a:r>
              <a:rPr sz="2800" b="1" i="1" spc="-15" dirty="0">
                <a:solidFill>
                  <a:srgbClr val="006500"/>
                </a:solidFill>
                <a:latin typeface="Calibri"/>
                <a:cs typeface="Calibri"/>
              </a:rPr>
              <a:t>-a</a:t>
            </a:r>
            <a:r>
              <a:rPr sz="2800" b="1" i="1" spc="-55" dirty="0">
                <a:solidFill>
                  <a:srgbClr val="006500"/>
                </a:solidFill>
                <a:latin typeface="Calibri"/>
                <a:cs typeface="Calibri"/>
              </a:rPr>
              <a:t>c</a:t>
            </a:r>
            <a:r>
              <a:rPr sz="2800" b="1" i="1" spc="-40" dirty="0">
                <a:solidFill>
                  <a:srgbClr val="006500"/>
                </a:solidFill>
                <a:latin typeface="Calibri"/>
                <a:cs typeface="Calibri"/>
              </a:rPr>
              <a:t>c</a:t>
            </a:r>
            <a:r>
              <a:rPr sz="2800" b="1" i="1" spc="-20" dirty="0">
                <a:solidFill>
                  <a:srgbClr val="006500"/>
                </a:solidFill>
                <a:latin typeface="Calibri"/>
                <a:cs typeface="Calibri"/>
              </a:rPr>
              <a:t>ess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5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800" b="1" i="1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tream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4057" y="3021098"/>
            <a:ext cx="334645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Pri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iti</a:t>
            </a:r>
            <a:r>
              <a:rPr sz="2600" spc="-60" dirty="0">
                <a:latin typeface="Calibri"/>
                <a:cs typeface="Calibri"/>
              </a:rPr>
              <a:t>z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500"/>
                </a:solidFill>
                <a:latin typeface="Calibri"/>
                <a:cs typeface="Calibri"/>
              </a:rPr>
              <a:t>rand</a:t>
            </a:r>
            <a:r>
              <a:rPr sz="2600" b="1" i="1" spc="-10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2600" b="1" i="1" spc="-5" dirty="0">
                <a:solidFill>
                  <a:srgbClr val="006500"/>
                </a:solidFill>
                <a:latin typeface="Calibri"/>
                <a:cs typeface="Calibri"/>
              </a:rPr>
              <a:t>m</a:t>
            </a:r>
            <a:r>
              <a:rPr sz="2600" b="1" i="1" spc="-10" dirty="0">
                <a:solidFill>
                  <a:srgbClr val="006500"/>
                </a:solidFill>
                <a:latin typeface="Calibri"/>
                <a:cs typeface="Calibri"/>
              </a:rPr>
              <a:t>-</a:t>
            </a:r>
            <a:r>
              <a:rPr sz="2600" b="1" i="1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2600" b="1" i="1" spc="-30" dirty="0">
                <a:solidFill>
                  <a:srgbClr val="006500"/>
                </a:solidFill>
                <a:latin typeface="Calibri"/>
                <a:cs typeface="Calibri"/>
              </a:rPr>
              <a:t>cc</a:t>
            </a:r>
            <a:r>
              <a:rPr sz="2600" b="1" i="1" spc="-5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2600" b="1" i="1" spc="5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2600" b="1" i="1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65728" y="3021098"/>
            <a:ext cx="269113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Pri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iti</a:t>
            </a:r>
            <a:r>
              <a:rPr sz="2600" spc="-60" dirty="0">
                <a:latin typeface="Calibri"/>
                <a:cs typeface="Calibri"/>
              </a:rPr>
              <a:t>z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03191" y="470001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9143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1093" y="3426715"/>
            <a:ext cx="180975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74295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 marL="74295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74295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74295" algn="ctr">
              <a:lnSpc>
                <a:spcPts val="1420"/>
              </a:lnSpc>
            </a:pPr>
            <a:r>
              <a:rPr sz="1200" spc="-1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74295"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3588" y="3649130"/>
            <a:ext cx="254000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12924" y="3810000"/>
            <a:ext cx="319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7x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41832" y="4288783"/>
            <a:ext cx="9759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69492" y="4505725"/>
            <a:ext cx="3194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1x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37316" y="4114800"/>
            <a:ext cx="9759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65226" y="4343400"/>
            <a:ext cx="3194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57600" y="3655953"/>
            <a:ext cx="2305050" cy="464820"/>
          </a:xfrm>
          <a:custGeom>
            <a:avLst/>
            <a:gdLst/>
            <a:ahLst/>
            <a:cxnLst/>
            <a:rect l="l" t="t" r="r" b="b"/>
            <a:pathLst>
              <a:path w="2305050" h="464820">
                <a:moveTo>
                  <a:pt x="94244" y="354070"/>
                </a:moveTo>
                <a:lnTo>
                  <a:pt x="89794" y="356868"/>
                </a:lnTo>
                <a:lnTo>
                  <a:pt x="0" y="410327"/>
                </a:lnTo>
                <a:lnTo>
                  <a:pt x="90799" y="462143"/>
                </a:lnTo>
                <a:lnTo>
                  <a:pt x="95371" y="464810"/>
                </a:lnTo>
                <a:lnTo>
                  <a:pt x="101102" y="463167"/>
                </a:lnTo>
                <a:lnTo>
                  <a:pt x="103753" y="458595"/>
                </a:lnTo>
                <a:lnTo>
                  <a:pt x="106436" y="454023"/>
                </a:lnTo>
                <a:lnTo>
                  <a:pt x="104790" y="448177"/>
                </a:lnTo>
                <a:lnTo>
                  <a:pt x="100218" y="445641"/>
                </a:lnTo>
                <a:lnTo>
                  <a:pt x="54803" y="419733"/>
                </a:lnTo>
                <a:lnTo>
                  <a:pt x="18928" y="419733"/>
                </a:lnTo>
                <a:lnTo>
                  <a:pt x="18806" y="400683"/>
                </a:lnTo>
                <a:lnTo>
                  <a:pt x="53884" y="400332"/>
                </a:lnTo>
                <a:lnTo>
                  <a:pt x="99456" y="373120"/>
                </a:lnTo>
                <a:lnTo>
                  <a:pt x="104028" y="370453"/>
                </a:lnTo>
                <a:lnTo>
                  <a:pt x="105552" y="364607"/>
                </a:lnTo>
                <a:lnTo>
                  <a:pt x="102748" y="360166"/>
                </a:lnTo>
                <a:lnTo>
                  <a:pt x="100065" y="355594"/>
                </a:lnTo>
                <a:lnTo>
                  <a:pt x="94244" y="354070"/>
                </a:lnTo>
                <a:close/>
              </a:path>
              <a:path w="2305050" h="464820">
                <a:moveTo>
                  <a:pt x="53884" y="400332"/>
                </a:moveTo>
                <a:lnTo>
                  <a:pt x="18806" y="400683"/>
                </a:lnTo>
                <a:lnTo>
                  <a:pt x="18928" y="419733"/>
                </a:lnTo>
                <a:lnTo>
                  <a:pt x="54183" y="419380"/>
                </a:lnTo>
                <a:lnTo>
                  <a:pt x="52340" y="418328"/>
                </a:lnTo>
                <a:lnTo>
                  <a:pt x="23743" y="418328"/>
                </a:lnTo>
                <a:lnTo>
                  <a:pt x="23621" y="401945"/>
                </a:lnTo>
                <a:lnTo>
                  <a:pt x="51181" y="401945"/>
                </a:lnTo>
                <a:lnTo>
                  <a:pt x="53884" y="400332"/>
                </a:lnTo>
                <a:close/>
              </a:path>
              <a:path w="2305050" h="464820">
                <a:moveTo>
                  <a:pt x="54183" y="419380"/>
                </a:moveTo>
                <a:lnTo>
                  <a:pt x="18928" y="419733"/>
                </a:lnTo>
                <a:lnTo>
                  <a:pt x="54803" y="419733"/>
                </a:lnTo>
                <a:lnTo>
                  <a:pt x="54183" y="419380"/>
                </a:lnTo>
                <a:close/>
              </a:path>
              <a:path w="2305050" h="464820">
                <a:moveTo>
                  <a:pt x="1140439" y="240298"/>
                </a:moveTo>
                <a:lnTo>
                  <a:pt x="1108191" y="265428"/>
                </a:lnTo>
                <a:lnTo>
                  <a:pt x="1072530" y="281049"/>
                </a:lnTo>
                <a:lnTo>
                  <a:pt x="1026048" y="296408"/>
                </a:lnTo>
                <a:lnTo>
                  <a:pt x="984503" y="307719"/>
                </a:lnTo>
                <a:lnTo>
                  <a:pt x="937900" y="318506"/>
                </a:lnTo>
                <a:lnTo>
                  <a:pt x="868314" y="332353"/>
                </a:lnTo>
                <a:lnTo>
                  <a:pt x="830458" y="339080"/>
                </a:lnTo>
                <a:lnTo>
                  <a:pt x="790955" y="345438"/>
                </a:lnTo>
                <a:lnTo>
                  <a:pt x="749807" y="351534"/>
                </a:lnTo>
                <a:lnTo>
                  <a:pt x="706892" y="357249"/>
                </a:lnTo>
                <a:lnTo>
                  <a:pt x="616976" y="368167"/>
                </a:lnTo>
                <a:lnTo>
                  <a:pt x="521848" y="377561"/>
                </a:lnTo>
                <a:lnTo>
                  <a:pt x="422544" y="385562"/>
                </a:lnTo>
                <a:lnTo>
                  <a:pt x="319918" y="392039"/>
                </a:lnTo>
                <a:lnTo>
                  <a:pt x="214762" y="396873"/>
                </a:lnTo>
                <a:lnTo>
                  <a:pt x="107838" y="399790"/>
                </a:lnTo>
                <a:lnTo>
                  <a:pt x="53884" y="400332"/>
                </a:lnTo>
                <a:lnTo>
                  <a:pt x="37715" y="409986"/>
                </a:lnTo>
                <a:lnTo>
                  <a:pt x="54183" y="419380"/>
                </a:lnTo>
                <a:lnTo>
                  <a:pt x="107960" y="418840"/>
                </a:lnTo>
                <a:lnTo>
                  <a:pt x="215280" y="415923"/>
                </a:lnTo>
                <a:lnTo>
                  <a:pt x="320801" y="411089"/>
                </a:lnTo>
                <a:lnTo>
                  <a:pt x="423793" y="404612"/>
                </a:lnTo>
                <a:lnTo>
                  <a:pt x="523493" y="396492"/>
                </a:lnTo>
                <a:lnTo>
                  <a:pt x="618865" y="387086"/>
                </a:lnTo>
                <a:lnTo>
                  <a:pt x="664860" y="381883"/>
                </a:lnTo>
                <a:lnTo>
                  <a:pt x="752337" y="370322"/>
                </a:lnTo>
                <a:lnTo>
                  <a:pt x="793760" y="364226"/>
                </a:lnTo>
                <a:lnTo>
                  <a:pt x="833506" y="357880"/>
                </a:lnTo>
                <a:lnTo>
                  <a:pt x="871606" y="351153"/>
                </a:lnTo>
                <a:lnTo>
                  <a:pt x="941710" y="337175"/>
                </a:lnTo>
                <a:lnTo>
                  <a:pt x="1003675" y="322447"/>
                </a:lnTo>
                <a:lnTo>
                  <a:pt x="1044061" y="310886"/>
                </a:lnTo>
                <a:lnTo>
                  <a:pt x="1089538" y="294884"/>
                </a:lnTo>
                <a:lnTo>
                  <a:pt x="1124590" y="278120"/>
                </a:lnTo>
                <a:lnTo>
                  <a:pt x="1156594" y="250438"/>
                </a:lnTo>
                <a:lnTo>
                  <a:pt x="1156837" y="250057"/>
                </a:lnTo>
                <a:lnTo>
                  <a:pt x="1157112" y="249676"/>
                </a:lnTo>
                <a:lnTo>
                  <a:pt x="1157356" y="249164"/>
                </a:lnTo>
                <a:lnTo>
                  <a:pt x="1159398" y="245104"/>
                </a:lnTo>
                <a:lnTo>
                  <a:pt x="1159642" y="244592"/>
                </a:lnTo>
                <a:lnTo>
                  <a:pt x="1159885" y="243580"/>
                </a:lnTo>
                <a:lnTo>
                  <a:pt x="1160740" y="240782"/>
                </a:lnTo>
                <a:lnTo>
                  <a:pt x="1140195" y="240782"/>
                </a:lnTo>
                <a:lnTo>
                  <a:pt x="1140439" y="240298"/>
                </a:lnTo>
                <a:close/>
              </a:path>
              <a:path w="2305050" h="464820">
                <a:moveTo>
                  <a:pt x="23621" y="401945"/>
                </a:moveTo>
                <a:lnTo>
                  <a:pt x="23743" y="418328"/>
                </a:lnTo>
                <a:lnTo>
                  <a:pt x="37715" y="409986"/>
                </a:lnTo>
                <a:lnTo>
                  <a:pt x="23621" y="401945"/>
                </a:lnTo>
                <a:close/>
              </a:path>
              <a:path w="2305050" h="464820">
                <a:moveTo>
                  <a:pt x="37715" y="409986"/>
                </a:moveTo>
                <a:lnTo>
                  <a:pt x="23743" y="418328"/>
                </a:lnTo>
                <a:lnTo>
                  <a:pt x="52340" y="418328"/>
                </a:lnTo>
                <a:lnTo>
                  <a:pt x="37715" y="409986"/>
                </a:lnTo>
                <a:close/>
              </a:path>
              <a:path w="2305050" h="464820">
                <a:moveTo>
                  <a:pt x="51181" y="401945"/>
                </a:moveTo>
                <a:lnTo>
                  <a:pt x="23621" y="401945"/>
                </a:lnTo>
                <a:lnTo>
                  <a:pt x="37715" y="409986"/>
                </a:lnTo>
                <a:lnTo>
                  <a:pt x="51181" y="401945"/>
                </a:lnTo>
                <a:close/>
              </a:path>
              <a:path w="2305050" h="464820">
                <a:moveTo>
                  <a:pt x="1140957" y="239520"/>
                </a:moveTo>
                <a:lnTo>
                  <a:pt x="1140439" y="240298"/>
                </a:lnTo>
                <a:lnTo>
                  <a:pt x="1140195" y="240782"/>
                </a:lnTo>
                <a:lnTo>
                  <a:pt x="1140957" y="239520"/>
                </a:lnTo>
                <a:close/>
              </a:path>
              <a:path w="2305050" h="464820">
                <a:moveTo>
                  <a:pt x="1161126" y="239520"/>
                </a:moveTo>
                <a:lnTo>
                  <a:pt x="1140957" y="239520"/>
                </a:lnTo>
                <a:lnTo>
                  <a:pt x="1140195" y="240782"/>
                </a:lnTo>
                <a:lnTo>
                  <a:pt x="1160740" y="240782"/>
                </a:lnTo>
                <a:lnTo>
                  <a:pt x="1161126" y="239520"/>
                </a:lnTo>
                <a:close/>
              </a:path>
              <a:path w="2305050" h="464820">
                <a:moveTo>
                  <a:pt x="1142022" y="237150"/>
                </a:moveTo>
                <a:lnTo>
                  <a:pt x="1140439" y="240298"/>
                </a:lnTo>
                <a:lnTo>
                  <a:pt x="1140957" y="239520"/>
                </a:lnTo>
                <a:lnTo>
                  <a:pt x="1161126" y="239520"/>
                </a:lnTo>
                <a:lnTo>
                  <a:pt x="1161166" y="239389"/>
                </a:lnTo>
                <a:lnTo>
                  <a:pt x="1161409" y="238377"/>
                </a:lnTo>
                <a:lnTo>
                  <a:pt x="1161434" y="238246"/>
                </a:lnTo>
                <a:lnTo>
                  <a:pt x="1141719" y="238246"/>
                </a:lnTo>
                <a:lnTo>
                  <a:pt x="1142022" y="237150"/>
                </a:lnTo>
                <a:close/>
              </a:path>
              <a:path w="2305050" h="464820">
                <a:moveTo>
                  <a:pt x="1142237" y="236722"/>
                </a:moveTo>
                <a:lnTo>
                  <a:pt x="1142022" y="237150"/>
                </a:lnTo>
                <a:lnTo>
                  <a:pt x="1141719" y="238246"/>
                </a:lnTo>
                <a:lnTo>
                  <a:pt x="1142237" y="236722"/>
                </a:lnTo>
                <a:close/>
              </a:path>
              <a:path w="2305050" h="464820">
                <a:moveTo>
                  <a:pt x="1161656" y="236722"/>
                </a:moveTo>
                <a:lnTo>
                  <a:pt x="1142237" y="236722"/>
                </a:lnTo>
                <a:lnTo>
                  <a:pt x="1141719" y="238246"/>
                </a:lnTo>
                <a:lnTo>
                  <a:pt x="1161434" y="238246"/>
                </a:lnTo>
                <a:lnTo>
                  <a:pt x="1161531" y="237734"/>
                </a:lnTo>
                <a:lnTo>
                  <a:pt x="1161656" y="236722"/>
                </a:lnTo>
                <a:close/>
              </a:path>
              <a:path w="2305050" h="464820">
                <a:moveTo>
                  <a:pt x="1142732" y="234581"/>
                </a:moveTo>
                <a:lnTo>
                  <a:pt x="1142022" y="237150"/>
                </a:lnTo>
                <a:lnTo>
                  <a:pt x="1142237" y="236722"/>
                </a:lnTo>
                <a:lnTo>
                  <a:pt x="1161656" y="236722"/>
                </a:lnTo>
                <a:lnTo>
                  <a:pt x="1161782" y="235710"/>
                </a:lnTo>
                <a:lnTo>
                  <a:pt x="1142634" y="235710"/>
                </a:lnTo>
                <a:lnTo>
                  <a:pt x="1142732" y="234581"/>
                </a:lnTo>
                <a:close/>
              </a:path>
              <a:path w="2305050" h="464820">
                <a:moveTo>
                  <a:pt x="1142878" y="234055"/>
                </a:moveTo>
                <a:lnTo>
                  <a:pt x="1142732" y="234581"/>
                </a:lnTo>
                <a:lnTo>
                  <a:pt x="1142634" y="235710"/>
                </a:lnTo>
                <a:lnTo>
                  <a:pt x="1142878" y="234055"/>
                </a:lnTo>
                <a:close/>
              </a:path>
              <a:path w="2305050" h="464820">
                <a:moveTo>
                  <a:pt x="1161986" y="234055"/>
                </a:moveTo>
                <a:lnTo>
                  <a:pt x="1142878" y="234055"/>
                </a:lnTo>
                <a:lnTo>
                  <a:pt x="1142634" y="235710"/>
                </a:lnTo>
                <a:lnTo>
                  <a:pt x="1161782" y="235710"/>
                </a:lnTo>
                <a:lnTo>
                  <a:pt x="1161986" y="234055"/>
                </a:lnTo>
                <a:close/>
              </a:path>
              <a:path w="2305050" h="464820">
                <a:moveTo>
                  <a:pt x="2250583" y="45354"/>
                </a:moveTo>
                <a:lnTo>
                  <a:pt x="2196602" y="45963"/>
                </a:lnTo>
                <a:lnTo>
                  <a:pt x="2089525" y="49011"/>
                </a:lnTo>
                <a:lnTo>
                  <a:pt x="1984004" y="53827"/>
                </a:lnTo>
                <a:lnTo>
                  <a:pt x="1881012" y="60319"/>
                </a:lnTo>
                <a:lnTo>
                  <a:pt x="1781434" y="68458"/>
                </a:lnTo>
                <a:lnTo>
                  <a:pt x="1685940" y="77967"/>
                </a:lnTo>
                <a:lnTo>
                  <a:pt x="1595627" y="88879"/>
                </a:lnTo>
                <a:lnTo>
                  <a:pt x="1552590" y="94731"/>
                </a:lnTo>
                <a:lnTo>
                  <a:pt x="1511167" y="100949"/>
                </a:lnTo>
                <a:lnTo>
                  <a:pt x="1471421" y="107320"/>
                </a:lnTo>
                <a:lnTo>
                  <a:pt x="1433321" y="113903"/>
                </a:lnTo>
                <a:lnTo>
                  <a:pt x="1363096" y="127894"/>
                </a:lnTo>
                <a:lnTo>
                  <a:pt x="1315852" y="138927"/>
                </a:lnTo>
                <a:lnTo>
                  <a:pt x="1273698" y="150357"/>
                </a:lnTo>
                <a:lnTo>
                  <a:pt x="1236847" y="162177"/>
                </a:lnTo>
                <a:lnTo>
                  <a:pt x="1196461" y="178679"/>
                </a:lnTo>
                <a:lnTo>
                  <a:pt x="1160769" y="200658"/>
                </a:lnTo>
                <a:lnTo>
                  <a:pt x="1148090" y="215136"/>
                </a:lnTo>
                <a:lnTo>
                  <a:pt x="1147815" y="215517"/>
                </a:lnTo>
                <a:lnTo>
                  <a:pt x="1147693" y="215898"/>
                </a:lnTo>
                <a:lnTo>
                  <a:pt x="1145164" y="221351"/>
                </a:lnTo>
                <a:lnTo>
                  <a:pt x="1143883" y="225423"/>
                </a:lnTo>
                <a:lnTo>
                  <a:pt x="1143640" y="226054"/>
                </a:lnTo>
                <a:lnTo>
                  <a:pt x="1143518" y="226816"/>
                </a:lnTo>
                <a:lnTo>
                  <a:pt x="1143396" y="227447"/>
                </a:lnTo>
                <a:lnTo>
                  <a:pt x="1142999" y="231519"/>
                </a:lnTo>
                <a:lnTo>
                  <a:pt x="1142732" y="234581"/>
                </a:lnTo>
                <a:lnTo>
                  <a:pt x="1142878" y="234055"/>
                </a:lnTo>
                <a:lnTo>
                  <a:pt x="1161986" y="234055"/>
                </a:lnTo>
                <a:lnTo>
                  <a:pt x="1162049" y="233543"/>
                </a:lnTo>
                <a:lnTo>
                  <a:pt x="1162260" y="231257"/>
                </a:lnTo>
                <a:lnTo>
                  <a:pt x="1161928" y="231257"/>
                </a:lnTo>
                <a:lnTo>
                  <a:pt x="1162446" y="229233"/>
                </a:lnTo>
                <a:lnTo>
                  <a:pt x="1162626" y="229233"/>
                </a:lnTo>
                <a:lnTo>
                  <a:pt x="1163330" y="227197"/>
                </a:lnTo>
                <a:lnTo>
                  <a:pt x="1164217" y="225423"/>
                </a:lnTo>
                <a:lnTo>
                  <a:pt x="1164854" y="224149"/>
                </a:lnTo>
                <a:lnTo>
                  <a:pt x="1164981" y="224149"/>
                </a:lnTo>
                <a:lnTo>
                  <a:pt x="1167018" y="221232"/>
                </a:lnTo>
                <a:lnTo>
                  <a:pt x="1204843" y="195705"/>
                </a:lnTo>
                <a:lnTo>
                  <a:pt x="1254648" y="176274"/>
                </a:lnTo>
                <a:lnTo>
                  <a:pt x="1292351" y="164844"/>
                </a:lnTo>
                <a:lnTo>
                  <a:pt x="1367424" y="146425"/>
                </a:lnTo>
                <a:lnTo>
                  <a:pt x="1436888" y="132587"/>
                </a:lnTo>
                <a:lnTo>
                  <a:pt x="1474713" y="126095"/>
                </a:lnTo>
                <a:lnTo>
                  <a:pt x="1555363" y="113537"/>
                </a:lnTo>
                <a:lnTo>
                  <a:pt x="1642506" y="102107"/>
                </a:lnTo>
                <a:lnTo>
                  <a:pt x="1735073" y="91927"/>
                </a:lnTo>
                <a:lnTo>
                  <a:pt x="1783201" y="87355"/>
                </a:lnTo>
                <a:lnTo>
                  <a:pt x="1882536" y="79369"/>
                </a:lnTo>
                <a:lnTo>
                  <a:pt x="1985131" y="72877"/>
                </a:lnTo>
                <a:lnTo>
                  <a:pt x="2090287" y="68061"/>
                </a:lnTo>
                <a:lnTo>
                  <a:pt x="2197089" y="65013"/>
                </a:lnTo>
                <a:lnTo>
                  <a:pt x="2250835" y="64405"/>
                </a:lnTo>
                <a:lnTo>
                  <a:pt x="2267069" y="54714"/>
                </a:lnTo>
                <a:lnTo>
                  <a:pt x="2250583" y="45354"/>
                </a:lnTo>
                <a:close/>
              </a:path>
              <a:path w="2305050" h="464820">
                <a:moveTo>
                  <a:pt x="1162446" y="229233"/>
                </a:moveTo>
                <a:lnTo>
                  <a:pt x="1161928" y="231257"/>
                </a:lnTo>
                <a:lnTo>
                  <a:pt x="1162380" y="229947"/>
                </a:lnTo>
                <a:lnTo>
                  <a:pt x="1162446" y="229233"/>
                </a:lnTo>
                <a:close/>
              </a:path>
              <a:path w="2305050" h="464820">
                <a:moveTo>
                  <a:pt x="1162380" y="229947"/>
                </a:moveTo>
                <a:lnTo>
                  <a:pt x="1161928" y="231257"/>
                </a:lnTo>
                <a:lnTo>
                  <a:pt x="1162260" y="231257"/>
                </a:lnTo>
                <a:lnTo>
                  <a:pt x="1162380" y="229947"/>
                </a:lnTo>
                <a:close/>
              </a:path>
              <a:path w="2305050" h="464820">
                <a:moveTo>
                  <a:pt x="1162626" y="229233"/>
                </a:moveTo>
                <a:lnTo>
                  <a:pt x="1162446" y="229233"/>
                </a:lnTo>
                <a:lnTo>
                  <a:pt x="1162380" y="229947"/>
                </a:lnTo>
                <a:lnTo>
                  <a:pt x="1162626" y="229233"/>
                </a:lnTo>
                <a:close/>
              </a:path>
              <a:path w="2305050" h="464820">
                <a:moveTo>
                  <a:pt x="1164854" y="224149"/>
                </a:moveTo>
                <a:lnTo>
                  <a:pt x="1164092" y="225423"/>
                </a:lnTo>
                <a:lnTo>
                  <a:pt x="1164532" y="224793"/>
                </a:lnTo>
                <a:lnTo>
                  <a:pt x="1164854" y="224149"/>
                </a:lnTo>
                <a:close/>
              </a:path>
              <a:path w="2305050" h="464820">
                <a:moveTo>
                  <a:pt x="1164532" y="224793"/>
                </a:moveTo>
                <a:lnTo>
                  <a:pt x="1164092" y="225423"/>
                </a:lnTo>
                <a:lnTo>
                  <a:pt x="1164532" y="224793"/>
                </a:lnTo>
                <a:close/>
              </a:path>
              <a:path w="2305050" h="464820">
                <a:moveTo>
                  <a:pt x="1164981" y="224149"/>
                </a:moveTo>
                <a:lnTo>
                  <a:pt x="1164854" y="224149"/>
                </a:lnTo>
                <a:lnTo>
                  <a:pt x="1164532" y="224793"/>
                </a:lnTo>
                <a:lnTo>
                  <a:pt x="1164981" y="224149"/>
                </a:lnTo>
                <a:close/>
              </a:path>
              <a:path w="2305050" h="464820">
                <a:moveTo>
                  <a:pt x="2288355" y="44957"/>
                </a:moveTo>
                <a:lnTo>
                  <a:pt x="2285756" y="44957"/>
                </a:lnTo>
                <a:lnTo>
                  <a:pt x="2285999" y="64007"/>
                </a:lnTo>
                <a:lnTo>
                  <a:pt x="2250835" y="64405"/>
                </a:lnTo>
                <a:lnTo>
                  <a:pt x="2205349" y="91561"/>
                </a:lnTo>
                <a:lnTo>
                  <a:pt x="2200777" y="94366"/>
                </a:lnTo>
                <a:lnTo>
                  <a:pt x="2199253" y="100187"/>
                </a:lnTo>
                <a:lnTo>
                  <a:pt x="2202058" y="104637"/>
                </a:lnTo>
                <a:lnTo>
                  <a:pt x="2204709" y="109209"/>
                </a:lnTo>
                <a:lnTo>
                  <a:pt x="2210561" y="110611"/>
                </a:lnTo>
                <a:lnTo>
                  <a:pt x="2304806" y="54345"/>
                </a:lnTo>
                <a:lnTo>
                  <a:pt x="2288355" y="44957"/>
                </a:lnTo>
                <a:close/>
              </a:path>
              <a:path w="2305050" h="464820">
                <a:moveTo>
                  <a:pt x="2267069" y="54714"/>
                </a:moveTo>
                <a:lnTo>
                  <a:pt x="2250835" y="64405"/>
                </a:lnTo>
                <a:lnTo>
                  <a:pt x="2285999" y="64007"/>
                </a:lnTo>
                <a:lnTo>
                  <a:pt x="2285983" y="62727"/>
                </a:lnTo>
                <a:lnTo>
                  <a:pt x="2281184" y="62727"/>
                </a:lnTo>
                <a:lnTo>
                  <a:pt x="2267069" y="54714"/>
                </a:lnTo>
                <a:close/>
              </a:path>
              <a:path w="2305050" h="464820">
                <a:moveTo>
                  <a:pt x="2281062" y="46360"/>
                </a:moveTo>
                <a:lnTo>
                  <a:pt x="2267069" y="54714"/>
                </a:lnTo>
                <a:lnTo>
                  <a:pt x="2281184" y="62727"/>
                </a:lnTo>
                <a:lnTo>
                  <a:pt x="2281062" y="46360"/>
                </a:lnTo>
                <a:close/>
              </a:path>
              <a:path w="2305050" h="464820">
                <a:moveTo>
                  <a:pt x="2285774" y="46360"/>
                </a:moveTo>
                <a:lnTo>
                  <a:pt x="2281062" y="46360"/>
                </a:lnTo>
                <a:lnTo>
                  <a:pt x="2281184" y="62727"/>
                </a:lnTo>
                <a:lnTo>
                  <a:pt x="2285983" y="62727"/>
                </a:lnTo>
                <a:lnTo>
                  <a:pt x="2285774" y="46360"/>
                </a:lnTo>
                <a:close/>
              </a:path>
              <a:path w="2305050" h="464820">
                <a:moveTo>
                  <a:pt x="2285756" y="44957"/>
                </a:moveTo>
                <a:lnTo>
                  <a:pt x="2250583" y="45354"/>
                </a:lnTo>
                <a:lnTo>
                  <a:pt x="2267069" y="54714"/>
                </a:lnTo>
                <a:lnTo>
                  <a:pt x="2281062" y="46360"/>
                </a:lnTo>
                <a:lnTo>
                  <a:pt x="2285774" y="46360"/>
                </a:lnTo>
                <a:lnTo>
                  <a:pt x="2285756" y="44957"/>
                </a:lnTo>
                <a:close/>
              </a:path>
              <a:path w="2305050" h="464820">
                <a:moveTo>
                  <a:pt x="2209434" y="0"/>
                </a:moveTo>
                <a:lnTo>
                  <a:pt x="2203582" y="1645"/>
                </a:lnTo>
                <a:lnTo>
                  <a:pt x="2200899" y="6217"/>
                </a:lnTo>
                <a:lnTo>
                  <a:pt x="2198369" y="10789"/>
                </a:lnTo>
                <a:lnTo>
                  <a:pt x="2199893" y="16489"/>
                </a:lnTo>
                <a:lnTo>
                  <a:pt x="2204465" y="19171"/>
                </a:lnTo>
                <a:lnTo>
                  <a:pt x="2250583" y="45354"/>
                </a:lnTo>
                <a:lnTo>
                  <a:pt x="2285756" y="44957"/>
                </a:lnTo>
                <a:lnTo>
                  <a:pt x="2288355" y="44957"/>
                </a:lnTo>
                <a:lnTo>
                  <a:pt x="2214006" y="2529"/>
                </a:lnTo>
                <a:lnTo>
                  <a:pt x="22094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83637" y="2053332"/>
            <a:ext cx="5229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-15" dirty="0">
                <a:latin typeface="Calibri"/>
                <a:cs typeface="Calibri"/>
              </a:rPr>
              <a:t>Which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is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slowe</a:t>
            </a:r>
            <a:r>
              <a:rPr sz="2800" b="1" i="1" spc="-15" dirty="0">
                <a:latin typeface="Calibri"/>
                <a:cs typeface="Calibri"/>
              </a:rPr>
              <a:t>d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d</a:t>
            </a:r>
            <a:r>
              <a:rPr sz="2800" b="1" i="1" spc="-30" dirty="0">
                <a:latin typeface="Calibri"/>
                <a:cs typeface="Calibri"/>
              </a:rPr>
              <a:t>ow</a:t>
            </a:r>
            <a:r>
              <a:rPr sz="2800" b="1" i="1" spc="-15" dirty="0">
                <a:latin typeface="Calibri"/>
                <a:cs typeface="Calibri"/>
              </a:rPr>
              <a:t>n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more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easily?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46119" y="1828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40312" y="713"/>
                </a:lnTo>
                <a:lnTo>
                  <a:pt x="94969" y="4227"/>
                </a:lnTo>
                <a:lnTo>
                  <a:pt x="139969" y="10224"/>
                </a:lnTo>
                <a:lnTo>
                  <a:pt x="179727" y="21213"/>
                </a:lnTo>
                <a:lnTo>
                  <a:pt x="190499" y="31760"/>
                </a:lnTo>
                <a:lnTo>
                  <a:pt x="190499" y="349239"/>
                </a:lnTo>
                <a:lnTo>
                  <a:pt x="191588" y="352651"/>
                </a:lnTo>
                <a:lnTo>
                  <a:pt x="194779" y="355959"/>
                </a:lnTo>
                <a:lnTo>
                  <a:pt x="238358" y="370282"/>
                </a:lnTo>
                <a:lnTo>
                  <a:pt x="282580" y="376432"/>
                </a:lnTo>
                <a:lnTo>
                  <a:pt x="336667" y="380133"/>
                </a:lnTo>
                <a:lnTo>
                  <a:pt x="376716" y="380992"/>
                </a:lnTo>
                <a:lnTo>
                  <a:pt x="380999" y="380999"/>
                </a:lnTo>
                <a:lnTo>
                  <a:pt x="340687" y="381713"/>
                </a:lnTo>
                <a:lnTo>
                  <a:pt x="286030" y="385227"/>
                </a:lnTo>
                <a:lnTo>
                  <a:pt x="241030" y="391224"/>
                </a:lnTo>
                <a:lnTo>
                  <a:pt x="201272" y="402213"/>
                </a:lnTo>
                <a:lnTo>
                  <a:pt x="190499" y="412760"/>
                </a:lnTo>
                <a:lnTo>
                  <a:pt x="190499" y="730239"/>
                </a:lnTo>
                <a:lnTo>
                  <a:pt x="154667" y="748775"/>
                </a:lnTo>
                <a:lnTo>
                  <a:pt x="114405" y="755629"/>
                </a:lnTo>
                <a:lnTo>
                  <a:pt x="63271" y="760203"/>
                </a:lnTo>
                <a:lnTo>
                  <a:pt x="24632" y="761736"/>
                </a:lnTo>
                <a:lnTo>
                  <a:pt x="4283" y="761992"/>
                </a:lnTo>
                <a:lnTo>
                  <a:pt x="0" y="7619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19</a:t>
            </a:fld>
            <a:endParaRPr spc="-10" dirty="0"/>
          </a:p>
        </p:txBody>
      </p:sp>
      <p:sp>
        <p:nvSpPr>
          <p:cNvPr id="70" name="object 61"/>
          <p:cNvSpPr txBox="1"/>
          <p:nvPr/>
        </p:nvSpPr>
        <p:spPr>
          <a:xfrm>
            <a:off x="6019800" y="3516868"/>
            <a:ext cx="533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2400" b="1" spc="-5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77108"/>
          </a:xfrm>
        </p:spPr>
        <p:txBody>
          <a:bodyPr/>
          <a:lstStyle/>
          <a:p>
            <a:r>
              <a:rPr lang="en-US" dirty="0" smtClean="0"/>
              <a:t>SINCERE THANKS TO: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2057400"/>
            <a:ext cx="8534400" cy="338554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4400" b="1" dirty="0" smtClean="0">
                <a:solidFill>
                  <a:srgbClr val="002060"/>
                </a:solidFill>
              </a:rPr>
              <a:t>DR. PROF. V. KAMAKOTI  </a:t>
            </a:r>
            <a:br>
              <a:rPr lang="en-US" sz="4400" b="1" dirty="0" smtClean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- </a:t>
            </a:r>
            <a:r>
              <a:rPr lang="en-US" sz="4400" b="1" u="sng" dirty="0" smtClean="0">
                <a:solidFill>
                  <a:srgbClr val="002060"/>
                </a:solidFill>
              </a:rPr>
              <a:t>IIT MADRAS</a:t>
            </a:r>
          </a:p>
          <a:p>
            <a:pPr marL="514350" indent="-514350">
              <a:buAutoNum type="arabicPeriod"/>
            </a:pPr>
            <a:endParaRPr lang="en-US" sz="4400" b="1" dirty="0" smtClean="0">
              <a:solidFill>
                <a:srgbClr val="002060"/>
              </a:solidFill>
            </a:endParaRPr>
          </a:p>
          <a:p>
            <a:pPr marL="514350" indent="-514350">
              <a:buAutoNum type="arabicPeriod"/>
            </a:pPr>
            <a:r>
              <a:rPr lang="en-US" sz="4400" b="1" dirty="0" smtClean="0">
                <a:solidFill>
                  <a:srgbClr val="002060"/>
                </a:solidFill>
              </a:rPr>
              <a:t>DR. PROF. ONUR MUTLU </a:t>
            </a:r>
            <a:br>
              <a:rPr lang="en-US" sz="4400" b="1" dirty="0" smtClean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- </a:t>
            </a:r>
            <a:r>
              <a:rPr lang="en-US" sz="4400" b="1" u="sng" dirty="0" smtClean="0">
                <a:solidFill>
                  <a:srgbClr val="002060"/>
                </a:solidFill>
              </a:rPr>
              <a:t>CARNEGIE MELLON UNIVERSITY</a:t>
            </a:r>
            <a:endParaRPr lang="en-US" sz="4400" b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39512"/>
            <a:ext cx="5867400" cy="1295400"/>
          </a:xfrm>
          <a:custGeom>
            <a:avLst/>
            <a:gdLst/>
            <a:ahLst/>
            <a:cxnLst/>
            <a:rect l="l" t="t" r="r" b="b"/>
            <a:pathLst>
              <a:path w="5867400" h="1295400">
                <a:moveTo>
                  <a:pt x="5651510" y="0"/>
                </a:moveTo>
                <a:lnTo>
                  <a:pt x="215895" y="0"/>
                </a:lnTo>
                <a:lnTo>
                  <a:pt x="198186" y="715"/>
                </a:lnTo>
                <a:lnTo>
                  <a:pt x="147649" y="11005"/>
                </a:lnTo>
                <a:lnTo>
                  <a:pt x="102163" y="32344"/>
                </a:lnTo>
                <a:lnTo>
                  <a:pt x="63228" y="63230"/>
                </a:lnTo>
                <a:lnTo>
                  <a:pt x="32342" y="102166"/>
                </a:lnTo>
                <a:lnTo>
                  <a:pt x="11004" y="147649"/>
                </a:lnTo>
                <a:lnTo>
                  <a:pt x="715" y="198182"/>
                </a:lnTo>
                <a:lnTo>
                  <a:pt x="0" y="215889"/>
                </a:lnTo>
                <a:lnTo>
                  <a:pt x="0" y="1079500"/>
                </a:lnTo>
                <a:lnTo>
                  <a:pt x="6273" y="1131389"/>
                </a:lnTo>
                <a:lnTo>
                  <a:pt x="24094" y="1178727"/>
                </a:lnTo>
                <a:lnTo>
                  <a:pt x="51964" y="1220015"/>
                </a:lnTo>
                <a:lnTo>
                  <a:pt x="88383" y="1253754"/>
                </a:lnTo>
                <a:lnTo>
                  <a:pt x="131852" y="1278443"/>
                </a:lnTo>
                <a:lnTo>
                  <a:pt x="180872" y="1292583"/>
                </a:lnTo>
                <a:lnTo>
                  <a:pt x="215895" y="1295409"/>
                </a:lnTo>
                <a:lnTo>
                  <a:pt x="5651510" y="1295409"/>
                </a:lnTo>
                <a:lnTo>
                  <a:pt x="5703392" y="1289134"/>
                </a:lnTo>
                <a:lnTo>
                  <a:pt x="5750726" y="1271311"/>
                </a:lnTo>
                <a:lnTo>
                  <a:pt x="5792010" y="1243439"/>
                </a:lnTo>
                <a:lnTo>
                  <a:pt x="5825747" y="1207017"/>
                </a:lnTo>
                <a:lnTo>
                  <a:pt x="5850434" y="1163546"/>
                </a:lnTo>
                <a:lnTo>
                  <a:pt x="5864574" y="1114524"/>
                </a:lnTo>
                <a:lnTo>
                  <a:pt x="5867399" y="1079500"/>
                </a:lnTo>
                <a:lnTo>
                  <a:pt x="5867399" y="215889"/>
                </a:lnTo>
                <a:lnTo>
                  <a:pt x="5861125" y="164007"/>
                </a:lnTo>
                <a:lnTo>
                  <a:pt x="5843303" y="116673"/>
                </a:lnTo>
                <a:lnTo>
                  <a:pt x="5815433" y="75388"/>
                </a:lnTo>
                <a:lnTo>
                  <a:pt x="5779013" y="41652"/>
                </a:lnTo>
                <a:lnTo>
                  <a:pt x="5735546" y="16964"/>
                </a:lnTo>
                <a:lnTo>
                  <a:pt x="5686529" y="2825"/>
                </a:lnTo>
                <a:lnTo>
                  <a:pt x="565151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289115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799"/>
                </a:moveTo>
                <a:lnTo>
                  <a:pt x="1219199" y="304799"/>
                </a:lnTo>
                <a:lnTo>
                  <a:pt x="1219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3348349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799"/>
                </a:moveTo>
                <a:lnTo>
                  <a:pt x="1219199" y="304799"/>
                </a:lnTo>
                <a:lnTo>
                  <a:pt x="1219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289115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599"/>
                </a:moveTo>
                <a:lnTo>
                  <a:pt x="1219199" y="609599"/>
                </a:lnTo>
                <a:lnTo>
                  <a:pt x="12191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289115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199" y="457199"/>
                </a:lnTo>
                <a:lnTo>
                  <a:pt x="1219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35007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74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74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8911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319595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199" y="457199"/>
                </a:lnTo>
                <a:lnTo>
                  <a:pt x="1219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0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Why</a:t>
            </a:r>
            <a:r>
              <a:rPr spc="-25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Threads</a:t>
            </a:r>
            <a:r>
              <a:rPr spc="-25" dirty="0"/>
              <a:t> </a:t>
            </a:r>
            <a:r>
              <a:rPr dirty="0"/>
              <a:t>Di</a:t>
            </a:r>
            <a:r>
              <a:rPr spc="-90" dirty="0"/>
              <a:t>f</a:t>
            </a:r>
            <a:r>
              <a:rPr dirty="0"/>
              <a:t>ferent? 	</a:t>
            </a:r>
          </a:p>
        </p:txBody>
      </p:sp>
      <p:sp>
        <p:nvSpPr>
          <p:cNvPr id="31" name="object 31"/>
          <p:cNvSpPr/>
          <p:nvPr/>
        </p:nvSpPr>
        <p:spPr>
          <a:xfrm>
            <a:off x="7085076" y="2970154"/>
            <a:ext cx="459105" cy="292100"/>
          </a:xfrm>
          <a:custGeom>
            <a:avLst/>
            <a:gdLst/>
            <a:ahLst/>
            <a:cxnLst/>
            <a:rect l="l" t="t" r="r" b="b"/>
            <a:pathLst>
              <a:path w="459104" h="292100">
                <a:moveTo>
                  <a:pt x="0" y="0"/>
                </a:moveTo>
                <a:lnTo>
                  <a:pt x="51224" y="4673"/>
                </a:lnTo>
                <a:lnTo>
                  <a:pt x="100123" y="17710"/>
                </a:lnTo>
                <a:lnTo>
                  <a:pt x="144375" y="37634"/>
                </a:lnTo>
                <a:lnTo>
                  <a:pt x="181659" y="62972"/>
                </a:lnTo>
                <a:lnTo>
                  <a:pt x="209653" y="92248"/>
                </a:lnTo>
                <a:lnTo>
                  <a:pt x="228516" y="134858"/>
                </a:lnTo>
                <a:lnTo>
                  <a:pt x="229361" y="145785"/>
                </a:lnTo>
                <a:lnTo>
                  <a:pt x="230207" y="156712"/>
                </a:lnTo>
                <a:lnTo>
                  <a:pt x="249074" y="199323"/>
                </a:lnTo>
                <a:lnTo>
                  <a:pt x="277073" y="228598"/>
                </a:lnTo>
                <a:lnTo>
                  <a:pt x="314361" y="253936"/>
                </a:lnTo>
                <a:lnTo>
                  <a:pt x="358614" y="273861"/>
                </a:lnTo>
                <a:lnTo>
                  <a:pt x="407509" y="286898"/>
                </a:lnTo>
                <a:lnTo>
                  <a:pt x="441538" y="291034"/>
                </a:lnTo>
                <a:lnTo>
                  <a:pt x="458723" y="2915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37107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5290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3354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81155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25111" y="3100321"/>
            <a:ext cx="127635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algn="ctr">
              <a:lnSpc>
                <a:spcPct val="100000"/>
              </a:lnSpc>
            </a:pPr>
            <a:r>
              <a:rPr sz="2800" b="1" i="1" spc="-1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2800" b="1" i="1" spc="-25" dirty="0">
                <a:solidFill>
                  <a:srgbClr val="595959"/>
                </a:solidFill>
                <a:latin typeface="Calibri"/>
                <a:cs typeface="Calibri"/>
              </a:rPr>
              <a:t>ows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2800" b="1" i="1" spc="-3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b="1" i="1" spc="-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800" b="1" i="1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85076" y="3122554"/>
            <a:ext cx="458470" cy="139700"/>
          </a:xfrm>
          <a:custGeom>
            <a:avLst/>
            <a:gdLst/>
            <a:ahLst/>
            <a:cxnLst/>
            <a:rect l="l" t="t" r="r" b="b"/>
            <a:pathLst>
              <a:path w="458470" h="139700">
                <a:moveTo>
                  <a:pt x="0" y="0"/>
                </a:moveTo>
                <a:lnTo>
                  <a:pt x="54233" y="2496"/>
                </a:lnTo>
                <a:lnTo>
                  <a:pt x="105698" y="9428"/>
                </a:lnTo>
                <a:lnTo>
                  <a:pt x="151634" y="19958"/>
                </a:lnTo>
                <a:lnTo>
                  <a:pt x="189278" y="33248"/>
                </a:lnTo>
                <a:lnTo>
                  <a:pt x="221795" y="53814"/>
                </a:lnTo>
                <a:lnTo>
                  <a:pt x="229678" y="70959"/>
                </a:lnTo>
                <a:lnTo>
                  <a:pt x="232505" y="77053"/>
                </a:lnTo>
                <a:lnTo>
                  <a:pt x="269982" y="105016"/>
                </a:lnTo>
                <a:lnTo>
                  <a:pt x="307571" y="118852"/>
                </a:lnTo>
                <a:lnTo>
                  <a:pt x="353218" y="129625"/>
                </a:lnTo>
                <a:lnTo>
                  <a:pt x="404247" y="136632"/>
                </a:lnTo>
                <a:lnTo>
                  <a:pt x="439936" y="138864"/>
                </a:lnTo>
                <a:lnTo>
                  <a:pt x="457984" y="139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5076" y="3261726"/>
            <a:ext cx="457834" cy="13335"/>
          </a:xfrm>
          <a:custGeom>
            <a:avLst/>
            <a:gdLst/>
            <a:ahLst/>
            <a:cxnLst/>
            <a:rect l="l" t="t" r="r" b="b"/>
            <a:pathLst>
              <a:path w="457834" h="13335">
                <a:moveTo>
                  <a:pt x="0" y="13228"/>
                </a:moveTo>
                <a:lnTo>
                  <a:pt x="56606" y="12968"/>
                </a:lnTo>
                <a:lnTo>
                  <a:pt x="110059" y="12251"/>
                </a:lnTo>
                <a:lnTo>
                  <a:pt x="157209" y="11169"/>
                </a:lnTo>
                <a:lnTo>
                  <a:pt x="204830" y="9317"/>
                </a:lnTo>
                <a:lnTo>
                  <a:pt x="230392" y="6098"/>
                </a:lnTo>
                <a:lnTo>
                  <a:pt x="233419" y="5550"/>
                </a:lnTo>
                <a:lnTo>
                  <a:pt x="274336" y="2977"/>
                </a:lnTo>
                <a:lnTo>
                  <a:pt x="315313" y="1691"/>
                </a:lnTo>
                <a:lnTo>
                  <a:pt x="364759" y="710"/>
                </a:lnTo>
                <a:lnTo>
                  <a:pt x="419522" y="125"/>
                </a:lnTo>
                <a:lnTo>
                  <a:pt x="438414" y="33"/>
                </a:lnTo>
                <a:lnTo>
                  <a:pt x="457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5076" y="3261745"/>
            <a:ext cx="454659" cy="165735"/>
          </a:xfrm>
          <a:custGeom>
            <a:avLst/>
            <a:gdLst/>
            <a:ahLst/>
            <a:cxnLst/>
            <a:rect l="l" t="t" r="r" b="b"/>
            <a:pathLst>
              <a:path w="454659" h="165735">
                <a:moveTo>
                  <a:pt x="0" y="165609"/>
                </a:moveTo>
                <a:lnTo>
                  <a:pt x="53321" y="162733"/>
                </a:lnTo>
                <a:lnTo>
                  <a:pt x="104014" y="154740"/>
                </a:lnTo>
                <a:lnTo>
                  <a:pt x="149456" y="142576"/>
                </a:lnTo>
                <a:lnTo>
                  <a:pt x="187024" y="127191"/>
                </a:lnTo>
                <a:lnTo>
                  <a:pt x="220331" y="103307"/>
                </a:lnTo>
                <a:lnTo>
                  <a:pt x="230243" y="77454"/>
                </a:lnTo>
                <a:lnTo>
                  <a:pt x="232924" y="70867"/>
                </a:lnTo>
                <a:lnTo>
                  <a:pt x="269377" y="39933"/>
                </a:lnTo>
                <a:lnTo>
                  <a:pt x="306209" y="24191"/>
                </a:lnTo>
                <a:lnTo>
                  <a:pt x="351071" y="11679"/>
                </a:lnTo>
                <a:lnTo>
                  <a:pt x="401355" y="3311"/>
                </a:lnTo>
                <a:lnTo>
                  <a:pt x="436601" y="485"/>
                </a:lnTo>
                <a:lnTo>
                  <a:pt x="4544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5076" y="3261725"/>
            <a:ext cx="459105" cy="318135"/>
          </a:xfrm>
          <a:custGeom>
            <a:avLst/>
            <a:gdLst/>
            <a:ahLst/>
            <a:cxnLst/>
            <a:rect l="l" t="t" r="r" b="b"/>
            <a:pathLst>
              <a:path w="459104" h="318135">
                <a:moveTo>
                  <a:pt x="0" y="318028"/>
                </a:moveTo>
                <a:lnTo>
                  <a:pt x="51224" y="312929"/>
                </a:lnTo>
                <a:lnTo>
                  <a:pt x="100123" y="298705"/>
                </a:lnTo>
                <a:lnTo>
                  <a:pt x="144375" y="276967"/>
                </a:lnTo>
                <a:lnTo>
                  <a:pt x="181659" y="249327"/>
                </a:lnTo>
                <a:lnTo>
                  <a:pt x="209653" y="217395"/>
                </a:lnTo>
                <a:lnTo>
                  <a:pt x="226036" y="182783"/>
                </a:lnTo>
                <a:lnTo>
                  <a:pt x="229361" y="159014"/>
                </a:lnTo>
                <a:lnTo>
                  <a:pt x="230207" y="147100"/>
                </a:lnTo>
                <a:lnTo>
                  <a:pt x="249074" y="100632"/>
                </a:lnTo>
                <a:lnTo>
                  <a:pt x="277073" y="68700"/>
                </a:lnTo>
                <a:lnTo>
                  <a:pt x="314361" y="41060"/>
                </a:lnTo>
                <a:lnTo>
                  <a:pt x="358614" y="19323"/>
                </a:lnTo>
                <a:lnTo>
                  <a:pt x="407509" y="5099"/>
                </a:lnTo>
                <a:lnTo>
                  <a:pt x="441538" y="586"/>
                </a:lnTo>
                <a:lnTo>
                  <a:pt x="4587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4000" y="30435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71800" y="31959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7400" y="33483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9600" y="35007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1524000" y="30435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1"/>
          <p:cNvSpPr/>
          <p:nvPr/>
        </p:nvSpPr>
        <p:spPr>
          <a:xfrm>
            <a:off x="6477000" y="3352800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71800" y="31959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7400" y="33483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371600" y="2739512"/>
            <a:ext cx="5867400" cy="1295400"/>
          </a:xfrm>
          <a:custGeom>
            <a:avLst/>
            <a:gdLst/>
            <a:ahLst/>
            <a:cxnLst/>
            <a:rect l="l" t="t" r="r" b="b"/>
            <a:pathLst>
              <a:path w="5867400" h="1295400">
                <a:moveTo>
                  <a:pt x="5651510" y="0"/>
                </a:moveTo>
                <a:lnTo>
                  <a:pt x="215895" y="0"/>
                </a:lnTo>
                <a:lnTo>
                  <a:pt x="198186" y="715"/>
                </a:lnTo>
                <a:lnTo>
                  <a:pt x="147649" y="11005"/>
                </a:lnTo>
                <a:lnTo>
                  <a:pt x="102163" y="32344"/>
                </a:lnTo>
                <a:lnTo>
                  <a:pt x="63228" y="63230"/>
                </a:lnTo>
                <a:lnTo>
                  <a:pt x="32342" y="102166"/>
                </a:lnTo>
                <a:lnTo>
                  <a:pt x="11004" y="147649"/>
                </a:lnTo>
                <a:lnTo>
                  <a:pt x="715" y="198182"/>
                </a:lnTo>
                <a:lnTo>
                  <a:pt x="0" y="215889"/>
                </a:lnTo>
                <a:lnTo>
                  <a:pt x="0" y="1079500"/>
                </a:lnTo>
                <a:lnTo>
                  <a:pt x="6273" y="1131389"/>
                </a:lnTo>
                <a:lnTo>
                  <a:pt x="24094" y="1178727"/>
                </a:lnTo>
                <a:lnTo>
                  <a:pt x="51964" y="1220015"/>
                </a:lnTo>
                <a:lnTo>
                  <a:pt x="88383" y="1253754"/>
                </a:lnTo>
                <a:lnTo>
                  <a:pt x="131852" y="1278443"/>
                </a:lnTo>
                <a:lnTo>
                  <a:pt x="180872" y="1292583"/>
                </a:lnTo>
                <a:lnTo>
                  <a:pt x="215895" y="1295409"/>
                </a:lnTo>
                <a:lnTo>
                  <a:pt x="5651510" y="1295409"/>
                </a:lnTo>
                <a:lnTo>
                  <a:pt x="5703392" y="1289134"/>
                </a:lnTo>
                <a:lnTo>
                  <a:pt x="5750726" y="1271311"/>
                </a:lnTo>
                <a:lnTo>
                  <a:pt x="5792010" y="1243439"/>
                </a:lnTo>
                <a:lnTo>
                  <a:pt x="5825747" y="1207017"/>
                </a:lnTo>
                <a:lnTo>
                  <a:pt x="5850434" y="1163546"/>
                </a:lnTo>
                <a:lnTo>
                  <a:pt x="5864574" y="1114524"/>
                </a:lnTo>
                <a:lnTo>
                  <a:pt x="5867399" y="1079500"/>
                </a:lnTo>
                <a:lnTo>
                  <a:pt x="5867399" y="215889"/>
                </a:lnTo>
                <a:lnTo>
                  <a:pt x="5861125" y="164007"/>
                </a:lnTo>
                <a:lnTo>
                  <a:pt x="5843303" y="116673"/>
                </a:lnTo>
                <a:lnTo>
                  <a:pt x="5815433" y="75388"/>
                </a:lnTo>
                <a:lnTo>
                  <a:pt x="5779013" y="41652"/>
                </a:lnTo>
                <a:lnTo>
                  <a:pt x="5735546" y="16964"/>
                </a:lnTo>
                <a:lnTo>
                  <a:pt x="5686529" y="2825"/>
                </a:lnTo>
                <a:lnTo>
                  <a:pt x="565151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289115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799"/>
                </a:moveTo>
                <a:lnTo>
                  <a:pt x="1219199" y="304799"/>
                </a:lnTo>
                <a:lnTo>
                  <a:pt x="1219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3348349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799"/>
                </a:moveTo>
                <a:lnTo>
                  <a:pt x="1219199" y="304799"/>
                </a:lnTo>
                <a:lnTo>
                  <a:pt x="1219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289115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599"/>
                </a:moveTo>
                <a:lnTo>
                  <a:pt x="1219199" y="609599"/>
                </a:lnTo>
                <a:lnTo>
                  <a:pt x="12191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289115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199" y="457199"/>
                </a:lnTo>
                <a:lnTo>
                  <a:pt x="1219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35007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74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74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89115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319595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199" y="457199"/>
                </a:lnTo>
                <a:lnTo>
                  <a:pt x="1219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0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Why</a:t>
            </a:r>
            <a:r>
              <a:rPr spc="-25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Threads</a:t>
            </a:r>
            <a:r>
              <a:rPr spc="-25" dirty="0"/>
              <a:t> </a:t>
            </a:r>
            <a:r>
              <a:rPr dirty="0"/>
              <a:t>Di</a:t>
            </a:r>
            <a:r>
              <a:rPr spc="-90" dirty="0"/>
              <a:t>f</a:t>
            </a:r>
            <a:r>
              <a:rPr dirty="0"/>
              <a:t>ferent? 	</a:t>
            </a:r>
          </a:p>
        </p:txBody>
      </p:sp>
      <p:sp>
        <p:nvSpPr>
          <p:cNvPr id="31" name="object 31"/>
          <p:cNvSpPr/>
          <p:nvPr/>
        </p:nvSpPr>
        <p:spPr>
          <a:xfrm>
            <a:off x="7085076" y="2970154"/>
            <a:ext cx="459105" cy="292100"/>
          </a:xfrm>
          <a:custGeom>
            <a:avLst/>
            <a:gdLst/>
            <a:ahLst/>
            <a:cxnLst/>
            <a:rect l="l" t="t" r="r" b="b"/>
            <a:pathLst>
              <a:path w="459104" h="292100">
                <a:moveTo>
                  <a:pt x="0" y="0"/>
                </a:moveTo>
                <a:lnTo>
                  <a:pt x="51224" y="4673"/>
                </a:lnTo>
                <a:lnTo>
                  <a:pt x="100123" y="17710"/>
                </a:lnTo>
                <a:lnTo>
                  <a:pt x="144375" y="37634"/>
                </a:lnTo>
                <a:lnTo>
                  <a:pt x="181659" y="62972"/>
                </a:lnTo>
                <a:lnTo>
                  <a:pt x="209653" y="92248"/>
                </a:lnTo>
                <a:lnTo>
                  <a:pt x="228516" y="134858"/>
                </a:lnTo>
                <a:lnTo>
                  <a:pt x="229361" y="145785"/>
                </a:lnTo>
                <a:lnTo>
                  <a:pt x="230207" y="156712"/>
                </a:lnTo>
                <a:lnTo>
                  <a:pt x="249074" y="199323"/>
                </a:lnTo>
                <a:lnTo>
                  <a:pt x="277073" y="228598"/>
                </a:lnTo>
                <a:lnTo>
                  <a:pt x="314361" y="253936"/>
                </a:lnTo>
                <a:lnTo>
                  <a:pt x="358614" y="273861"/>
                </a:lnTo>
                <a:lnTo>
                  <a:pt x="407509" y="286898"/>
                </a:lnTo>
                <a:lnTo>
                  <a:pt x="441538" y="291034"/>
                </a:lnTo>
                <a:lnTo>
                  <a:pt x="458723" y="2915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5076" y="3122554"/>
            <a:ext cx="458470" cy="139700"/>
          </a:xfrm>
          <a:custGeom>
            <a:avLst/>
            <a:gdLst/>
            <a:ahLst/>
            <a:cxnLst/>
            <a:rect l="l" t="t" r="r" b="b"/>
            <a:pathLst>
              <a:path w="458470" h="139700">
                <a:moveTo>
                  <a:pt x="0" y="0"/>
                </a:moveTo>
                <a:lnTo>
                  <a:pt x="54233" y="2496"/>
                </a:lnTo>
                <a:lnTo>
                  <a:pt x="105698" y="9428"/>
                </a:lnTo>
                <a:lnTo>
                  <a:pt x="151634" y="19958"/>
                </a:lnTo>
                <a:lnTo>
                  <a:pt x="189278" y="33248"/>
                </a:lnTo>
                <a:lnTo>
                  <a:pt x="221795" y="53814"/>
                </a:lnTo>
                <a:lnTo>
                  <a:pt x="229678" y="70959"/>
                </a:lnTo>
                <a:lnTo>
                  <a:pt x="232505" y="77053"/>
                </a:lnTo>
                <a:lnTo>
                  <a:pt x="269982" y="105016"/>
                </a:lnTo>
                <a:lnTo>
                  <a:pt x="307571" y="118852"/>
                </a:lnTo>
                <a:lnTo>
                  <a:pt x="353218" y="129625"/>
                </a:lnTo>
                <a:lnTo>
                  <a:pt x="404247" y="136632"/>
                </a:lnTo>
                <a:lnTo>
                  <a:pt x="439936" y="138864"/>
                </a:lnTo>
                <a:lnTo>
                  <a:pt x="457984" y="139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5076" y="3261726"/>
            <a:ext cx="457834" cy="13335"/>
          </a:xfrm>
          <a:custGeom>
            <a:avLst/>
            <a:gdLst/>
            <a:ahLst/>
            <a:cxnLst/>
            <a:rect l="l" t="t" r="r" b="b"/>
            <a:pathLst>
              <a:path w="457834" h="13335">
                <a:moveTo>
                  <a:pt x="0" y="13228"/>
                </a:moveTo>
                <a:lnTo>
                  <a:pt x="56606" y="12968"/>
                </a:lnTo>
                <a:lnTo>
                  <a:pt x="110059" y="12251"/>
                </a:lnTo>
                <a:lnTo>
                  <a:pt x="157209" y="11169"/>
                </a:lnTo>
                <a:lnTo>
                  <a:pt x="204830" y="9317"/>
                </a:lnTo>
                <a:lnTo>
                  <a:pt x="230392" y="6098"/>
                </a:lnTo>
                <a:lnTo>
                  <a:pt x="233419" y="5550"/>
                </a:lnTo>
                <a:lnTo>
                  <a:pt x="274336" y="2977"/>
                </a:lnTo>
                <a:lnTo>
                  <a:pt x="315313" y="1691"/>
                </a:lnTo>
                <a:lnTo>
                  <a:pt x="364759" y="710"/>
                </a:lnTo>
                <a:lnTo>
                  <a:pt x="419522" y="125"/>
                </a:lnTo>
                <a:lnTo>
                  <a:pt x="438414" y="33"/>
                </a:lnTo>
                <a:lnTo>
                  <a:pt x="457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5076" y="3261745"/>
            <a:ext cx="454659" cy="165735"/>
          </a:xfrm>
          <a:custGeom>
            <a:avLst/>
            <a:gdLst/>
            <a:ahLst/>
            <a:cxnLst/>
            <a:rect l="l" t="t" r="r" b="b"/>
            <a:pathLst>
              <a:path w="454659" h="165735">
                <a:moveTo>
                  <a:pt x="0" y="165609"/>
                </a:moveTo>
                <a:lnTo>
                  <a:pt x="53321" y="162733"/>
                </a:lnTo>
                <a:lnTo>
                  <a:pt x="104014" y="154740"/>
                </a:lnTo>
                <a:lnTo>
                  <a:pt x="149456" y="142576"/>
                </a:lnTo>
                <a:lnTo>
                  <a:pt x="187024" y="127191"/>
                </a:lnTo>
                <a:lnTo>
                  <a:pt x="220331" y="103307"/>
                </a:lnTo>
                <a:lnTo>
                  <a:pt x="230243" y="77454"/>
                </a:lnTo>
                <a:lnTo>
                  <a:pt x="232924" y="70867"/>
                </a:lnTo>
                <a:lnTo>
                  <a:pt x="269377" y="39933"/>
                </a:lnTo>
                <a:lnTo>
                  <a:pt x="306209" y="24191"/>
                </a:lnTo>
                <a:lnTo>
                  <a:pt x="351071" y="11679"/>
                </a:lnTo>
                <a:lnTo>
                  <a:pt x="401355" y="3311"/>
                </a:lnTo>
                <a:lnTo>
                  <a:pt x="436601" y="485"/>
                </a:lnTo>
                <a:lnTo>
                  <a:pt x="4544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5076" y="3261725"/>
            <a:ext cx="459105" cy="318135"/>
          </a:xfrm>
          <a:custGeom>
            <a:avLst/>
            <a:gdLst/>
            <a:ahLst/>
            <a:cxnLst/>
            <a:rect l="l" t="t" r="r" b="b"/>
            <a:pathLst>
              <a:path w="459104" h="318135">
                <a:moveTo>
                  <a:pt x="0" y="318028"/>
                </a:moveTo>
                <a:lnTo>
                  <a:pt x="51224" y="312929"/>
                </a:lnTo>
                <a:lnTo>
                  <a:pt x="100123" y="298705"/>
                </a:lnTo>
                <a:lnTo>
                  <a:pt x="144375" y="276967"/>
                </a:lnTo>
                <a:lnTo>
                  <a:pt x="181659" y="249327"/>
                </a:lnTo>
                <a:lnTo>
                  <a:pt x="209653" y="217395"/>
                </a:lnTo>
                <a:lnTo>
                  <a:pt x="226036" y="182783"/>
                </a:lnTo>
                <a:lnTo>
                  <a:pt x="229361" y="159014"/>
                </a:lnTo>
                <a:lnTo>
                  <a:pt x="230207" y="147100"/>
                </a:lnTo>
                <a:lnTo>
                  <a:pt x="249074" y="100632"/>
                </a:lnTo>
                <a:lnTo>
                  <a:pt x="277073" y="68700"/>
                </a:lnTo>
                <a:lnTo>
                  <a:pt x="314361" y="41060"/>
                </a:lnTo>
                <a:lnTo>
                  <a:pt x="358614" y="19323"/>
                </a:lnTo>
                <a:lnTo>
                  <a:pt x="407509" y="5099"/>
                </a:lnTo>
                <a:lnTo>
                  <a:pt x="441538" y="586"/>
                </a:lnTo>
                <a:lnTo>
                  <a:pt x="4587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96340" y="1203599"/>
            <a:ext cx="635127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random</a:t>
            </a:r>
            <a:r>
              <a:rPr sz="3000" b="1" i="1" dirty="0">
                <a:solidFill>
                  <a:srgbClr val="006532"/>
                </a:solidFill>
                <a:latin typeface="Calibri"/>
                <a:cs typeface="Calibri"/>
              </a:rPr>
              <a:t>-a</a:t>
            </a:r>
            <a:r>
              <a:rPr sz="3000" b="1" i="1" spc="-40" dirty="0">
                <a:solidFill>
                  <a:srgbClr val="006532"/>
                </a:solidFill>
                <a:latin typeface="Calibri"/>
                <a:cs typeface="Calibri"/>
              </a:rPr>
              <a:t>cc</a:t>
            </a: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ess</a:t>
            </a:r>
            <a:endParaRPr sz="3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390"/>
              </a:spcBef>
            </a:pPr>
            <a:r>
              <a:rPr sz="2400" b="1" i="1" spc="-15" dirty="0">
                <a:latin typeface="Calibri"/>
                <a:cs typeface="Calibri"/>
              </a:rPr>
              <a:t>activa</a:t>
            </a:r>
            <a:r>
              <a:rPr sz="2400" b="1" i="1" spc="-40" dirty="0">
                <a:latin typeface="Calibri"/>
                <a:cs typeface="Calibri"/>
              </a:rPr>
              <a:t>t</a:t>
            </a:r>
            <a:r>
              <a:rPr sz="2400" b="1" i="1" spc="-5" dirty="0">
                <a:latin typeface="Calibri"/>
                <a:cs typeface="Calibri"/>
              </a:rPr>
              <a:t>e</a:t>
            </a:r>
            <a:r>
              <a:rPr sz="2400" b="1" i="1" dirty="0">
                <a:latin typeface="Calibri"/>
                <a:cs typeface="Calibri"/>
              </a:rPr>
              <a:t>d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r</a:t>
            </a:r>
            <a:r>
              <a:rPr sz="2400" b="1" i="1" spc="-25" dirty="0">
                <a:latin typeface="Calibri"/>
                <a:cs typeface="Calibri"/>
              </a:rPr>
              <a:t>o</a:t>
            </a:r>
            <a:r>
              <a:rPr sz="2400" b="1" i="1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37107" y="3695062"/>
            <a:ext cx="3689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  <a:tab pos="2908300" algn="l"/>
              </a:tabLst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1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2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81155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25111" y="3100321"/>
            <a:ext cx="127635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algn="ctr">
              <a:lnSpc>
                <a:spcPct val="100000"/>
              </a:lnSpc>
            </a:pPr>
            <a:r>
              <a:rPr sz="2800" b="1" i="1" spc="-1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2800" b="1" i="1" spc="-25" dirty="0">
                <a:solidFill>
                  <a:srgbClr val="595959"/>
                </a:solidFill>
                <a:latin typeface="Calibri"/>
                <a:cs typeface="Calibri"/>
              </a:rPr>
              <a:t>ows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2800" b="1" i="1" spc="-3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b="1" i="1" spc="-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800" b="1" i="1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200" y="4267200"/>
            <a:ext cx="4191000" cy="89281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165735">
              <a:lnSpc>
                <a:spcPct val="100000"/>
              </a:lnSpc>
              <a:buFont typeface="Arial"/>
              <a:buChar char="•"/>
              <a:tabLst>
                <a:tab pos="34163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eque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allel</a:t>
            </a:r>
            <a:endParaRPr sz="2600">
              <a:latin typeface="Calibri"/>
              <a:cs typeface="Calibri"/>
            </a:endParaRPr>
          </a:p>
          <a:p>
            <a:pPr marL="340995" indent="-165735">
              <a:lnSpc>
                <a:spcPct val="100000"/>
              </a:lnSpc>
              <a:buFont typeface="Arial"/>
              <a:buChar char="•"/>
              <a:tabLst>
                <a:tab pos="34163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igh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b</a:t>
            </a:r>
            <a:r>
              <a:rPr sz="2600" b="1" spc="-1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k-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20" dirty="0">
                <a:latin typeface="Calibri"/>
                <a:cs typeface="Calibri"/>
              </a:rPr>
              <a:t>e</a:t>
            </a:r>
            <a:r>
              <a:rPr sz="2600" b="1" spc="-25" dirty="0">
                <a:latin typeface="Calibri"/>
                <a:cs typeface="Calibri"/>
              </a:rPr>
              <a:t>v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p</a:t>
            </a:r>
            <a:r>
              <a:rPr sz="2600" b="1" spc="-10" dirty="0">
                <a:latin typeface="Calibri"/>
                <a:cs typeface="Calibri"/>
              </a:rPr>
              <a:t>a</a:t>
            </a:r>
            <a:r>
              <a:rPr sz="2600" b="1" spc="-65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al</a:t>
            </a:r>
            <a:r>
              <a:rPr sz="2600" b="1" spc="-10" dirty="0">
                <a:latin typeface="Calibri"/>
                <a:cs typeface="Calibri"/>
              </a:rPr>
              <a:t>l</a:t>
            </a:r>
            <a:r>
              <a:rPr sz="2600" b="1" spc="-5" dirty="0">
                <a:latin typeface="Calibri"/>
                <a:cs typeface="Calibri"/>
              </a:rPr>
              <a:t>el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sm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77000" y="2257928"/>
            <a:ext cx="685800" cy="1090930"/>
          </a:xfrm>
          <a:custGeom>
            <a:avLst/>
            <a:gdLst/>
            <a:ahLst/>
            <a:cxnLst/>
            <a:rect l="l" t="t" r="r" b="b"/>
            <a:pathLst>
              <a:path w="685800" h="1090929">
                <a:moveTo>
                  <a:pt x="0" y="1090421"/>
                </a:moveTo>
                <a:lnTo>
                  <a:pt x="1264" y="1049556"/>
                </a:lnTo>
                <a:lnTo>
                  <a:pt x="4972" y="1008896"/>
                </a:lnTo>
                <a:lnTo>
                  <a:pt x="10994" y="968648"/>
                </a:lnTo>
                <a:lnTo>
                  <a:pt x="19202" y="929014"/>
                </a:lnTo>
                <a:lnTo>
                  <a:pt x="29467" y="890200"/>
                </a:lnTo>
                <a:lnTo>
                  <a:pt x="41662" y="852410"/>
                </a:lnTo>
                <a:lnTo>
                  <a:pt x="55656" y="815848"/>
                </a:lnTo>
                <a:lnTo>
                  <a:pt x="71323" y="780717"/>
                </a:lnTo>
                <a:lnTo>
                  <a:pt x="107156" y="715571"/>
                </a:lnTo>
                <a:lnTo>
                  <a:pt x="148132" y="658604"/>
                </a:lnTo>
                <a:lnTo>
                  <a:pt x="193224" y="611453"/>
                </a:lnTo>
                <a:lnTo>
                  <a:pt x="241401" y="575749"/>
                </a:lnTo>
                <a:lnTo>
                  <a:pt x="291636" y="553129"/>
                </a:lnTo>
                <a:lnTo>
                  <a:pt x="342899" y="545226"/>
                </a:lnTo>
                <a:lnTo>
                  <a:pt x="368596" y="543216"/>
                </a:lnTo>
                <a:lnTo>
                  <a:pt x="419473" y="527748"/>
                </a:lnTo>
                <a:lnTo>
                  <a:pt x="468808" y="498379"/>
                </a:lnTo>
                <a:lnTo>
                  <a:pt x="515571" y="456743"/>
                </a:lnTo>
                <a:lnTo>
                  <a:pt x="558734" y="404475"/>
                </a:lnTo>
                <a:lnTo>
                  <a:pt x="597267" y="343210"/>
                </a:lnTo>
                <a:lnTo>
                  <a:pt x="630143" y="274582"/>
                </a:lnTo>
                <a:lnTo>
                  <a:pt x="644137" y="238018"/>
                </a:lnTo>
                <a:lnTo>
                  <a:pt x="656332" y="200225"/>
                </a:lnTo>
                <a:lnTo>
                  <a:pt x="666597" y="161410"/>
                </a:lnTo>
                <a:lnTo>
                  <a:pt x="674805" y="121775"/>
                </a:lnTo>
                <a:lnTo>
                  <a:pt x="680827" y="81526"/>
                </a:lnTo>
                <a:lnTo>
                  <a:pt x="684535" y="40866"/>
                </a:lnTo>
                <a:lnTo>
                  <a:pt x="685799" y="0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9200" y="2257928"/>
            <a:ext cx="2133600" cy="1243330"/>
          </a:xfrm>
          <a:custGeom>
            <a:avLst/>
            <a:gdLst/>
            <a:ahLst/>
            <a:cxnLst/>
            <a:rect l="l" t="t" r="r" b="b"/>
            <a:pathLst>
              <a:path w="2133600" h="1243329">
                <a:moveTo>
                  <a:pt x="0" y="1242821"/>
                </a:moveTo>
                <a:lnTo>
                  <a:pt x="3933" y="1196245"/>
                </a:lnTo>
                <a:lnTo>
                  <a:pt x="15468" y="1149904"/>
                </a:lnTo>
                <a:lnTo>
                  <a:pt x="34204" y="1104031"/>
                </a:lnTo>
                <a:lnTo>
                  <a:pt x="59740" y="1058859"/>
                </a:lnTo>
                <a:lnTo>
                  <a:pt x="91678" y="1014621"/>
                </a:lnTo>
                <a:lnTo>
                  <a:pt x="129616" y="971549"/>
                </a:lnTo>
                <a:lnTo>
                  <a:pt x="173154" y="929876"/>
                </a:lnTo>
                <a:lnTo>
                  <a:pt x="221894" y="889836"/>
                </a:lnTo>
                <a:lnTo>
                  <a:pt x="275434" y="851661"/>
                </a:lnTo>
                <a:lnTo>
                  <a:pt x="333374" y="815583"/>
                </a:lnTo>
                <a:lnTo>
                  <a:pt x="395316" y="781837"/>
                </a:lnTo>
                <a:lnTo>
                  <a:pt x="460857" y="750654"/>
                </a:lnTo>
                <a:lnTo>
                  <a:pt x="529599" y="722268"/>
                </a:lnTo>
                <a:lnTo>
                  <a:pt x="601141" y="696911"/>
                </a:lnTo>
                <a:lnTo>
                  <a:pt x="675084" y="674816"/>
                </a:lnTo>
                <a:lnTo>
                  <a:pt x="751027" y="656217"/>
                </a:lnTo>
                <a:lnTo>
                  <a:pt x="828570" y="641345"/>
                </a:lnTo>
                <a:lnTo>
                  <a:pt x="907313" y="630434"/>
                </a:lnTo>
                <a:lnTo>
                  <a:pt x="986856" y="623717"/>
                </a:lnTo>
                <a:lnTo>
                  <a:pt x="1066799" y="621426"/>
                </a:lnTo>
                <a:lnTo>
                  <a:pt x="1146743" y="619135"/>
                </a:lnTo>
                <a:lnTo>
                  <a:pt x="1226286" y="612417"/>
                </a:lnTo>
                <a:lnTo>
                  <a:pt x="1305029" y="601505"/>
                </a:lnTo>
                <a:lnTo>
                  <a:pt x="1382572" y="586632"/>
                </a:lnTo>
                <a:lnTo>
                  <a:pt x="1458515" y="568030"/>
                </a:lnTo>
                <a:lnTo>
                  <a:pt x="1532458" y="545934"/>
                </a:lnTo>
                <a:lnTo>
                  <a:pt x="1604000" y="520575"/>
                </a:lnTo>
                <a:lnTo>
                  <a:pt x="1672742" y="492187"/>
                </a:lnTo>
                <a:lnTo>
                  <a:pt x="1738283" y="461002"/>
                </a:lnTo>
                <a:lnTo>
                  <a:pt x="1800224" y="427253"/>
                </a:lnTo>
                <a:lnTo>
                  <a:pt x="1858165" y="391173"/>
                </a:lnTo>
                <a:lnTo>
                  <a:pt x="1911705" y="352996"/>
                </a:lnTo>
                <a:lnTo>
                  <a:pt x="1960444" y="312953"/>
                </a:lnTo>
                <a:lnTo>
                  <a:pt x="2003983" y="271279"/>
                </a:lnTo>
                <a:lnTo>
                  <a:pt x="2041921" y="228205"/>
                </a:lnTo>
                <a:lnTo>
                  <a:pt x="2073859" y="183965"/>
                </a:lnTo>
                <a:lnTo>
                  <a:pt x="2099395" y="138792"/>
                </a:lnTo>
                <a:lnTo>
                  <a:pt x="2118131" y="92918"/>
                </a:lnTo>
                <a:lnTo>
                  <a:pt x="2129666" y="46576"/>
                </a:lnTo>
                <a:lnTo>
                  <a:pt x="2133599" y="0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1400" y="2257928"/>
            <a:ext cx="3581400" cy="938530"/>
          </a:xfrm>
          <a:custGeom>
            <a:avLst/>
            <a:gdLst/>
            <a:ahLst/>
            <a:cxnLst/>
            <a:rect l="l" t="t" r="r" b="b"/>
            <a:pathLst>
              <a:path w="3581400" h="938530">
                <a:moveTo>
                  <a:pt x="0" y="938021"/>
                </a:moveTo>
                <a:lnTo>
                  <a:pt x="25965" y="867888"/>
                </a:lnTo>
                <a:lnTo>
                  <a:pt x="57414" y="833264"/>
                </a:lnTo>
                <a:lnTo>
                  <a:pt x="100279" y="799169"/>
                </a:lnTo>
                <a:lnTo>
                  <a:pt x="153888" y="765780"/>
                </a:lnTo>
                <a:lnTo>
                  <a:pt x="217570" y="733271"/>
                </a:lnTo>
                <a:lnTo>
                  <a:pt x="290652" y="701819"/>
                </a:lnTo>
                <a:lnTo>
                  <a:pt x="372465" y="671599"/>
                </a:lnTo>
                <a:lnTo>
                  <a:pt x="462336" y="642787"/>
                </a:lnTo>
                <a:lnTo>
                  <a:pt x="559593" y="615558"/>
                </a:lnTo>
                <a:lnTo>
                  <a:pt x="663566" y="590089"/>
                </a:lnTo>
                <a:lnTo>
                  <a:pt x="773582" y="566555"/>
                </a:lnTo>
                <a:lnTo>
                  <a:pt x="888970" y="545131"/>
                </a:lnTo>
                <a:lnTo>
                  <a:pt x="1009059" y="525994"/>
                </a:lnTo>
                <a:lnTo>
                  <a:pt x="1133177" y="509319"/>
                </a:lnTo>
                <a:lnTo>
                  <a:pt x="1260652" y="495282"/>
                </a:lnTo>
                <a:lnTo>
                  <a:pt x="1390814" y="484059"/>
                </a:lnTo>
                <a:lnTo>
                  <a:pt x="1522990" y="475824"/>
                </a:lnTo>
                <a:lnTo>
                  <a:pt x="1656509" y="470755"/>
                </a:lnTo>
                <a:lnTo>
                  <a:pt x="1790699" y="469026"/>
                </a:lnTo>
                <a:lnTo>
                  <a:pt x="1924890" y="467297"/>
                </a:lnTo>
                <a:lnTo>
                  <a:pt x="2058409" y="462226"/>
                </a:lnTo>
                <a:lnTo>
                  <a:pt x="2190585" y="453991"/>
                </a:lnTo>
                <a:lnTo>
                  <a:pt x="2320747" y="442766"/>
                </a:lnTo>
                <a:lnTo>
                  <a:pt x="2448222" y="428727"/>
                </a:lnTo>
                <a:lnTo>
                  <a:pt x="2572340" y="412051"/>
                </a:lnTo>
                <a:lnTo>
                  <a:pt x="2692429" y="392911"/>
                </a:lnTo>
                <a:lnTo>
                  <a:pt x="2807817" y="371486"/>
                </a:lnTo>
                <a:lnTo>
                  <a:pt x="2917833" y="347949"/>
                </a:lnTo>
                <a:lnTo>
                  <a:pt x="3021806" y="322478"/>
                </a:lnTo>
                <a:lnTo>
                  <a:pt x="3119063" y="295247"/>
                </a:lnTo>
                <a:lnTo>
                  <a:pt x="3208934" y="266433"/>
                </a:lnTo>
                <a:lnTo>
                  <a:pt x="3290746" y="236211"/>
                </a:lnTo>
                <a:lnTo>
                  <a:pt x="3363829" y="204756"/>
                </a:lnTo>
                <a:lnTo>
                  <a:pt x="3427511" y="172246"/>
                </a:lnTo>
                <a:lnTo>
                  <a:pt x="3481120" y="138855"/>
                </a:lnTo>
                <a:lnTo>
                  <a:pt x="3523985" y="104759"/>
                </a:lnTo>
                <a:lnTo>
                  <a:pt x="3555434" y="70134"/>
                </a:lnTo>
                <a:lnTo>
                  <a:pt x="3574796" y="35155"/>
                </a:lnTo>
                <a:lnTo>
                  <a:pt x="3581399" y="0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3600" y="2257928"/>
            <a:ext cx="5029200" cy="786130"/>
          </a:xfrm>
          <a:custGeom>
            <a:avLst/>
            <a:gdLst/>
            <a:ahLst/>
            <a:cxnLst/>
            <a:rect l="l" t="t" r="r" b="b"/>
            <a:pathLst>
              <a:path w="5029200" h="786130">
                <a:moveTo>
                  <a:pt x="0" y="785621"/>
                </a:moveTo>
                <a:lnTo>
                  <a:pt x="36461" y="726880"/>
                </a:lnTo>
                <a:lnTo>
                  <a:pt x="80624" y="697881"/>
                </a:lnTo>
                <a:lnTo>
                  <a:pt x="140817" y="669325"/>
                </a:lnTo>
                <a:lnTo>
                  <a:pt x="216098" y="641360"/>
                </a:lnTo>
                <a:lnTo>
                  <a:pt x="305523" y="614133"/>
                </a:lnTo>
                <a:lnTo>
                  <a:pt x="408151" y="587790"/>
                </a:lnTo>
                <a:lnTo>
                  <a:pt x="523036" y="562481"/>
                </a:lnTo>
                <a:lnTo>
                  <a:pt x="649238" y="538350"/>
                </a:lnTo>
                <a:lnTo>
                  <a:pt x="785812" y="515546"/>
                </a:lnTo>
                <a:lnTo>
                  <a:pt x="931816" y="494215"/>
                </a:lnTo>
                <a:lnTo>
                  <a:pt x="1086307" y="474505"/>
                </a:lnTo>
                <a:lnTo>
                  <a:pt x="1248341" y="456563"/>
                </a:lnTo>
                <a:lnTo>
                  <a:pt x="1416977" y="440536"/>
                </a:lnTo>
                <a:lnTo>
                  <a:pt x="1591270" y="426571"/>
                </a:lnTo>
                <a:lnTo>
                  <a:pt x="1770278" y="414815"/>
                </a:lnTo>
                <a:lnTo>
                  <a:pt x="1953058" y="405415"/>
                </a:lnTo>
                <a:lnTo>
                  <a:pt x="2138667" y="398519"/>
                </a:lnTo>
                <a:lnTo>
                  <a:pt x="2326162" y="394274"/>
                </a:lnTo>
                <a:lnTo>
                  <a:pt x="2514599" y="392826"/>
                </a:lnTo>
                <a:lnTo>
                  <a:pt x="2703037" y="391378"/>
                </a:lnTo>
                <a:lnTo>
                  <a:pt x="2890532" y="387131"/>
                </a:lnTo>
                <a:lnTo>
                  <a:pt x="3076141" y="380234"/>
                </a:lnTo>
                <a:lnTo>
                  <a:pt x="3258921" y="370833"/>
                </a:lnTo>
                <a:lnTo>
                  <a:pt x="3437929" y="359076"/>
                </a:lnTo>
                <a:lnTo>
                  <a:pt x="3612222" y="345109"/>
                </a:lnTo>
                <a:lnTo>
                  <a:pt x="3780858" y="329080"/>
                </a:lnTo>
                <a:lnTo>
                  <a:pt x="3942892" y="311135"/>
                </a:lnTo>
                <a:lnTo>
                  <a:pt x="4097383" y="291423"/>
                </a:lnTo>
                <a:lnTo>
                  <a:pt x="4243387" y="270090"/>
                </a:lnTo>
                <a:lnTo>
                  <a:pt x="4379961" y="247284"/>
                </a:lnTo>
                <a:lnTo>
                  <a:pt x="4506163" y="223151"/>
                </a:lnTo>
                <a:lnTo>
                  <a:pt x="4621048" y="197839"/>
                </a:lnTo>
                <a:lnTo>
                  <a:pt x="4723675" y="171495"/>
                </a:lnTo>
                <a:lnTo>
                  <a:pt x="4813101" y="144266"/>
                </a:lnTo>
                <a:lnTo>
                  <a:pt x="4888382" y="116299"/>
                </a:lnTo>
                <a:lnTo>
                  <a:pt x="4948575" y="87742"/>
                </a:lnTo>
                <a:lnTo>
                  <a:pt x="4992738" y="58742"/>
                </a:lnTo>
                <a:lnTo>
                  <a:pt x="5019927" y="29445"/>
                </a:lnTo>
                <a:lnTo>
                  <a:pt x="5029199" y="0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24761" y="3043550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30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24000" y="3043550"/>
            <a:ext cx="121920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71843" y="3348349"/>
            <a:ext cx="303530" cy="9525"/>
          </a:xfrm>
          <a:custGeom>
            <a:avLst/>
            <a:gdLst/>
            <a:ahLst/>
            <a:cxnLst/>
            <a:rect l="l" t="t" r="r" b="b"/>
            <a:pathLst>
              <a:path w="303529" h="9525">
                <a:moveTo>
                  <a:pt x="0" y="9143"/>
                </a:moveTo>
                <a:lnTo>
                  <a:pt x="303204" y="9143"/>
                </a:lnTo>
                <a:lnTo>
                  <a:pt x="30320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1843" y="3205094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04" y="152399"/>
                </a:lnTo>
                <a:lnTo>
                  <a:pt x="303204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71800" y="3195950"/>
            <a:ext cx="12192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0" algn="r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14890" y="3500506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419600" y="3429000"/>
            <a:ext cx="121920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83339" y="3348106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21</a:t>
            </a:fld>
            <a:endParaRPr spc="-10" dirty="0"/>
          </a:p>
        </p:txBody>
      </p:sp>
      <p:sp>
        <p:nvSpPr>
          <p:cNvPr id="55" name="object 55"/>
          <p:cNvSpPr txBox="1"/>
          <p:nvPr/>
        </p:nvSpPr>
        <p:spPr>
          <a:xfrm>
            <a:off x="5867400" y="3348349"/>
            <a:ext cx="121920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06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419600" y="3500749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152399"/>
                </a:moveTo>
                <a:lnTo>
                  <a:pt x="1219199" y="152399"/>
                </a:lnTo>
                <a:lnTo>
                  <a:pt x="12191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371600" y="2739512"/>
            <a:ext cx="5867400" cy="1295400"/>
          </a:xfrm>
          <a:custGeom>
            <a:avLst/>
            <a:gdLst/>
            <a:ahLst/>
            <a:cxnLst/>
            <a:rect l="l" t="t" r="r" b="b"/>
            <a:pathLst>
              <a:path w="5867400" h="1295400">
                <a:moveTo>
                  <a:pt x="5651510" y="0"/>
                </a:moveTo>
                <a:lnTo>
                  <a:pt x="215895" y="0"/>
                </a:lnTo>
                <a:lnTo>
                  <a:pt x="198186" y="715"/>
                </a:lnTo>
                <a:lnTo>
                  <a:pt x="147649" y="11005"/>
                </a:lnTo>
                <a:lnTo>
                  <a:pt x="102163" y="32344"/>
                </a:lnTo>
                <a:lnTo>
                  <a:pt x="63228" y="63230"/>
                </a:lnTo>
                <a:lnTo>
                  <a:pt x="32342" y="102166"/>
                </a:lnTo>
                <a:lnTo>
                  <a:pt x="11004" y="147649"/>
                </a:lnTo>
                <a:lnTo>
                  <a:pt x="715" y="198182"/>
                </a:lnTo>
                <a:lnTo>
                  <a:pt x="0" y="215889"/>
                </a:lnTo>
                <a:lnTo>
                  <a:pt x="0" y="1079500"/>
                </a:lnTo>
                <a:lnTo>
                  <a:pt x="6273" y="1131389"/>
                </a:lnTo>
                <a:lnTo>
                  <a:pt x="24094" y="1178727"/>
                </a:lnTo>
                <a:lnTo>
                  <a:pt x="51964" y="1220015"/>
                </a:lnTo>
                <a:lnTo>
                  <a:pt x="88383" y="1253754"/>
                </a:lnTo>
                <a:lnTo>
                  <a:pt x="131852" y="1278443"/>
                </a:lnTo>
                <a:lnTo>
                  <a:pt x="180872" y="1292583"/>
                </a:lnTo>
                <a:lnTo>
                  <a:pt x="215895" y="1295409"/>
                </a:lnTo>
                <a:lnTo>
                  <a:pt x="5651510" y="1295409"/>
                </a:lnTo>
                <a:lnTo>
                  <a:pt x="5703392" y="1289134"/>
                </a:lnTo>
                <a:lnTo>
                  <a:pt x="5750726" y="1271311"/>
                </a:lnTo>
                <a:lnTo>
                  <a:pt x="5792010" y="1243439"/>
                </a:lnTo>
                <a:lnTo>
                  <a:pt x="5825747" y="1207017"/>
                </a:lnTo>
                <a:lnTo>
                  <a:pt x="5850434" y="1163546"/>
                </a:lnTo>
                <a:lnTo>
                  <a:pt x="5864574" y="1114524"/>
                </a:lnTo>
                <a:lnTo>
                  <a:pt x="5867399" y="1079500"/>
                </a:lnTo>
                <a:lnTo>
                  <a:pt x="5867399" y="215889"/>
                </a:lnTo>
                <a:lnTo>
                  <a:pt x="5861125" y="164007"/>
                </a:lnTo>
                <a:lnTo>
                  <a:pt x="5843303" y="116673"/>
                </a:lnTo>
                <a:lnTo>
                  <a:pt x="5815433" y="75388"/>
                </a:lnTo>
                <a:lnTo>
                  <a:pt x="5779013" y="41652"/>
                </a:lnTo>
                <a:lnTo>
                  <a:pt x="5735546" y="16964"/>
                </a:lnTo>
                <a:lnTo>
                  <a:pt x="5686529" y="2825"/>
                </a:lnTo>
                <a:lnTo>
                  <a:pt x="565151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600" y="289115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599"/>
                </a:moveTo>
                <a:lnTo>
                  <a:pt x="1219199" y="609599"/>
                </a:lnTo>
                <a:lnTo>
                  <a:pt x="12191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96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96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74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74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289115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761999"/>
                </a:lnTo>
                <a:lnTo>
                  <a:pt x="12191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30435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3195950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5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0" y="3348349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523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000" y="3499104"/>
            <a:ext cx="1219200" cy="1905"/>
          </a:xfrm>
          <a:custGeom>
            <a:avLst/>
            <a:gdLst/>
            <a:ahLst/>
            <a:cxnLst/>
            <a:rect l="l" t="t" r="r" b="b"/>
            <a:pathLst>
              <a:path w="1219200" h="1904">
                <a:moveTo>
                  <a:pt x="0" y="0"/>
                </a:moveTo>
                <a:lnTo>
                  <a:pt x="1219199" y="1645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Why</a:t>
            </a:r>
            <a:r>
              <a:rPr spc="-25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Threads</a:t>
            </a:r>
            <a:r>
              <a:rPr spc="-25" dirty="0"/>
              <a:t> </a:t>
            </a:r>
            <a:r>
              <a:rPr dirty="0"/>
              <a:t>Di</a:t>
            </a:r>
            <a:r>
              <a:rPr spc="-90" dirty="0"/>
              <a:t>f</a:t>
            </a:r>
            <a:r>
              <a:rPr dirty="0"/>
              <a:t>ferent? 	</a:t>
            </a:r>
          </a:p>
        </p:txBody>
      </p:sp>
      <p:sp>
        <p:nvSpPr>
          <p:cNvPr id="28" name="object 28"/>
          <p:cNvSpPr/>
          <p:nvPr/>
        </p:nvSpPr>
        <p:spPr>
          <a:xfrm>
            <a:off x="7085076" y="2970154"/>
            <a:ext cx="459105" cy="292100"/>
          </a:xfrm>
          <a:custGeom>
            <a:avLst/>
            <a:gdLst/>
            <a:ahLst/>
            <a:cxnLst/>
            <a:rect l="l" t="t" r="r" b="b"/>
            <a:pathLst>
              <a:path w="459104" h="292100">
                <a:moveTo>
                  <a:pt x="0" y="0"/>
                </a:moveTo>
                <a:lnTo>
                  <a:pt x="51224" y="4673"/>
                </a:lnTo>
                <a:lnTo>
                  <a:pt x="100123" y="17710"/>
                </a:lnTo>
                <a:lnTo>
                  <a:pt x="144375" y="37634"/>
                </a:lnTo>
                <a:lnTo>
                  <a:pt x="181659" y="62972"/>
                </a:lnTo>
                <a:lnTo>
                  <a:pt x="209653" y="92248"/>
                </a:lnTo>
                <a:lnTo>
                  <a:pt x="228516" y="134858"/>
                </a:lnTo>
                <a:lnTo>
                  <a:pt x="229361" y="145785"/>
                </a:lnTo>
                <a:lnTo>
                  <a:pt x="230207" y="156712"/>
                </a:lnTo>
                <a:lnTo>
                  <a:pt x="249074" y="199323"/>
                </a:lnTo>
                <a:lnTo>
                  <a:pt x="277073" y="228598"/>
                </a:lnTo>
                <a:lnTo>
                  <a:pt x="314361" y="253936"/>
                </a:lnTo>
                <a:lnTo>
                  <a:pt x="358614" y="273861"/>
                </a:lnTo>
                <a:lnTo>
                  <a:pt x="407509" y="286898"/>
                </a:lnTo>
                <a:lnTo>
                  <a:pt x="441538" y="291034"/>
                </a:lnTo>
                <a:lnTo>
                  <a:pt x="458723" y="2915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37107" y="3695062"/>
            <a:ext cx="3689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  <a:tab pos="2908300" algn="l"/>
              </a:tabLst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1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2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1155" y="3695062"/>
            <a:ext cx="793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15" dirty="0">
                <a:latin typeface="Calibri"/>
                <a:cs typeface="Calibri"/>
              </a:rPr>
              <a:t>Bank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85076" y="3122554"/>
            <a:ext cx="458470" cy="139700"/>
          </a:xfrm>
          <a:custGeom>
            <a:avLst/>
            <a:gdLst/>
            <a:ahLst/>
            <a:cxnLst/>
            <a:rect l="l" t="t" r="r" b="b"/>
            <a:pathLst>
              <a:path w="458470" h="139700">
                <a:moveTo>
                  <a:pt x="0" y="0"/>
                </a:moveTo>
                <a:lnTo>
                  <a:pt x="54233" y="2496"/>
                </a:lnTo>
                <a:lnTo>
                  <a:pt x="105698" y="9428"/>
                </a:lnTo>
                <a:lnTo>
                  <a:pt x="151634" y="19958"/>
                </a:lnTo>
                <a:lnTo>
                  <a:pt x="189278" y="33248"/>
                </a:lnTo>
                <a:lnTo>
                  <a:pt x="221795" y="53814"/>
                </a:lnTo>
                <a:lnTo>
                  <a:pt x="229678" y="70959"/>
                </a:lnTo>
                <a:lnTo>
                  <a:pt x="232505" y="77053"/>
                </a:lnTo>
                <a:lnTo>
                  <a:pt x="269982" y="105016"/>
                </a:lnTo>
                <a:lnTo>
                  <a:pt x="307571" y="118852"/>
                </a:lnTo>
                <a:lnTo>
                  <a:pt x="353218" y="129625"/>
                </a:lnTo>
                <a:lnTo>
                  <a:pt x="404247" y="136632"/>
                </a:lnTo>
                <a:lnTo>
                  <a:pt x="439936" y="138864"/>
                </a:lnTo>
                <a:lnTo>
                  <a:pt x="457984" y="139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5076" y="3261726"/>
            <a:ext cx="457834" cy="13335"/>
          </a:xfrm>
          <a:custGeom>
            <a:avLst/>
            <a:gdLst/>
            <a:ahLst/>
            <a:cxnLst/>
            <a:rect l="l" t="t" r="r" b="b"/>
            <a:pathLst>
              <a:path w="457834" h="13335">
                <a:moveTo>
                  <a:pt x="0" y="13228"/>
                </a:moveTo>
                <a:lnTo>
                  <a:pt x="56606" y="12968"/>
                </a:lnTo>
                <a:lnTo>
                  <a:pt x="110059" y="12251"/>
                </a:lnTo>
                <a:lnTo>
                  <a:pt x="157209" y="11169"/>
                </a:lnTo>
                <a:lnTo>
                  <a:pt x="204830" y="9317"/>
                </a:lnTo>
                <a:lnTo>
                  <a:pt x="230392" y="6098"/>
                </a:lnTo>
                <a:lnTo>
                  <a:pt x="233419" y="5550"/>
                </a:lnTo>
                <a:lnTo>
                  <a:pt x="274336" y="2977"/>
                </a:lnTo>
                <a:lnTo>
                  <a:pt x="315313" y="1691"/>
                </a:lnTo>
                <a:lnTo>
                  <a:pt x="364759" y="710"/>
                </a:lnTo>
                <a:lnTo>
                  <a:pt x="419522" y="125"/>
                </a:lnTo>
                <a:lnTo>
                  <a:pt x="438414" y="33"/>
                </a:lnTo>
                <a:lnTo>
                  <a:pt x="457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5076" y="3261745"/>
            <a:ext cx="454659" cy="165735"/>
          </a:xfrm>
          <a:custGeom>
            <a:avLst/>
            <a:gdLst/>
            <a:ahLst/>
            <a:cxnLst/>
            <a:rect l="l" t="t" r="r" b="b"/>
            <a:pathLst>
              <a:path w="454659" h="165735">
                <a:moveTo>
                  <a:pt x="0" y="165609"/>
                </a:moveTo>
                <a:lnTo>
                  <a:pt x="53321" y="162733"/>
                </a:lnTo>
                <a:lnTo>
                  <a:pt x="104014" y="154740"/>
                </a:lnTo>
                <a:lnTo>
                  <a:pt x="149456" y="142576"/>
                </a:lnTo>
                <a:lnTo>
                  <a:pt x="187024" y="127191"/>
                </a:lnTo>
                <a:lnTo>
                  <a:pt x="220331" y="103307"/>
                </a:lnTo>
                <a:lnTo>
                  <a:pt x="230243" y="77454"/>
                </a:lnTo>
                <a:lnTo>
                  <a:pt x="232924" y="70867"/>
                </a:lnTo>
                <a:lnTo>
                  <a:pt x="269377" y="39933"/>
                </a:lnTo>
                <a:lnTo>
                  <a:pt x="306209" y="24191"/>
                </a:lnTo>
                <a:lnTo>
                  <a:pt x="351071" y="11679"/>
                </a:lnTo>
                <a:lnTo>
                  <a:pt x="401355" y="3311"/>
                </a:lnTo>
                <a:lnTo>
                  <a:pt x="436601" y="485"/>
                </a:lnTo>
                <a:lnTo>
                  <a:pt x="4544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5076" y="3261725"/>
            <a:ext cx="459105" cy="318135"/>
          </a:xfrm>
          <a:custGeom>
            <a:avLst/>
            <a:gdLst/>
            <a:ahLst/>
            <a:cxnLst/>
            <a:rect l="l" t="t" r="r" b="b"/>
            <a:pathLst>
              <a:path w="459104" h="318135">
                <a:moveTo>
                  <a:pt x="0" y="318028"/>
                </a:moveTo>
                <a:lnTo>
                  <a:pt x="51224" y="312929"/>
                </a:lnTo>
                <a:lnTo>
                  <a:pt x="100123" y="298705"/>
                </a:lnTo>
                <a:lnTo>
                  <a:pt x="144375" y="276967"/>
                </a:lnTo>
                <a:lnTo>
                  <a:pt x="181659" y="249327"/>
                </a:lnTo>
                <a:lnTo>
                  <a:pt x="209653" y="217395"/>
                </a:lnTo>
                <a:lnTo>
                  <a:pt x="226036" y="182783"/>
                </a:lnTo>
                <a:lnTo>
                  <a:pt x="229361" y="159014"/>
                </a:lnTo>
                <a:lnTo>
                  <a:pt x="230207" y="147100"/>
                </a:lnTo>
                <a:lnTo>
                  <a:pt x="249074" y="100632"/>
                </a:lnTo>
                <a:lnTo>
                  <a:pt x="277073" y="68700"/>
                </a:lnTo>
                <a:lnTo>
                  <a:pt x="314361" y="41060"/>
                </a:lnTo>
                <a:lnTo>
                  <a:pt x="358614" y="19323"/>
                </a:lnTo>
                <a:lnTo>
                  <a:pt x="407509" y="5099"/>
                </a:lnTo>
                <a:lnTo>
                  <a:pt x="441538" y="586"/>
                </a:lnTo>
                <a:lnTo>
                  <a:pt x="4587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57750" y="2428859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7750" y="2428859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7097" y="3496178"/>
            <a:ext cx="303530" cy="5080"/>
          </a:xfrm>
          <a:custGeom>
            <a:avLst/>
            <a:gdLst/>
            <a:ahLst/>
            <a:cxnLst/>
            <a:rect l="l" t="t" r="r" b="b"/>
            <a:pathLst>
              <a:path w="303529" h="5079">
                <a:moveTo>
                  <a:pt x="0" y="4571"/>
                </a:moveTo>
                <a:lnTo>
                  <a:pt x="303216" y="4571"/>
                </a:lnTo>
                <a:lnTo>
                  <a:pt x="303216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7097" y="3496178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19600" y="3429000"/>
            <a:ext cx="1219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57750" y="2214494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7750" y="2214494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7750" y="2000250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57750" y="2000250"/>
            <a:ext cx="303530" cy="152400"/>
          </a:xfrm>
          <a:custGeom>
            <a:avLst/>
            <a:gdLst/>
            <a:ahLst/>
            <a:cxnLst/>
            <a:rect l="l" t="t" r="r" b="b"/>
            <a:pathLst>
              <a:path w="303529" h="152400">
                <a:moveTo>
                  <a:pt x="0" y="152399"/>
                </a:moveTo>
                <a:lnTo>
                  <a:pt x="303216" y="152399"/>
                </a:lnTo>
                <a:lnTo>
                  <a:pt x="303216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96340" y="1203599"/>
            <a:ext cx="484886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0880" algn="l"/>
              </a:tabLst>
            </a:pP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random</a:t>
            </a:r>
            <a:r>
              <a:rPr sz="3000" b="1" i="1" dirty="0">
                <a:solidFill>
                  <a:srgbClr val="006532"/>
                </a:solidFill>
                <a:latin typeface="Calibri"/>
                <a:cs typeface="Calibri"/>
              </a:rPr>
              <a:t>-a</a:t>
            </a:r>
            <a:r>
              <a:rPr sz="3000" b="1" i="1" spc="-40" dirty="0">
                <a:solidFill>
                  <a:srgbClr val="006532"/>
                </a:solidFill>
                <a:latin typeface="Calibri"/>
                <a:cs typeface="Calibri"/>
              </a:rPr>
              <a:t>cc</a:t>
            </a:r>
            <a:r>
              <a:rPr sz="3000" b="1" i="1" spc="-5" dirty="0">
                <a:solidFill>
                  <a:srgbClr val="006532"/>
                </a:solidFill>
                <a:latin typeface="Calibri"/>
                <a:cs typeface="Calibri"/>
              </a:rPr>
              <a:t>es</a:t>
            </a:r>
            <a:r>
              <a:rPr sz="3000" b="1" i="1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3000" b="1" i="1" dirty="0">
                <a:solidFill>
                  <a:srgbClr val="006532"/>
                </a:solidFill>
                <a:latin typeface="Times New Roman"/>
                <a:cs typeface="Times New Roman"/>
              </a:rPr>
              <a:t>	</a:t>
            </a:r>
            <a:r>
              <a:rPr sz="3000" b="1" i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i="1" dirty="0">
                <a:solidFill>
                  <a:srgbClr val="FF0000"/>
                </a:solidFill>
                <a:latin typeface="Calibri"/>
                <a:cs typeface="Calibri"/>
              </a:rPr>
              <a:t>treaming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25111" y="3100321"/>
            <a:ext cx="127635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algn="ctr">
              <a:lnSpc>
                <a:spcPct val="100000"/>
              </a:lnSpc>
            </a:pPr>
            <a:r>
              <a:rPr sz="2800" b="1" i="1" spc="-1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2800" b="1" i="1" spc="-25" dirty="0">
                <a:solidFill>
                  <a:srgbClr val="595959"/>
                </a:solidFill>
                <a:latin typeface="Calibri"/>
                <a:cs typeface="Calibri"/>
              </a:rPr>
              <a:t>ows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2800" b="1" i="1" spc="-3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800" b="1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b="1" i="1" spc="-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800" b="1" i="1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76295" y="2418711"/>
            <a:ext cx="2673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76295" y="2204233"/>
            <a:ext cx="26733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76295" y="1989959"/>
            <a:ext cx="2673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0600" y="4267200"/>
            <a:ext cx="3886200" cy="8928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42265" indent="-166370">
              <a:lnSpc>
                <a:spcPts val="3110"/>
              </a:lnSpc>
              <a:buFont typeface="Arial"/>
              <a:buChar char="•"/>
              <a:tabLst>
                <a:tab pos="342265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eque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Sam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42265" indent="-166370">
              <a:lnSpc>
                <a:spcPts val="3110"/>
              </a:lnSpc>
              <a:buFont typeface="Arial"/>
              <a:buChar char="•"/>
              <a:tabLst>
                <a:tab pos="342265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igh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o</a:t>
            </a:r>
            <a:r>
              <a:rPr sz="2600" b="1" spc="5" dirty="0">
                <a:latin typeface="Calibri"/>
                <a:cs typeface="Calibri"/>
              </a:rPr>
              <a:t>w</a:t>
            </a:r>
            <a:r>
              <a:rPr sz="2600" b="1" spc="-10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b</a:t>
            </a:r>
            <a:r>
              <a:rPr sz="2600" b="1" spc="-15" dirty="0">
                <a:latin typeface="Calibri"/>
                <a:cs typeface="Calibri"/>
              </a:rPr>
              <a:t>u</a:t>
            </a:r>
            <a:r>
              <a:rPr sz="2600" b="1" spc="-5" dirty="0">
                <a:latin typeface="Calibri"/>
                <a:cs typeface="Calibri"/>
              </a:rPr>
              <a:t>f</a:t>
            </a:r>
            <a:r>
              <a:rPr sz="2600" b="1" spc="-40" dirty="0">
                <a:latin typeface="Calibri"/>
                <a:cs typeface="Calibri"/>
              </a:rPr>
              <a:t>f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dirty="0">
                <a:latin typeface="Calibri"/>
                <a:cs typeface="Calibri"/>
              </a:rPr>
              <a:t>r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lo</a:t>
            </a:r>
            <a:r>
              <a:rPr sz="2600" b="1" spc="-15" dirty="0">
                <a:latin typeface="Calibri"/>
                <a:cs typeface="Calibri"/>
              </a:rPr>
              <a:t>c</a:t>
            </a:r>
            <a:r>
              <a:rPr sz="2600" b="1" dirty="0">
                <a:latin typeface="Calibri"/>
                <a:cs typeface="Calibri"/>
              </a:rPr>
              <a:t>al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" y="4267200"/>
            <a:ext cx="4191000" cy="89281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 indent="-165735">
              <a:lnSpc>
                <a:spcPct val="100000"/>
              </a:lnSpc>
              <a:buFont typeface="Arial"/>
              <a:buChar char="•"/>
              <a:tabLst>
                <a:tab pos="34163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eque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allel</a:t>
            </a:r>
            <a:endParaRPr sz="2600">
              <a:latin typeface="Calibri"/>
              <a:cs typeface="Calibri"/>
            </a:endParaRPr>
          </a:p>
          <a:p>
            <a:pPr marL="340995" indent="-165735">
              <a:lnSpc>
                <a:spcPct val="100000"/>
              </a:lnSpc>
              <a:buFont typeface="Arial"/>
              <a:buChar char="•"/>
              <a:tabLst>
                <a:tab pos="34163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igh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b</a:t>
            </a:r>
            <a:r>
              <a:rPr sz="2600" b="1" spc="-10" dirty="0">
                <a:latin typeface="Calibri"/>
                <a:cs typeface="Calibri"/>
              </a:rPr>
              <a:t>a</a:t>
            </a:r>
            <a:r>
              <a:rPr sz="2600" b="1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k-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20" dirty="0">
                <a:latin typeface="Calibri"/>
                <a:cs typeface="Calibri"/>
              </a:rPr>
              <a:t>e</a:t>
            </a:r>
            <a:r>
              <a:rPr sz="2600" b="1" spc="-25" dirty="0">
                <a:latin typeface="Calibri"/>
                <a:cs typeface="Calibri"/>
              </a:rPr>
              <a:t>v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p</a:t>
            </a:r>
            <a:r>
              <a:rPr sz="2600" b="1" spc="-10" dirty="0">
                <a:latin typeface="Calibri"/>
                <a:cs typeface="Calibri"/>
              </a:rPr>
              <a:t>a</a:t>
            </a:r>
            <a:r>
              <a:rPr sz="2600" b="1" spc="-65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al</a:t>
            </a:r>
            <a:r>
              <a:rPr sz="2600" b="1" spc="-10" dirty="0">
                <a:latin typeface="Calibri"/>
                <a:cs typeface="Calibri"/>
              </a:rPr>
              <a:t>l</a:t>
            </a:r>
            <a:r>
              <a:rPr sz="2600" b="1" spc="-5" dirty="0">
                <a:latin typeface="Calibri"/>
                <a:cs typeface="Calibri"/>
              </a:rPr>
              <a:t>el</a:t>
            </a:r>
            <a:r>
              <a:rPr sz="2600" b="1" spc="-10" dirty="0">
                <a:latin typeface="Calibri"/>
                <a:cs typeface="Calibri"/>
              </a:rPr>
              <a:t>i</a:t>
            </a:r>
            <a:r>
              <a:rPr sz="2600" b="1" dirty="0">
                <a:latin typeface="Calibri"/>
                <a:cs typeface="Calibri"/>
              </a:rPr>
              <a:t>sm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9655" y="1932809"/>
            <a:ext cx="176783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latin typeface="Calibri"/>
                <a:cs typeface="Calibri"/>
              </a:rPr>
              <a:t>activa</a:t>
            </a:r>
            <a:r>
              <a:rPr sz="2400" b="1" i="1" spc="-40" dirty="0">
                <a:latin typeface="Calibri"/>
                <a:cs typeface="Calibri"/>
              </a:rPr>
              <a:t>t</a:t>
            </a:r>
            <a:r>
              <a:rPr sz="2400" b="1" i="1" spc="-5" dirty="0">
                <a:latin typeface="Calibri"/>
                <a:cs typeface="Calibri"/>
              </a:rPr>
              <a:t>e</a:t>
            </a:r>
            <a:r>
              <a:rPr sz="2400" b="1" i="1" dirty="0">
                <a:latin typeface="Calibri"/>
                <a:cs typeface="Calibri"/>
              </a:rPr>
              <a:t>d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r</a:t>
            </a:r>
            <a:r>
              <a:rPr sz="2400" b="1" i="1" spc="-25" dirty="0">
                <a:latin typeface="Calibri"/>
                <a:cs typeface="Calibri"/>
              </a:rPr>
              <a:t>o</a:t>
            </a:r>
            <a:r>
              <a:rPr sz="2400" b="1" i="1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29200" y="2257928"/>
            <a:ext cx="2133600" cy="1243330"/>
          </a:xfrm>
          <a:custGeom>
            <a:avLst/>
            <a:gdLst/>
            <a:ahLst/>
            <a:cxnLst/>
            <a:rect l="l" t="t" r="r" b="b"/>
            <a:pathLst>
              <a:path w="2133600" h="1243329">
                <a:moveTo>
                  <a:pt x="0" y="1242821"/>
                </a:moveTo>
                <a:lnTo>
                  <a:pt x="3933" y="1196245"/>
                </a:lnTo>
                <a:lnTo>
                  <a:pt x="15468" y="1149904"/>
                </a:lnTo>
                <a:lnTo>
                  <a:pt x="34204" y="1104031"/>
                </a:lnTo>
                <a:lnTo>
                  <a:pt x="59740" y="1058859"/>
                </a:lnTo>
                <a:lnTo>
                  <a:pt x="91678" y="1014621"/>
                </a:lnTo>
                <a:lnTo>
                  <a:pt x="129616" y="971549"/>
                </a:lnTo>
                <a:lnTo>
                  <a:pt x="173154" y="929876"/>
                </a:lnTo>
                <a:lnTo>
                  <a:pt x="221894" y="889836"/>
                </a:lnTo>
                <a:lnTo>
                  <a:pt x="275434" y="851661"/>
                </a:lnTo>
                <a:lnTo>
                  <a:pt x="333374" y="815583"/>
                </a:lnTo>
                <a:lnTo>
                  <a:pt x="395316" y="781837"/>
                </a:lnTo>
                <a:lnTo>
                  <a:pt x="460857" y="750654"/>
                </a:lnTo>
                <a:lnTo>
                  <a:pt x="529599" y="722268"/>
                </a:lnTo>
                <a:lnTo>
                  <a:pt x="601141" y="696911"/>
                </a:lnTo>
                <a:lnTo>
                  <a:pt x="675084" y="674816"/>
                </a:lnTo>
                <a:lnTo>
                  <a:pt x="751027" y="656217"/>
                </a:lnTo>
                <a:lnTo>
                  <a:pt x="828570" y="641345"/>
                </a:lnTo>
                <a:lnTo>
                  <a:pt x="907313" y="630434"/>
                </a:lnTo>
                <a:lnTo>
                  <a:pt x="986856" y="623717"/>
                </a:lnTo>
                <a:lnTo>
                  <a:pt x="1066799" y="621426"/>
                </a:lnTo>
                <a:lnTo>
                  <a:pt x="1146743" y="619135"/>
                </a:lnTo>
                <a:lnTo>
                  <a:pt x="1226286" y="612417"/>
                </a:lnTo>
                <a:lnTo>
                  <a:pt x="1305029" y="601505"/>
                </a:lnTo>
                <a:lnTo>
                  <a:pt x="1382572" y="586632"/>
                </a:lnTo>
                <a:lnTo>
                  <a:pt x="1458515" y="568030"/>
                </a:lnTo>
                <a:lnTo>
                  <a:pt x="1532458" y="545934"/>
                </a:lnTo>
                <a:lnTo>
                  <a:pt x="1604000" y="520575"/>
                </a:lnTo>
                <a:lnTo>
                  <a:pt x="1672742" y="492187"/>
                </a:lnTo>
                <a:lnTo>
                  <a:pt x="1738283" y="461002"/>
                </a:lnTo>
                <a:lnTo>
                  <a:pt x="1800224" y="427253"/>
                </a:lnTo>
                <a:lnTo>
                  <a:pt x="1858165" y="391173"/>
                </a:lnTo>
                <a:lnTo>
                  <a:pt x="1911705" y="352996"/>
                </a:lnTo>
                <a:lnTo>
                  <a:pt x="1960444" y="312953"/>
                </a:lnTo>
                <a:lnTo>
                  <a:pt x="2003983" y="271279"/>
                </a:lnTo>
                <a:lnTo>
                  <a:pt x="2041921" y="228205"/>
                </a:lnTo>
                <a:lnTo>
                  <a:pt x="2073859" y="183965"/>
                </a:lnTo>
                <a:lnTo>
                  <a:pt x="2099395" y="138792"/>
                </a:lnTo>
                <a:lnTo>
                  <a:pt x="2118131" y="92918"/>
                </a:lnTo>
                <a:lnTo>
                  <a:pt x="2129666" y="46576"/>
                </a:lnTo>
                <a:lnTo>
                  <a:pt x="2133599" y="0"/>
                </a:lnTo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79618" y="652556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Why</a:t>
            </a:r>
            <a:r>
              <a:rPr spc="-25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Threads</a:t>
            </a:r>
            <a:r>
              <a:rPr spc="-25" dirty="0"/>
              <a:t> </a:t>
            </a:r>
            <a:r>
              <a:rPr dirty="0"/>
              <a:t>Di</a:t>
            </a:r>
            <a:r>
              <a:rPr spc="-90" dirty="0"/>
              <a:t>f</a:t>
            </a:r>
            <a:r>
              <a:rPr dirty="0"/>
              <a:t>ferent? 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85863"/>
            <a:ext cx="8852263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7086600" y="43434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5704" y="2385564"/>
            <a:ext cx="18605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1.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80106" y="3452619"/>
            <a:ext cx="1696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89560">
              <a:lnSpc>
                <a:spcPts val="269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2.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Between</a:t>
            </a:r>
            <a:r>
              <a:rPr sz="2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42384" y="1290061"/>
            <a:ext cx="245681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3.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n-Intens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-1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86360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86600" y="20574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825489" y="0"/>
                </a:moveTo>
                <a:lnTo>
                  <a:pt x="165110" y="0"/>
                </a:lnTo>
                <a:lnTo>
                  <a:pt x="159391" y="97"/>
                </a:lnTo>
                <a:lnTo>
                  <a:pt x="116838" y="7166"/>
                </a:lnTo>
                <a:lnTo>
                  <a:pt x="78713" y="24377"/>
                </a:lnTo>
                <a:lnTo>
                  <a:pt x="46490" y="50252"/>
                </a:lnTo>
                <a:lnTo>
                  <a:pt x="21646" y="83317"/>
                </a:lnTo>
                <a:lnTo>
                  <a:pt x="5657" y="122095"/>
                </a:lnTo>
                <a:lnTo>
                  <a:pt x="0" y="165110"/>
                </a:lnTo>
                <a:lnTo>
                  <a:pt x="0" y="1054089"/>
                </a:lnTo>
                <a:lnTo>
                  <a:pt x="7166" y="1102361"/>
                </a:lnTo>
                <a:lnTo>
                  <a:pt x="24377" y="1140486"/>
                </a:lnTo>
                <a:lnTo>
                  <a:pt x="50252" y="1172709"/>
                </a:lnTo>
                <a:lnTo>
                  <a:pt x="83317" y="1197553"/>
                </a:lnTo>
                <a:lnTo>
                  <a:pt x="122095" y="1213542"/>
                </a:lnTo>
                <a:lnTo>
                  <a:pt x="165110" y="1219199"/>
                </a:lnTo>
                <a:lnTo>
                  <a:pt x="825489" y="1219199"/>
                </a:lnTo>
                <a:lnTo>
                  <a:pt x="873761" y="1212033"/>
                </a:lnTo>
                <a:lnTo>
                  <a:pt x="911886" y="1194822"/>
                </a:lnTo>
                <a:lnTo>
                  <a:pt x="944109" y="1168947"/>
                </a:lnTo>
                <a:lnTo>
                  <a:pt x="968953" y="1135882"/>
                </a:lnTo>
                <a:lnTo>
                  <a:pt x="984942" y="1097104"/>
                </a:lnTo>
                <a:lnTo>
                  <a:pt x="990599" y="1054089"/>
                </a:lnTo>
                <a:lnTo>
                  <a:pt x="990599" y="165110"/>
                </a:lnTo>
                <a:lnTo>
                  <a:pt x="983433" y="116838"/>
                </a:lnTo>
                <a:lnTo>
                  <a:pt x="966222" y="78713"/>
                </a:lnTo>
                <a:lnTo>
                  <a:pt x="940347" y="46490"/>
                </a:lnTo>
                <a:lnTo>
                  <a:pt x="907282" y="21646"/>
                </a:lnTo>
                <a:lnTo>
                  <a:pt x="868504" y="5657"/>
                </a:lnTo>
                <a:lnTo>
                  <a:pt x="8254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7" y="342899"/>
                </a:lnTo>
                <a:lnTo>
                  <a:pt x="361947" y="344185"/>
                </a:lnTo>
                <a:lnTo>
                  <a:pt x="434337" y="349757"/>
                </a:lnTo>
                <a:lnTo>
                  <a:pt x="506727" y="358759"/>
                </a:lnTo>
                <a:lnTo>
                  <a:pt x="579118" y="370331"/>
                </a:lnTo>
                <a:lnTo>
                  <a:pt x="651509" y="383619"/>
                </a:lnTo>
                <a:lnTo>
                  <a:pt x="796290" y="411908"/>
                </a:lnTo>
                <a:lnTo>
                  <a:pt x="868681" y="425195"/>
                </a:lnTo>
                <a:lnTo>
                  <a:pt x="941072" y="436768"/>
                </a:lnTo>
                <a:lnTo>
                  <a:pt x="1013462" y="445769"/>
                </a:lnTo>
                <a:lnTo>
                  <a:pt x="1085852" y="451342"/>
                </a:lnTo>
                <a:lnTo>
                  <a:pt x="1158242" y="452627"/>
                </a:lnTo>
                <a:lnTo>
                  <a:pt x="1230632" y="448770"/>
                </a:lnTo>
                <a:lnTo>
                  <a:pt x="1303022" y="438911"/>
                </a:lnTo>
                <a:lnTo>
                  <a:pt x="1375411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7" y="0"/>
                </a:moveTo>
                <a:lnTo>
                  <a:pt x="217167" y="3857"/>
                </a:lnTo>
                <a:lnTo>
                  <a:pt x="144777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7" y="356615"/>
                </a:lnTo>
                <a:lnTo>
                  <a:pt x="217167" y="346757"/>
                </a:lnTo>
                <a:lnTo>
                  <a:pt x="289557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42" y="109727"/>
                </a:lnTo>
                <a:lnTo>
                  <a:pt x="1085852" y="108442"/>
                </a:lnTo>
                <a:lnTo>
                  <a:pt x="1013462" y="102869"/>
                </a:lnTo>
                <a:lnTo>
                  <a:pt x="941072" y="93868"/>
                </a:lnTo>
                <a:lnTo>
                  <a:pt x="868681" y="82295"/>
                </a:lnTo>
                <a:lnTo>
                  <a:pt x="796290" y="69008"/>
                </a:lnTo>
                <a:lnTo>
                  <a:pt x="651509" y="40719"/>
                </a:lnTo>
                <a:lnTo>
                  <a:pt x="579118" y="27431"/>
                </a:lnTo>
                <a:lnTo>
                  <a:pt x="506727" y="15859"/>
                </a:lnTo>
                <a:lnTo>
                  <a:pt x="434337" y="6857"/>
                </a:lnTo>
                <a:lnTo>
                  <a:pt x="361947" y="1285"/>
                </a:lnTo>
                <a:lnTo>
                  <a:pt x="289557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11" y="79295"/>
                </a:lnTo>
                <a:lnTo>
                  <a:pt x="1303022" y="96011"/>
                </a:lnTo>
                <a:lnTo>
                  <a:pt x="1230632" y="105870"/>
                </a:lnTo>
                <a:lnTo>
                  <a:pt x="1158242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7" y="13715"/>
                </a:lnTo>
                <a:lnTo>
                  <a:pt x="217167" y="3857"/>
                </a:lnTo>
                <a:lnTo>
                  <a:pt x="289557" y="0"/>
                </a:lnTo>
                <a:lnTo>
                  <a:pt x="361947" y="1285"/>
                </a:lnTo>
                <a:lnTo>
                  <a:pt x="434337" y="6857"/>
                </a:lnTo>
                <a:lnTo>
                  <a:pt x="506727" y="15859"/>
                </a:lnTo>
                <a:lnTo>
                  <a:pt x="579118" y="27431"/>
                </a:lnTo>
                <a:lnTo>
                  <a:pt x="651509" y="40719"/>
                </a:lnTo>
                <a:lnTo>
                  <a:pt x="723899" y="54863"/>
                </a:lnTo>
                <a:lnTo>
                  <a:pt x="796290" y="69008"/>
                </a:lnTo>
                <a:lnTo>
                  <a:pt x="868681" y="82295"/>
                </a:lnTo>
                <a:lnTo>
                  <a:pt x="941072" y="93868"/>
                </a:lnTo>
                <a:lnTo>
                  <a:pt x="1013462" y="102869"/>
                </a:lnTo>
                <a:lnTo>
                  <a:pt x="1085852" y="108442"/>
                </a:lnTo>
                <a:lnTo>
                  <a:pt x="1158242" y="109727"/>
                </a:lnTo>
                <a:lnTo>
                  <a:pt x="1230632" y="105870"/>
                </a:lnTo>
                <a:lnTo>
                  <a:pt x="1303022" y="96011"/>
                </a:lnTo>
                <a:lnTo>
                  <a:pt x="1375411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11" y="422195"/>
                </a:lnTo>
                <a:lnTo>
                  <a:pt x="1303022" y="438911"/>
                </a:lnTo>
                <a:lnTo>
                  <a:pt x="1230632" y="448770"/>
                </a:lnTo>
                <a:lnTo>
                  <a:pt x="1158242" y="452627"/>
                </a:lnTo>
                <a:lnTo>
                  <a:pt x="1085852" y="451342"/>
                </a:lnTo>
                <a:lnTo>
                  <a:pt x="1013462" y="445769"/>
                </a:lnTo>
                <a:lnTo>
                  <a:pt x="941072" y="436768"/>
                </a:lnTo>
                <a:lnTo>
                  <a:pt x="868681" y="425195"/>
                </a:lnTo>
                <a:lnTo>
                  <a:pt x="796290" y="411908"/>
                </a:lnTo>
                <a:lnTo>
                  <a:pt x="723899" y="397763"/>
                </a:lnTo>
                <a:lnTo>
                  <a:pt x="651509" y="383619"/>
                </a:lnTo>
                <a:lnTo>
                  <a:pt x="579118" y="370331"/>
                </a:lnTo>
                <a:lnTo>
                  <a:pt x="506727" y="358759"/>
                </a:lnTo>
                <a:lnTo>
                  <a:pt x="434337" y="349757"/>
                </a:lnTo>
                <a:lnTo>
                  <a:pt x="361947" y="344185"/>
                </a:lnTo>
                <a:lnTo>
                  <a:pt x="289557" y="342899"/>
                </a:lnTo>
                <a:lnTo>
                  <a:pt x="217167" y="346757"/>
                </a:lnTo>
                <a:lnTo>
                  <a:pt x="144777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4" y="342899"/>
                </a:lnTo>
                <a:lnTo>
                  <a:pt x="361942" y="344185"/>
                </a:lnTo>
                <a:lnTo>
                  <a:pt x="434331" y="349757"/>
                </a:lnTo>
                <a:lnTo>
                  <a:pt x="506720" y="358759"/>
                </a:lnTo>
                <a:lnTo>
                  <a:pt x="579109" y="370331"/>
                </a:lnTo>
                <a:lnTo>
                  <a:pt x="651499" y="383619"/>
                </a:lnTo>
                <a:lnTo>
                  <a:pt x="796278" y="411908"/>
                </a:lnTo>
                <a:lnTo>
                  <a:pt x="868668" y="425195"/>
                </a:lnTo>
                <a:lnTo>
                  <a:pt x="941058" y="436768"/>
                </a:lnTo>
                <a:lnTo>
                  <a:pt x="1013449" y="445769"/>
                </a:lnTo>
                <a:lnTo>
                  <a:pt x="1085839" y="451342"/>
                </a:lnTo>
                <a:lnTo>
                  <a:pt x="1158231" y="452627"/>
                </a:lnTo>
                <a:lnTo>
                  <a:pt x="1230622" y="448770"/>
                </a:lnTo>
                <a:lnTo>
                  <a:pt x="1303014" y="438911"/>
                </a:lnTo>
                <a:lnTo>
                  <a:pt x="1375407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4" y="0"/>
                </a:moveTo>
                <a:lnTo>
                  <a:pt x="217165" y="3857"/>
                </a:lnTo>
                <a:lnTo>
                  <a:pt x="144776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6" y="356615"/>
                </a:lnTo>
                <a:lnTo>
                  <a:pt x="217165" y="346757"/>
                </a:lnTo>
                <a:lnTo>
                  <a:pt x="289554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31" y="109727"/>
                </a:lnTo>
                <a:lnTo>
                  <a:pt x="1085839" y="108442"/>
                </a:lnTo>
                <a:lnTo>
                  <a:pt x="1013449" y="102869"/>
                </a:lnTo>
                <a:lnTo>
                  <a:pt x="941058" y="93868"/>
                </a:lnTo>
                <a:lnTo>
                  <a:pt x="868668" y="82295"/>
                </a:lnTo>
                <a:lnTo>
                  <a:pt x="796278" y="69008"/>
                </a:lnTo>
                <a:lnTo>
                  <a:pt x="651499" y="40719"/>
                </a:lnTo>
                <a:lnTo>
                  <a:pt x="579109" y="27431"/>
                </a:lnTo>
                <a:lnTo>
                  <a:pt x="506720" y="15859"/>
                </a:lnTo>
                <a:lnTo>
                  <a:pt x="434331" y="6857"/>
                </a:lnTo>
                <a:lnTo>
                  <a:pt x="361942" y="1285"/>
                </a:lnTo>
                <a:lnTo>
                  <a:pt x="289554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07" y="79295"/>
                </a:lnTo>
                <a:lnTo>
                  <a:pt x="1303014" y="96011"/>
                </a:lnTo>
                <a:lnTo>
                  <a:pt x="1230622" y="105870"/>
                </a:lnTo>
                <a:lnTo>
                  <a:pt x="1158231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6" y="13715"/>
                </a:lnTo>
                <a:lnTo>
                  <a:pt x="217165" y="3857"/>
                </a:lnTo>
                <a:lnTo>
                  <a:pt x="289554" y="0"/>
                </a:lnTo>
                <a:lnTo>
                  <a:pt x="361942" y="1285"/>
                </a:lnTo>
                <a:lnTo>
                  <a:pt x="434331" y="6857"/>
                </a:lnTo>
                <a:lnTo>
                  <a:pt x="506720" y="15859"/>
                </a:lnTo>
                <a:lnTo>
                  <a:pt x="579109" y="27431"/>
                </a:lnTo>
                <a:lnTo>
                  <a:pt x="651499" y="40719"/>
                </a:lnTo>
                <a:lnTo>
                  <a:pt x="723888" y="54863"/>
                </a:lnTo>
                <a:lnTo>
                  <a:pt x="796278" y="69008"/>
                </a:lnTo>
                <a:lnTo>
                  <a:pt x="868668" y="82295"/>
                </a:lnTo>
                <a:lnTo>
                  <a:pt x="941058" y="93868"/>
                </a:lnTo>
                <a:lnTo>
                  <a:pt x="1013449" y="102869"/>
                </a:lnTo>
                <a:lnTo>
                  <a:pt x="1085839" y="108442"/>
                </a:lnTo>
                <a:lnTo>
                  <a:pt x="1158231" y="109727"/>
                </a:lnTo>
                <a:lnTo>
                  <a:pt x="1230622" y="105870"/>
                </a:lnTo>
                <a:lnTo>
                  <a:pt x="1303014" y="96011"/>
                </a:lnTo>
                <a:lnTo>
                  <a:pt x="1375407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07" y="422195"/>
                </a:lnTo>
                <a:lnTo>
                  <a:pt x="1303014" y="438911"/>
                </a:lnTo>
                <a:lnTo>
                  <a:pt x="1230622" y="448770"/>
                </a:lnTo>
                <a:lnTo>
                  <a:pt x="1158231" y="452627"/>
                </a:lnTo>
                <a:lnTo>
                  <a:pt x="1085839" y="451342"/>
                </a:lnTo>
                <a:lnTo>
                  <a:pt x="1013449" y="445769"/>
                </a:lnTo>
                <a:lnTo>
                  <a:pt x="941058" y="436768"/>
                </a:lnTo>
                <a:lnTo>
                  <a:pt x="868668" y="425195"/>
                </a:lnTo>
                <a:lnTo>
                  <a:pt x="796278" y="411908"/>
                </a:lnTo>
                <a:lnTo>
                  <a:pt x="723888" y="397763"/>
                </a:lnTo>
                <a:lnTo>
                  <a:pt x="651499" y="383619"/>
                </a:lnTo>
                <a:lnTo>
                  <a:pt x="579109" y="370331"/>
                </a:lnTo>
                <a:lnTo>
                  <a:pt x="506720" y="358759"/>
                </a:lnTo>
                <a:lnTo>
                  <a:pt x="434331" y="349757"/>
                </a:lnTo>
                <a:lnTo>
                  <a:pt x="361942" y="344185"/>
                </a:lnTo>
                <a:lnTo>
                  <a:pt x="289554" y="342899"/>
                </a:lnTo>
                <a:lnTo>
                  <a:pt x="217165" y="346757"/>
                </a:lnTo>
                <a:lnTo>
                  <a:pt x="144776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965066" y="3235449"/>
            <a:ext cx="178053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7150">
              <a:lnSpc>
                <a:spcPts val="3025"/>
              </a:lnSpc>
              <a:spcBef>
                <a:spcPts val="145"/>
              </a:spcBef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Intensive</a:t>
            </a:r>
            <a:endParaRPr sz="2800">
              <a:latin typeface="Calibri"/>
              <a:cs typeface="Calibri"/>
            </a:endParaRPr>
          </a:p>
          <a:p>
            <a:pPr marL="126364" algn="ctr">
              <a:lnSpc>
                <a:spcPts val="3025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24</a:t>
            </a:fld>
            <a:endParaRPr spc="-10" dirty="0"/>
          </a:p>
        </p:txBody>
      </p:sp>
      <p:sp>
        <p:nvSpPr>
          <p:cNvPr id="72" name="object 72"/>
          <p:cNvSpPr txBox="1"/>
          <p:nvPr/>
        </p:nvSpPr>
        <p:spPr>
          <a:xfrm>
            <a:off x="7446016" y="6131686"/>
            <a:ext cx="8807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rness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4724400"/>
            <a:ext cx="1676400" cy="1066800"/>
          </a:xfrm>
          <a:custGeom>
            <a:avLst/>
            <a:gdLst/>
            <a:ahLst/>
            <a:cxnLst/>
            <a:rect l="l" t="t" r="r" b="b"/>
            <a:pathLst>
              <a:path w="1676400" h="1066800">
                <a:moveTo>
                  <a:pt x="373379" y="346709"/>
                </a:moveTo>
                <a:lnTo>
                  <a:pt x="0" y="706754"/>
                </a:lnTo>
                <a:lnTo>
                  <a:pt x="373379" y="1066799"/>
                </a:lnTo>
                <a:lnTo>
                  <a:pt x="373379" y="866774"/>
                </a:lnTo>
                <a:lnTo>
                  <a:pt x="1676399" y="866774"/>
                </a:lnTo>
                <a:lnTo>
                  <a:pt x="1676399" y="546734"/>
                </a:lnTo>
                <a:lnTo>
                  <a:pt x="373379" y="546734"/>
                </a:lnTo>
                <a:lnTo>
                  <a:pt x="373379" y="346709"/>
                </a:lnTo>
                <a:close/>
              </a:path>
              <a:path w="1676400" h="1066800">
                <a:moveTo>
                  <a:pt x="1676399" y="0"/>
                </a:moveTo>
                <a:lnTo>
                  <a:pt x="1356359" y="0"/>
                </a:lnTo>
                <a:lnTo>
                  <a:pt x="1356359" y="546734"/>
                </a:lnTo>
                <a:lnTo>
                  <a:pt x="1676399" y="546734"/>
                </a:lnTo>
                <a:lnTo>
                  <a:pt x="1676399" y="0"/>
                </a:lnTo>
                <a:close/>
              </a:path>
            </a:pathLst>
          </a:custGeom>
          <a:solidFill>
            <a:srgbClr val="94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Niceness 	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4114800"/>
            <a:ext cx="4419600" cy="609600"/>
          </a:xfrm>
          <a:custGeom>
            <a:avLst/>
            <a:gdLst/>
            <a:ahLst/>
            <a:cxnLst/>
            <a:rect l="l" t="t" r="r" b="b"/>
            <a:pathLst>
              <a:path w="4419600" h="609600">
                <a:moveTo>
                  <a:pt x="4356110" y="0"/>
                </a:moveTo>
                <a:lnTo>
                  <a:pt x="62447" y="8"/>
                </a:lnTo>
                <a:lnTo>
                  <a:pt x="23351" y="14304"/>
                </a:lnTo>
                <a:lnTo>
                  <a:pt x="1644" y="49081"/>
                </a:lnTo>
                <a:lnTo>
                  <a:pt x="0" y="63495"/>
                </a:lnTo>
                <a:lnTo>
                  <a:pt x="8" y="547152"/>
                </a:lnTo>
                <a:lnTo>
                  <a:pt x="14301" y="586243"/>
                </a:lnTo>
                <a:lnTo>
                  <a:pt x="49078" y="607954"/>
                </a:lnTo>
                <a:lnTo>
                  <a:pt x="63495" y="609599"/>
                </a:lnTo>
                <a:lnTo>
                  <a:pt x="4357153" y="609591"/>
                </a:lnTo>
                <a:lnTo>
                  <a:pt x="4396245" y="595296"/>
                </a:lnTo>
                <a:lnTo>
                  <a:pt x="4417954" y="560518"/>
                </a:lnTo>
                <a:lnTo>
                  <a:pt x="4419599" y="546104"/>
                </a:lnTo>
                <a:lnTo>
                  <a:pt x="4419591" y="62452"/>
                </a:lnTo>
                <a:lnTo>
                  <a:pt x="4405299" y="23358"/>
                </a:lnTo>
                <a:lnTo>
                  <a:pt x="4370524" y="1645"/>
                </a:lnTo>
                <a:lnTo>
                  <a:pt x="435611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657600"/>
            <a:ext cx="3733800" cy="457200"/>
          </a:xfrm>
          <a:custGeom>
            <a:avLst/>
            <a:gdLst/>
            <a:ahLst/>
            <a:cxnLst/>
            <a:rect l="l" t="t" r="r" b="b"/>
            <a:pathLst>
              <a:path w="3733800" h="457200">
                <a:moveTo>
                  <a:pt x="0" y="457199"/>
                </a:moveTo>
                <a:lnTo>
                  <a:pt x="3733799" y="457199"/>
                </a:lnTo>
                <a:lnTo>
                  <a:pt x="37337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4114800"/>
            <a:ext cx="3429000" cy="609600"/>
          </a:xfrm>
          <a:custGeom>
            <a:avLst/>
            <a:gdLst/>
            <a:ahLst/>
            <a:cxnLst/>
            <a:rect l="l" t="t" r="r" b="b"/>
            <a:pathLst>
              <a:path w="3429000" h="609600">
                <a:moveTo>
                  <a:pt x="3365510" y="0"/>
                </a:moveTo>
                <a:lnTo>
                  <a:pt x="62446" y="8"/>
                </a:lnTo>
                <a:lnTo>
                  <a:pt x="23354" y="14303"/>
                </a:lnTo>
                <a:lnTo>
                  <a:pt x="1644" y="49081"/>
                </a:lnTo>
                <a:lnTo>
                  <a:pt x="0" y="63495"/>
                </a:lnTo>
                <a:lnTo>
                  <a:pt x="8" y="547147"/>
                </a:lnTo>
                <a:lnTo>
                  <a:pt x="14300" y="586241"/>
                </a:lnTo>
                <a:lnTo>
                  <a:pt x="49075" y="607954"/>
                </a:lnTo>
                <a:lnTo>
                  <a:pt x="63489" y="609599"/>
                </a:lnTo>
                <a:lnTo>
                  <a:pt x="3366553" y="609591"/>
                </a:lnTo>
                <a:lnTo>
                  <a:pt x="3405645" y="595296"/>
                </a:lnTo>
                <a:lnTo>
                  <a:pt x="3427355" y="560518"/>
                </a:lnTo>
                <a:lnTo>
                  <a:pt x="3428999" y="546104"/>
                </a:lnTo>
                <a:lnTo>
                  <a:pt x="3428991" y="62452"/>
                </a:lnTo>
                <a:lnTo>
                  <a:pt x="3414699" y="23358"/>
                </a:lnTo>
                <a:lnTo>
                  <a:pt x="3379924" y="1645"/>
                </a:lnTo>
                <a:lnTo>
                  <a:pt x="336551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3657600"/>
            <a:ext cx="3276600" cy="457200"/>
          </a:xfrm>
          <a:custGeom>
            <a:avLst/>
            <a:gdLst/>
            <a:ahLst/>
            <a:cxnLst/>
            <a:rect l="l" t="t" r="r" b="b"/>
            <a:pathLst>
              <a:path w="3276600" h="457200">
                <a:moveTo>
                  <a:pt x="0" y="457199"/>
                </a:moveTo>
                <a:lnTo>
                  <a:pt x="3276599" y="457199"/>
                </a:lnTo>
                <a:lnTo>
                  <a:pt x="3276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4724400"/>
            <a:ext cx="1676400" cy="1066800"/>
          </a:xfrm>
          <a:custGeom>
            <a:avLst/>
            <a:gdLst/>
            <a:ahLst/>
            <a:cxnLst/>
            <a:rect l="l" t="t" r="r" b="b"/>
            <a:pathLst>
              <a:path w="1676400" h="1066800">
                <a:moveTo>
                  <a:pt x="320039" y="0"/>
                </a:moveTo>
                <a:lnTo>
                  <a:pt x="0" y="0"/>
                </a:lnTo>
                <a:lnTo>
                  <a:pt x="0" y="866774"/>
                </a:lnTo>
                <a:lnTo>
                  <a:pt x="1303019" y="866774"/>
                </a:lnTo>
                <a:lnTo>
                  <a:pt x="1303019" y="1066799"/>
                </a:lnTo>
                <a:lnTo>
                  <a:pt x="1676399" y="706754"/>
                </a:lnTo>
                <a:lnTo>
                  <a:pt x="1510453" y="546734"/>
                </a:lnTo>
                <a:lnTo>
                  <a:pt x="320039" y="546734"/>
                </a:lnTo>
                <a:lnTo>
                  <a:pt x="320039" y="0"/>
                </a:lnTo>
                <a:close/>
              </a:path>
              <a:path w="1676400" h="1066800">
                <a:moveTo>
                  <a:pt x="1303019" y="346709"/>
                </a:moveTo>
                <a:lnTo>
                  <a:pt x="1303019" y="546734"/>
                </a:lnTo>
                <a:lnTo>
                  <a:pt x="1510453" y="546734"/>
                </a:lnTo>
                <a:lnTo>
                  <a:pt x="1303019" y="346709"/>
                </a:lnTo>
                <a:close/>
              </a:path>
            </a:pathLst>
          </a:custGeom>
          <a:solidFill>
            <a:srgbClr val="94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12064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799" y="0"/>
                </a:moveTo>
                <a:lnTo>
                  <a:pt x="255375" y="3991"/>
                </a:lnTo>
                <a:lnTo>
                  <a:pt x="208484" y="15545"/>
                </a:lnTo>
                <a:lnTo>
                  <a:pt x="164755" y="34033"/>
                </a:lnTo>
                <a:lnTo>
                  <a:pt x="124817" y="58827"/>
                </a:lnTo>
                <a:lnTo>
                  <a:pt x="89298" y="89298"/>
                </a:lnTo>
                <a:lnTo>
                  <a:pt x="58827" y="124817"/>
                </a:lnTo>
                <a:lnTo>
                  <a:pt x="34033" y="164755"/>
                </a:lnTo>
                <a:lnTo>
                  <a:pt x="15545" y="208484"/>
                </a:lnTo>
                <a:lnTo>
                  <a:pt x="3991" y="255375"/>
                </a:lnTo>
                <a:lnTo>
                  <a:pt x="0" y="304799"/>
                </a:lnTo>
                <a:lnTo>
                  <a:pt x="1010" y="329798"/>
                </a:lnTo>
                <a:lnTo>
                  <a:pt x="8862" y="378048"/>
                </a:lnTo>
                <a:lnTo>
                  <a:pt x="23961" y="423443"/>
                </a:lnTo>
                <a:lnTo>
                  <a:pt x="45681" y="465357"/>
                </a:lnTo>
                <a:lnTo>
                  <a:pt x="73392" y="503162"/>
                </a:lnTo>
                <a:lnTo>
                  <a:pt x="106466" y="536230"/>
                </a:lnTo>
                <a:lnTo>
                  <a:pt x="144273" y="563935"/>
                </a:lnTo>
                <a:lnTo>
                  <a:pt x="186185" y="585647"/>
                </a:lnTo>
                <a:lnTo>
                  <a:pt x="231574" y="600741"/>
                </a:lnTo>
                <a:lnTo>
                  <a:pt x="279810" y="608589"/>
                </a:lnTo>
                <a:lnTo>
                  <a:pt x="304799" y="609599"/>
                </a:lnTo>
                <a:lnTo>
                  <a:pt x="329790" y="608589"/>
                </a:lnTo>
                <a:lnTo>
                  <a:pt x="378028" y="600741"/>
                </a:lnTo>
                <a:lnTo>
                  <a:pt x="423418" y="585647"/>
                </a:lnTo>
                <a:lnTo>
                  <a:pt x="465330" y="563935"/>
                </a:lnTo>
                <a:lnTo>
                  <a:pt x="503137" y="536230"/>
                </a:lnTo>
                <a:lnTo>
                  <a:pt x="536210" y="503162"/>
                </a:lnTo>
                <a:lnTo>
                  <a:pt x="563920" y="465357"/>
                </a:lnTo>
                <a:lnTo>
                  <a:pt x="585639" y="423443"/>
                </a:lnTo>
                <a:lnTo>
                  <a:pt x="600738" y="378048"/>
                </a:lnTo>
                <a:lnTo>
                  <a:pt x="608589" y="329798"/>
                </a:lnTo>
                <a:lnTo>
                  <a:pt x="609599" y="304799"/>
                </a:lnTo>
                <a:lnTo>
                  <a:pt x="608589" y="279810"/>
                </a:lnTo>
                <a:lnTo>
                  <a:pt x="600738" y="231574"/>
                </a:lnTo>
                <a:lnTo>
                  <a:pt x="585639" y="186185"/>
                </a:lnTo>
                <a:lnTo>
                  <a:pt x="563920" y="144273"/>
                </a:lnTo>
                <a:lnTo>
                  <a:pt x="536210" y="106466"/>
                </a:lnTo>
                <a:lnTo>
                  <a:pt x="503137" y="73392"/>
                </a:lnTo>
                <a:lnTo>
                  <a:pt x="465330" y="45681"/>
                </a:lnTo>
                <a:lnTo>
                  <a:pt x="423418" y="23961"/>
                </a:lnTo>
                <a:lnTo>
                  <a:pt x="378028" y="8862"/>
                </a:lnTo>
                <a:lnTo>
                  <a:pt x="329790" y="1010"/>
                </a:lnTo>
                <a:lnTo>
                  <a:pt x="304799" y="0"/>
                </a:lnTo>
                <a:close/>
              </a:path>
            </a:pathLst>
          </a:custGeom>
          <a:solidFill>
            <a:srgbClr val="94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512064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799" y="0"/>
                </a:moveTo>
                <a:lnTo>
                  <a:pt x="255373" y="3991"/>
                </a:lnTo>
                <a:lnTo>
                  <a:pt x="208481" y="15545"/>
                </a:lnTo>
                <a:lnTo>
                  <a:pt x="164751" y="34033"/>
                </a:lnTo>
                <a:lnTo>
                  <a:pt x="124813" y="58827"/>
                </a:lnTo>
                <a:lnTo>
                  <a:pt x="89294" y="89298"/>
                </a:lnTo>
                <a:lnTo>
                  <a:pt x="58824" y="124817"/>
                </a:lnTo>
                <a:lnTo>
                  <a:pt x="34031" y="164755"/>
                </a:lnTo>
                <a:lnTo>
                  <a:pt x="15544" y="208484"/>
                </a:lnTo>
                <a:lnTo>
                  <a:pt x="3990" y="255375"/>
                </a:lnTo>
                <a:lnTo>
                  <a:pt x="0" y="304799"/>
                </a:lnTo>
                <a:lnTo>
                  <a:pt x="1010" y="329798"/>
                </a:lnTo>
                <a:lnTo>
                  <a:pt x="8861" y="378048"/>
                </a:lnTo>
                <a:lnTo>
                  <a:pt x="23960" y="423443"/>
                </a:lnTo>
                <a:lnTo>
                  <a:pt x="45679" y="465357"/>
                </a:lnTo>
                <a:lnTo>
                  <a:pt x="73389" y="503162"/>
                </a:lnTo>
                <a:lnTo>
                  <a:pt x="106462" y="536230"/>
                </a:lnTo>
                <a:lnTo>
                  <a:pt x="144269" y="563935"/>
                </a:lnTo>
                <a:lnTo>
                  <a:pt x="186181" y="585647"/>
                </a:lnTo>
                <a:lnTo>
                  <a:pt x="231571" y="600741"/>
                </a:lnTo>
                <a:lnTo>
                  <a:pt x="279809" y="608589"/>
                </a:lnTo>
                <a:lnTo>
                  <a:pt x="304799" y="609599"/>
                </a:lnTo>
                <a:lnTo>
                  <a:pt x="329790" y="608589"/>
                </a:lnTo>
                <a:lnTo>
                  <a:pt x="378028" y="600741"/>
                </a:lnTo>
                <a:lnTo>
                  <a:pt x="423418" y="585647"/>
                </a:lnTo>
                <a:lnTo>
                  <a:pt x="465330" y="563935"/>
                </a:lnTo>
                <a:lnTo>
                  <a:pt x="503137" y="536230"/>
                </a:lnTo>
                <a:lnTo>
                  <a:pt x="536210" y="503162"/>
                </a:lnTo>
                <a:lnTo>
                  <a:pt x="563920" y="465357"/>
                </a:lnTo>
                <a:lnTo>
                  <a:pt x="585639" y="423443"/>
                </a:lnTo>
                <a:lnTo>
                  <a:pt x="600738" y="378048"/>
                </a:lnTo>
                <a:lnTo>
                  <a:pt x="608589" y="329798"/>
                </a:lnTo>
                <a:lnTo>
                  <a:pt x="609599" y="304799"/>
                </a:lnTo>
                <a:lnTo>
                  <a:pt x="608589" y="279810"/>
                </a:lnTo>
                <a:lnTo>
                  <a:pt x="600738" y="231574"/>
                </a:lnTo>
                <a:lnTo>
                  <a:pt x="585639" y="186185"/>
                </a:lnTo>
                <a:lnTo>
                  <a:pt x="563920" y="144273"/>
                </a:lnTo>
                <a:lnTo>
                  <a:pt x="536210" y="106466"/>
                </a:lnTo>
                <a:lnTo>
                  <a:pt x="503137" y="73392"/>
                </a:lnTo>
                <a:lnTo>
                  <a:pt x="465330" y="45681"/>
                </a:lnTo>
                <a:lnTo>
                  <a:pt x="423418" y="23961"/>
                </a:lnTo>
                <a:lnTo>
                  <a:pt x="378028" y="8862"/>
                </a:lnTo>
                <a:lnTo>
                  <a:pt x="329790" y="1010"/>
                </a:lnTo>
                <a:lnTo>
                  <a:pt x="304799" y="0"/>
                </a:lnTo>
                <a:close/>
              </a:path>
            </a:pathLst>
          </a:custGeom>
          <a:solidFill>
            <a:srgbClr val="94B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340988"/>
            <a:ext cx="766445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dirty="0">
                <a:latin typeface="Calibri"/>
                <a:cs typeface="Calibri"/>
              </a:rPr>
              <a:t>H</a:t>
            </a:r>
            <a:r>
              <a:rPr sz="3200" b="1" i="1" spc="-15" dirty="0">
                <a:latin typeface="Calibri"/>
                <a:cs typeface="Calibri"/>
              </a:rPr>
              <a:t>o</a:t>
            </a:r>
            <a:r>
              <a:rPr sz="3200" b="1" i="1" dirty="0">
                <a:latin typeface="Calibri"/>
                <a:cs typeface="Calibri"/>
              </a:rPr>
              <a:t>w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spc="-35" dirty="0">
                <a:latin typeface="Calibri"/>
                <a:cs typeface="Calibri"/>
              </a:rPr>
              <a:t>t</a:t>
            </a:r>
            <a:r>
              <a:rPr sz="3200" b="1" i="1" dirty="0">
                <a:latin typeface="Calibri"/>
                <a:cs typeface="Calibri"/>
              </a:rPr>
              <a:t>o</a:t>
            </a:r>
            <a:r>
              <a:rPr sz="3200" b="1" i="1" spc="-9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qua</a:t>
            </a:r>
            <a:r>
              <a:rPr sz="3200" b="1" i="1" spc="-20" dirty="0">
                <a:latin typeface="Calibri"/>
                <a:cs typeface="Calibri"/>
              </a:rPr>
              <a:t>n</a:t>
            </a:r>
            <a:r>
              <a:rPr sz="3200" b="1" i="1" dirty="0">
                <a:latin typeface="Calibri"/>
                <a:cs typeface="Calibri"/>
              </a:rPr>
              <a:t>ti</a:t>
            </a:r>
            <a:r>
              <a:rPr sz="3200" b="1" i="1" spc="20" dirty="0">
                <a:latin typeface="Calibri"/>
                <a:cs typeface="Calibri"/>
              </a:rPr>
              <a:t>f</a:t>
            </a:r>
            <a:r>
              <a:rPr sz="3200" b="1" i="1" dirty="0">
                <a:latin typeface="Calibri"/>
                <a:cs typeface="Calibri"/>
              </a:rPr>
              <a:t>y</a:t>
            </a:r>
            <a:r>
              <a:rPr sz="3200" b="1" i="1" spc="-10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di</a:t>
            </a:r>
            <a:r>
              <a:rPr sz="3200" b="1" i="1" spc="15" dirty="0">
                <a:latin typeface="Calibri"/>
                <a:cs typeface="Calibri"/>
              </a:rPr>
              <a:t>f</a:t>
            </a:r>
            <a:r>
              <a:rPr sz="3200" b="1" i="1" spc="-45" dirty="0">
                <a:latin typeface="Calibri"/>
                <a:cs typeface="Calibri"/>
              </a:rPr>
              <a:t>f</a:t>
            </a:r>
            <a:r>
              <a:rPr sz="3200" b="1" i="1" spc="-5" dirty="0">
                <a:latin typeface="Calibri"/>
                <a:cs typeface="Calibri"/>
              </a:rPr>
              <a:t>eren</a:t>
            </a: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dirty="0">
                <a:latin typeface="Calibri"/>
                <a:cs typeface="Calibri"/>
              </a:rPr>
              <a:t>e</a:t>
            </a:r>
            <a:r>
              <a:rPr sz="3200" b="1" i="1" spc="-9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b</a:t>
            </a:r>
            <a:r>
              <a:rPr sz="3200" b="1" i="1" spc="-30" dirty="0">
                <a:latin typeface="Calibri"/>
                <a:cs typeface="Calibri"/>
              </a:rPr>
              <a:t>e</a:t>
            </a:r>
            <a:r>
              <a:rPr sz="3200" b="1" i="1" dirty="0">
                <a:latin typeface="Calibri"/>
                <a:cs typeface="Calibri"/>
              </a:rPr>
              <a:t>tween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370" y="4260492"/>
            <a:ext cx="407542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9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3657600"/>
            <a:ext cx="3733800" cy="4572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Bank-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800" b="1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lelism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5914" y="4260492"/>
            <a:ext cx="28714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Caus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9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7800" y="3657600"/>
            <a:ext cx="327660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233045">
              <a:lnSpc>
                <a:spcPct val="100000"/>
              </a:lnSpc>
            </a:pP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-buf</a:t>
            </a:r>
            <a:r>
              <a:rPr sz="28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7233" y="4953000"/>
            <a:ext cx="47117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latin typeface="Arial"/>
                <a:cs typeface="Arial"/>
              </a:rPr>
              <a:t>+</a:t>
            </a:r>
            <a:endParaRPr sz="6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0" y="5120640"/>
            <a:ext cx="1752600" cy="655320"/>
          </a:xfrm>
          <a:prstGeom prst="rect">
            <a:avLst/>
          </a:prstGeom>
          <a:solidFill>
            <a:srgbClr val="94B2D7"/>
          </a:solidFill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Niceness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2247" y="4876800"/>
            <a:ext cx="2794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latin typeface="Arial"/>
                <a:cs typeface="Arial"/>
              </a:rPr>
              <a:t>-</a:t>
            </a:r>
            <a:endParaRPr sz="6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25</a:t>
            </a:fld>
            <a:endParaRPr spc="-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33600"/>
            <a:ext cx="66446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65860"/>
            <a:ext cx="419100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44" y="1795928"/>
            <a:ext cx="44380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2" y="1230745"/>
            <a:ext cx="39935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Wingdings"/>
                <a:cs typeface="Wingdings"/>
              </a:rPr>
              <a:t>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Wha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ong?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1989" y="3918966"/>
            <a:ext cx="989330" cy="1150620"/>
          </a:xfrm>
          <a:custGeom>
            <a:avLst/>
            <a:gdLst/>
            <a:ahLst/>
            <a:cxnLst/>
            <a:rect l="l" t="t" r="r" b="b"/>
            <a:pathLst>
              <a:path w="989330" h="1150620">
                <a:moveTo>
                  <a:pt x="0" y="1150370"/>
                </a:moveTo>
                <a:lnTo>
                  <a:pt x="98932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1314" y="3918966"/>
            <a:ext cx="991235" cy="383540"/>
          </a:xfrm>
          <a:custGeom>
            <a:avLst/>
            <a:gdLst/>
            <a:ahLst/>
            <a:cxnLst/>
            <a:rect l="l" t="t" r="r" b="b"/>
            <a:pathLst>
              <a:path w="991235" h="383539">
                <a:moveTo>
                  <a:pt x="0" y="0"/>
                </a:moveTo>
                <a:lnTo>
                  <a:pt x="990615" y="383535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1930" y="4302502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39">
                <a:moveTo>
                  <a:pt x="0" y="0"/>
                </a:moveTo>
                <a:lnTo>
                  <a:pt x="990599" y="383417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2530" y="4685919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39">
                <a:moveTo>
                  <a:pt x="0" y="0"/>
                </a:moveTo>
                <a:lnTo>
                  <a:pt x="990599" y="383417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851922"/>
            <a:ext cx="4933950" cy="441959"/>
          </a:xfrm>
          <a:custGeom>
            <a:avLst/>
            <a:gdLst/>
            <a:ahLst/>
            <a:cxnLst/>
            <a:rect l="l" t="t" r="r" b="b"/>
            <a:pathLst>
              <a:path w="4933950" h="441960">
                <a:moveTo>
                  <a:pt x="4859913" y="0"/>
                </a:moveTo>
                <a:lnTo>
                  <a:pt x="73664" y="0"/>
                </a:lnTo>
                <a:lnTo>
                  <a:pt x="70681" y="59"/>
                </a:lnTo>
                <a:lnTo>
                  <a:pt x="31060" y="13579"/>
                </a:lnTo>
                <a:lnTo>
                  <a:pt x="5521" y="45643"/>
                </a:lnTo>
                <a:lnTo>
                  <a:pt x="0" y="73639"/>
                </a:lnTo>
                <a:lnTo>
                  <a:pt x="0" y="368289"/>
                </a:lnTo>
                <a:lnTo>
                  <a:pt x="13591" y="410898"/>
                </a:lnTo>
                <a:lnTo>
                  <a:pt x="45662" y="436436"/>
                </a:lnTo>
                <a:lnTo>
                  <a:pt x="73664" y="441959"/>
                </a:lnTo>
                <a:lnTo>
                  <a:pt x="4859913" y="441959"/>
                </a:lnTo>
                <a:lnTo>
                  <a:pt x="4902578" y="428359"/>
                </a:lnTo>
                <a:lnTo>
                  <a:pt x="4928077" y="396283"/>
                </a:lnTo>
                <a:lnTo>
                  <a:pt x="4933584" y="368289"/>
                </a:lnTo>
                <a:lnTo>
                  <a:pt x="4933584" y="73639"/>
                </a:lnTo>
                <a:lnTo>
                  <a:pt x="4920026" y="31050"/>
                </a:lnTo>
                <a:lnTo>
                  <a:pt x="4887964" y="5520"/>
                </a:lnTo>
                <a:lnTo>
                  <a:pt x="485991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57200" y="1165860"/>
            <a:ext cx="419100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9261" y="5534671"/>
            <a:ext cx="988060" cy="210185"/>
          </a:xfrm>
          <a:custGeom>
            <a:avLst/>
            <a:gdLst/>
            <a:ahLst/>
            <a:cxnLst/>
            <a:rect l="l" t="t" r="r" b="b"/>
            <a:pathLst>
              <a:path w="988060" h="210185">
                <a:moveTo>
                  <a:pt x="885212" y="123010"/>
                </a:moveTo>
                <a:lnTo>
                  <a:pt x="781687" y="180997"/>
                </a:lnTo>
                <a:lnTo>
                  <a:pt x="777689" y="191166"/>
                </a:lnTo>
                <a:lnTo>
                  <a:pt x="781132" y="203888"/>
                </a:lnTo>
                <a:lnTo>
                  <a:pt x="791277" y="209862"/>
                </a:lnTo>
                <a:lnTo>
                  <a:pt x="803016" y="207985"/>
                </a:lnTo>
                <a:lnTo>
                  <a:pt x="956356" y="123117"/>
                </a:lnTo>
                <a:lnTo>
                  <a:pt x="951856" y="123117"/>
                </a:lnTo>
                <a:lnTo>
                  <a:pt x="885212" y="123010"/>
                </a:lnTo>
                <a:close/>
              </a:path>
              <a:path w="988060" h="210185">
                <a:moveTo>
                  <a:pt x="196540" y="0"/>
                </a:moveTo>
                <a:lnTo>
                  <a:pt x="184784" y="1889"/>
                </a:lnTo>
                <a:lnTo>
                  <a:pt x="0" y="104128"/>
                </a:lnTo>
                <a:lnTo>
                  <a:pt x="184403" y="206998"/>
                </a:lnTo>
                <a:lnTo>
                  <a:pt x="189557" y="208862"/>
                </a:lnTo>
                <a:lnTo>
                  <a:pt x="200430" y="207011"/>
                </a:lnTo>
                <a:lnTo>
                  <a:pt x="209474" y="197256"/>
                </a:lnTo>
                <a:lnTo>
                  <a:pt x="209252" y="185506"/>
                </a:lnTo>
                <a:lnTo>
                  <a:pt x="201417" y="176493"/>
                </a:lnTo>
                <a:lnTo>
                  <a:pt x="103287" y="121750"/>
                </a:lnTo>
                <a:lnTo>
                  <a:pt x="35932" y="121642"/>
                </a:lnTo>
                <a:lnTo>
                  <a:pt x="35932" y="86721"/>
                </a:lnTo>
                <a:lnTo>
                  <a:pt x="102719" y="86721"/>
                </a:lnTo>
                <a:lnTo>
                  <a:pt x="206161" y="28752"/>
                </a:lnTo>
                <a:lnTo>
                  <a:pt x="210164" y="18627"/>
                </a:lnTo>
                <a:lnTo>
                  <a:pt x="206684" y="5954"/>
                </a:lnTo>
                <a:lnTo>
                  <a:pt x="196540" y="0"/>
                </a:lnTo>
                <a:close/>
              </a:path>
              <a:path w="988060" h="210185">
                <a:moveTo>
                  <a:pt x="916099" y="105709"/>
                </a:moveTo>
                <a:lnTo>
                  <a:pt x="885212" y="123010"/>
                </a:lnTo>
                <a:lnTo>
                  <a:pt x="951856" y="123117"/>
                </a:lnTo>
                <a:lnTo>
                  <a:pt x="951856" y="120904"/>
                </a:lnTo>
                <a:lnTo>
                  <a:pt x="943355" y="120904"/>
                </a:lnTo>
                <a:lnTo>
                  <a:pt x="916099" y="105709"/>
                </a:lnTo>
                <a:close/>
              </a:path>
              <a:path w="988060" h="210185">
                <a:moveTo>
                  <a:pt x="798251" y="914"/>
                </a:moveTo>
                <a:lnTo>
                  <a:pt x="787387" y="2809"/>
                </a:lnTo>
                <a:lnTo>
                  <a:pt x="778328" y="12615"/>
                </a:lnTo>
                <a:lnTo>
                  <a:pt x="778599" y="24363"/>
                </a:lnTo>
                <a:lnTo>
                  <a:pt x="786383" y="33393"/>
                </a:lnTo>
                <a:lnTo>
                  <a:pt x="884476" y="88079"/>
                </a:lnTo>
                <a:lnTo>
                  <a:pt x="951856" y="88187"/>
                </a:lnTo>
                <a:lnTo>
                  <a:pt x="951856" y="123117"/>
                </a:lnTo>
                <a:lnTo>
                  <a:pt x="956356" y="123117"/>
                </a:lnTo>
                <a:lnTo>
                  <a:pt x="987801" y="105713"/>
                </a:lnTo>
                <a:lnTo>
                  <a:pt x="803397" y="2782"/>
                </a:lnTo>
                <a:lnTo>
                  <a:pt x="798251" y="914"/>
                </a:lnTo>
                <a:close/>
              </a:path>
              <a:path w="988060" h="210185">
                <a:moveTo>
                  <a:pt x="102528" y="86827"/>
                </a:moveTo>
                <a:lnTo>
                  <a:pt x="71677" y="104116"/>
                </a:lnTo>
                <a:lnTo>
                  <a:pt x="103287" y="121750"/>
                </a:lnTo>
                <a:lnTo>
                  <a:pt x="885212" y="123010"/>
                </a:lnTo>
                <a:lnTo>
                  <a:pt x="916099" y="105709"/>
                </a:lnTo>
                <a:lnTo>
                  <a:pt x="884476" y="88079"/>
                </a:lnTo>
                <a:lnTo>
                  <a:pt x="102528" y="86827"/>
                </a:lnTo>
                <a:close/>
              </a:path>
              <a:path w="988060" h="210185">
                <a:moveTo>
                  <a:pt x="35932" y="86721"/>
                </a:moveTo>
                <a:lnTo>
                  <a:pt x="35932" y="121642"/>
                </a:lnTo>
                <a:lnTo>
                  <a:pt x="103287" y="121750"/>
                </a:lnTo>
                <a:lnTo>
                  <a:pt x="99164" y="119450"/>
                </a:lnTo>
                <a:lnTo>
                  <a:pt x="44314" y="119450"/>
                </a:lnTo>
                <a:lnTo>
                  <a:pt x="44445" y="88924"/>
                </a:lnTo>
                <a:lnTo>
                  <a:pt x="98786" y="88924"/>
                </a:lnTo>
                <a:lnTo>
                  <a:pt x="102528" y="86827"/>
                </a:lnTo>
                <a:lnTo>
                  <a:pt x="35932" y="86721"/>
                </a:lnTo>
                <a:close/>
              </a:path>
              <a:path w="988060" h="210185">
                <a:moveTo>
                  <a:pt x="943474" y="90375"/>
                </a:moveTo>
                <a:lnTo>
                  <a:pt x="916099" y="105709"/>
                </a:lnTo>
                <a:lnTo>
                  <a:pt x="943355" y="120904"/>
                </a:lnTo>
                <a:lnTo>
                  <a:pt x="943474" y="90375"/>
                </a:lnTo>
                <a:close/>
              </a:path>
              <a:path w="988060" h="210185">
                <a:moveTo>
                  <a:pt x="951856" y="90375"/>
                </a:moveTo>
                <a:lnTo>
                  <a:pt x="943474" y="90375"/>
                </a:lnTo>
                <a:lnTo>
                  <a:pt x="943355" y="120904"/>
                </a:lnTo>
                <a:lnTo>
                  <a:pt x="951856" y="120904"/>
                </a:lnTo>
                <a:lnTo>
                  <a:pt x="951856" y="90375"/>
                </a:lnTo>
                <a:close/>
              </a:path>
              <a:path w="988060" h="210185">
                <a:moveTo>
                  <a:pt x="44445" y="88924"/>
                </a:moveTo>
                <a:lnTo>
                  <a:pt x="44314" y="119450"/>
                </a:lnTo>
                <a:lnTo>
                  <a:pt x="71677" y="104116"/>
                </a:lnTo>
                <a:lnTo>
                  <a:pt x="44445" y="88924"/>
                </a:lnTo>
                <a:close/>
              </a:path>
              <a:path w="988060" h="210185">
                <a:moveTo>
                  <a:pt x="71677" y="104116"/>
                </a:moveTo>
                <a:lnTo>
                  <a:pt x="44314" y="119450"/>
                </a:lnTo>
                <a:lnTo>
                  <a:pt x="99164" y="119450"/>
                </a:lnTo>
                <a:lnTo>
                  <a:pt x="71677" y="104116"/>
                </a:lnTo>
                <a:close/>
              </a:path>
              <a:path w="988060" h="210185">
                <a:moveTo>
                  <a:pt x="884476" y="88079"/>
                </a:moveTo>
                <a:lnTo>
                  <a:pt x="916099" y="105709"/>
                </a:lnTo>
                <a:lnTo>
                  <a:pt x="943474" y="90375"/>
                </a:lnTo>
                <a:lnTo>
                  <a:pt x="951856" y="90375"/>
                </a:lnTo>
                <a:lnTo>
                  <a:pt x="951856" y="88187"/>
                </a:lnTo>
                <a:lnTo>
                  <a:pt x="884476" y="88079"/>
                </a:lnTo>
                <a:close/>
              </a:path>
              <a:path w="988060" h="210185">
                <a:moveTo>
                  <a:pt x="98786" y="88924"/>
                </a:moveTo>
                <a:lnTo>
                  <a:pt x="44445" y="88924"/>
                </a:lnTo>
                <a:lnTo>
                  <a:pt x="71677" y="104116"/>
                </a:lnTo>
                <a:lnTo>
                  <a:pt x="98786" y="88924"/>
                </a:lnTo>
                <a:close/>
              </a:path>
              <a:path w="988060" h="210185">
                <a:moveTo>
                  <a:pt x="102719" y="86721"/>
                </a:moveTo>
                <a:lnTo>
                  <a:pt x="35932" y="86721"/>
                </a:lnTo>
                <a:lnTo>
                  <a:pt x="102528" y="86827"/>
                </a:lnTo>
                <a:lnTo>
                  <a:pt x="102719" y="86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5410" y="3429761"/>
            <a:ext cx="208915" cy="1929764"/>
          </a:xfrm>
          <a:custGeom>
            <a:avLst/>
            <a:gdLst/>
            <a:ahLst/>
            <a:cxnLst/>
            <a:rect l="l" t="t" r="r" b="b"/>
            <a:pathLst>
              <a:path w="208915" h="1929764">
                <a:moveTo>
                  <a:pt x="104611" y="71800"/>
                </a:moveTo>
                <a:lnTo>
                  <a:pt x="87033" y="103356"/>
                </a:lnTo>
                <a:lnTo>
                  <a:pt x="85563" y="1929252"/>
                </a:lnTo>
                <a:lnTo>
                  <a:pt x="120484" y="1929383"/>
                </a:lnTo>
                <a:lnTo>
                  <a:pt x="121954" y="102675"/>
                </a:lnTo>
                <a:lnTo>
                  <a:pt x="104611" y="71800"/>
                </a:lnTo>
                <a:close/>
              </a:path>
              <a:path w="208915" h="1929764">
                <a:moveTo>
                  <a:pt x="124521" y="35935"/>
                </a:moveTo>
                <a:lnTo>
                  <a:pt x="87087" y="35935"/>
                </a:lnTo>
                <a:lnTo>
                  <a:pt x="122008" y="36057"/>
                </a:lnTo>
                <a:lnTo>
                  <a:pt x="121954" y="102675"/>
                </a:lnTo>
                <a:lnTo>
                  <a:pt x="180131" y="206241"/>
                </a:lnTo>
                <a:lnTo>
                  <a:pt x="190256" y="210208"/>
                </a:lnTo>
                <a:lnTo>
                  <a:pt x="202941" y="206673"/>
                </a:lnTo>
                <a:lnTo>
                  <a:pt x="208873" y="196514"/>
                </a:lnTo>
                <a:lnTo>
                  <a:pt x="206971" y="184769"/>
                </a:lnTo>
                <a:lnTo>
                  <a:pt x="124521" y="35935"/>
                </a:lnTo>
                <a:close/>
              </a:path>
              <a:path w="208915" h="1929764">
                <a:moveTo>
                  <a:pt x="104613" y="0"/>
                </a:moveTo>
                <a:lnTo>
                  <a:pt x="1862" y="184647"/>
                </a:lnTo>
                <a:lnTo>
                  <a:pt x="0" y="189794"/>
                </a:lnTo>
                <a:lnTo>
                  <a:pt x="1896" y="200663"/>
                </a:lnTo>
                <a:lnTo>
                  <a:pt x="11686" y="209744"/>
                </a:lnTo>
                <a:lnTo>
                  <a:pt x="23397" y="209427"/>
                </a:lnTo>
                <a:lnTo>
                  <a:pt x="32342" y="201533"/>
                </a:lnTo>
                <a:lnTo>
                  <a:pt x="87033" y="103356"/>
                </a:lnTo>
                <a:lnTo>
                  <a:pt x="87087" y="35935"/>
                </a:lnTo>
                <a:lnTo>
                  <a:pt x="124521" y="35935"/>
                </a:lnTo>
                <a:lnTo>
                  <a:pt x="104613" y="0"/>
                </a:lnTo>
                <a:close/>
              </a:path>
              <a:path w="208915" h="1929764">
                <a:moveTo>
                  <a:pt x="87087" y="35935"/>
                </a:moveTo>
                <a:lnTo>
                  <a:pt x="87033" y="103356"/>
                </a:lnTo>
                <a:lnTo>
                  <a:pt x="104611" y="71800"/>
                </a:lnTo>
                <a:lnTo>
                  <a:pt x="89242" y="44439"/>
                </a:lnTo>
                <a:lnTo>
                  <a:pt x="122001" y="44439"/>
                </a:lnTo>
                <a:lnTo>
                  <a:pt x="122008" y="36057"/>
                </a:lnTo>
                <a:lnTo>
                  <a:pt x="87087" y="35935"/>
                </a:lnTo>
                <a:close/>
              </a:path>
              <a:path w="208915" h="1929764">
                <a:moveTo>
                  <a:pt x="122001" y="44439"/>
                </a:moveTo>
                <a:lnTo>
                  <a:pt x="119853" y="44439"/>
                </a:lnTo>
                <a:lnTo>
                  <a:pt x="104611" y="71800"/>
                </a:lnTo>
                <a:lnTo>
                  <a:pt x="121954" y="102675"/>
                </a:lnTo>
                <a:lnTo>
                  <a:pt x="122001" y="44439"/>
                </a:lnTo>
                <a:close/>
              </a:path>
              <a:path w="208915" h="1929764">
                <a:moveTo>
                  <a:pt x="119853" y="44439"/>
                </a:moveTo>
                <a:lnTo>
                  <a:pt x="89242" y="44439"/>
                </a:lnTo>
                <a:lnTo>
                  <a:pt x="104611" y="71800"/>
                </a:lnTo>
                <a:lnTo>
                  <a:pt x="119853" y="444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0024" y="5253774"/>
            <a:ext cx="5504180" cy="208915"/>
          </a:xfrm>
          <a:custGeom>
            <a:avLst/>
            <a:gdLst/>
            <a:ahLst/>
            <a:cxnLst/>
            <a:rect l="l" t="t" r="r" b="b"/>
            <a:pathLst>
              <a:path w="5504180" h="208914">
                <a:moveTo>
                  <a:pt x="5401457" y="121984"/>
                </a:moveTo>
                <a:lnTo>
                  <a:pt x="5298031" y="180098"/>
                </a:lnTo>
                <a:lnTo>
                  <a:pt x="5294083" y="190276"/>
                </a:lnTo>
                <a:lnTo>
                  <a:pt x="5297626" y="202920"/>
                </a:lnTo>
                <a:lnTo>
                  <a:pt x="5307725" y="208867"/>
                </a:lnTo>
                <a:lnTo>
                  <a:pt x="5319527" y="206967"/>
                </a:lnTo>
                <a:lnTo>
                  <a:pt x="5472600" y="122004"/>
                </a:lnTo>
                <a:lnTo>
                  <a:pt x="5401457" y="121984"/>
                </a:lnTo>
                <a:close/>
              </a:path>
              <a:path w="5504180" h="208914">
                <a:moveTo>
                  <a:pt x="5432473" y="104556"/>
                </a:moveTo>
                <a:lnTo>
                  <a:pt x="5401457" y="121984"/>
                </a:lnTo>
                <a:lnTo>
                  <a:pt x="5468239" y="122004"/>
                </a:lnTo>
                <a:lnTo>
                  <a:pt x="5468239" y="119718"/>
                </a:lnTo>
                <a:lnTo>
                  <a:pt x="5459735" y="119718"/>
                </a:lnTo>
                <a:lnTo>
                  <a:pt x="5432473" y="104556"/>
                </a:lnTo>
                <a:close/>
              </a:path>
              <a:path w="5504180" h="208914">
                <a:moveTo>
                  <a:pt x="5314369" y="0"/>
                </a:moveTo>
                <a:lnTo>
                  <a:pt x="5303506" y="1898"/>
                </a:lnTo>
                <a:lnTo>
                  <a:pt x="5294428" y="11693"/>
                </a:lnTo>
                <a:lnTo>
                  <a:pt x="5294750" y="23403"/>
                </a:lnTo>
                <a:lnTo>
                  <a:pt x="5302642" y="32350"/>
                </a:lnTo>
                <a:lnTo>
                  <a:pt x="5401019" y="87062"/>
                </a:lnTo>
                <a:lnTo>
                  <a:pt x="5468239" y="87083"/>
                </a:lnTo>
                <a:lnTo>
                  <a:pt x="5468239" y="122004"/>
                </a:lnTo>
                <a:lnTo>
                  <a:pt x="5472600" y="122004"/>
                </a:lnTo>
                <a:lnTo>
                  <a:pt x="5504175" y="104478"/>
                </a:lnTo>
                <a:lnTo>
                  <a:pt x="5319527" y="1870"/>
                </a:lnTo>
                <a:lnTo>
                  <a:pt x="5314369" y="0"/>
                </a:lnTo>
                <a:close/>
              </a:path>
              <a:path w="5504180" h="208914">
                <a:moveTo>
                  <a:pt x="0" y="85428"/>
                </a:moveTo>
                <a:lnTo>
                  <a:pt x="0" y="120361"/>
                </a:lnTo>
                <a:lnTo>
                  <a:pt x="5401457" y="121984"/>
                </a:lnTo>
                <a:lnTo>
                  <a:pt x="5432473" y="104556"/>
                </a:lnTo>
                <a:lnTo>
                  <a:pt x="5401019" y="87062"/>
                </a:lnTo>
                <a:lnTo>
                  <a:pt x="0" y="85428"/>
                </a:lnTo>
                <a:close/>
              </a:path>
              <a:path w="5504180" h="208914">
                <a:moveTo>
                  <a:pt x="5459735" y="89238"/>
                </a:moveTo>
                <a:lnTo>
                  <a:pt x="5432473" y="104556"/>
                </a:lnTo>
                <a:lnTo>
                  <a:pt x="5459735" y="119718"/>
                </a:lnTo>
                <a:lnTo>
                  <a:pt x="5459735" y="89238"/>
                </a:lnTo>
                <a:close/>
              </a:path>
              <a:path w="5504180" h="208914">
                <a:moveTo>
                  <a:pt x="5468239" y="89238"/>
                </a:moveTo>
                <a:lnTo>
                  <a:pt x="5459735" y="89238"/>
                </a:lnTo>
                <a:lnTo>
                  <a:pt x="5459735" y="119718"/>
                </a:lnTo>
                <a:lnTo>
                  <a:pt x="5468239" y="119718"/>
                </a:lnTo>
                <a:lnTo>
                  <a:pt x="5468239" y="89238"/>
                </a:lnTo>
                <a:close/>
              </a:path>
              <a:path w="5504180" h="208914">
                <a:moveTo>
                  <a:pt x="5401019" y="87062"/>
                </a:moveTo>
                <a:lnTo>
                  <a:pt x="5432473" y="104556"/>
                </a:lnTo>
                <a:lnTo>
                  <a:pt x="5459735" y="89238"/>
                </a:lnTo>
                <a:lnTo>
                  <a:pt x="5468239" y="89238"/>
                </a:lnTo>
                <a:lnTo>
                  <a:pt x="5468239" y="87083"/>
                </a:lnTo>
                <a:lnTo>
                  <a:pt x="5401019" y="870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95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01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07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813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1954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1954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5539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5" h="228600">
                <a:moveTo>
                  <a:pt x="165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3844" y="1795928"/>
            <a:ext cx="4438015" cy="144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  <a:p>
            <a:pPr marL="930275">
              <a:lnSpc>
                <a:spcPct val="100000"/>
              </a:lnSpc>
              <a:spcBef>
                <a:spcPts val="2315"/>
              </a:spcBef>
            </a:pP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Mo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pri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1F487C"/>
                </a:solidFill>
                <a:latin typeface="Calibri"/>
                <a:cs typeface="Calibri"/>
              </a:rPr>
              <a:t>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400" b="1" i="1" spc="-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39520">
              <a:lnSpc>
                <a:spcPct val="100000"/>
              </a:lnSpc>
              <a:spcBef>
                <a:spcPts val="660"/>
              </a:spcBef>
              <a:tabLst>
                <a:tab pos="2235200" algn="l"/>
                <a:tab pos="3230245" algn="l"/>
                <a:tab pos="422275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8670" y="5837935"/>
            <a:ext cx="1882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eI</a:t>
            </a: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567" y="3519294"/>
            <a:ext cx="967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Priori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94175" y="4704713"/>
            <a:ext cx="217360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Lea</a:t>
            </a:r>
            <a:r>
              <a:rPr sz="2400" b="1" i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ni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94175" y="4018912"/>
            <a:ext cx="1483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Ni</a:t>
            </a:r>
            <a:r>
              <a:rPr sz="2400" b="1" i="1" spc="-30" dirty="0">
                <a:solidFill>
                  <a:srgbClr val="77923B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2400" b="1" i="1" spc="-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spc="-15" dirty="0">
                <a:solidFill>
                  <a:srgbClr val="77923B"/>
                </a:solidFill>
                <a:latin typeface="Calibri"/>
                <a:cs typeface="Calibri"/>
              </a:rPr>
              <a:t>h</a:t>
            </a: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read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27832" y="1230745"/>
            <a:ext cx="39935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Wingdings"/>
                <a:cs typeface="Wingdings"/>
              </a:rPr>
              <a:t>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Wha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ong?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25499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30071" y="4555894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1595" y="4174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20927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83965" y="296483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81384" y="2690622"/>
            <a:ext cx="939800" cy="382270"/>
          </a:xfrm>
          <a:custGeom>
            <a:avLst/>
            <a:gdLst/>
            <a:ahLst/>
            <a:cxnLst/>
            <a:rect l="l" t="t" r="r" b="b"/>
            <a:pathLst>
              <a:path w="939800" h="382269">
                <a:moveTo>
                  <a:pt x="0" y="382280"/>
                </a:moveTo>
                <a:lnTo>
                  <a:pt x="70405" y="380870"/>
                </a:lnTo>
                <a:lnTo>
                  <a:pt x="140458" y="376737"/>
                </a:lnTo>
                <a:lnTo>
                  <a:pt x="209807" y="370023"/>
                </a:lnTo>
                <a:lnTo>
                  <a:pt x="278099" y="360872"/>
                </a:lnTo>
                <a:lnTo>
                  <a:pt x="344983" y="349427"/>
                </a:lnTo>
                <a:lnTo>
                  <a:pt x="410105" y="335833"/>
                </a:lnTo>
                <a:lnTo>
                  <a:pt x="473113" y="320231"/>
                </a:lnTo>
                <a:lnTo>
                  <a:pt x="533655" y="302765"/>
                </a:lnTo>
                <a:lnTo>
                  <a:pt x="591379" y="283580"/>
                </a:lnTo>
                <a:lnTo>
                  <a:pt x="645932" y="262817"/>
                </a:lnTo>
                <a:lnTo>
                  <a:pt x="696961" y="240621"/>
                </a:lnTo>
                <a:lnTo>
                  <a:pt x="744116" y="217135"/>
                </a:lnTo>
                <a:lnTo>
                  <a:pt x="787042" y="192501"/>
                </a:lnTo>
                <a:lnTo>
                  <a:pt x="825388" y="166865"/>
                </a:lnTo>
                <a:lnTo>
                  <a:pt x="858801" y="140368"/>
                </a:lnTo>
                <a:lnTo>
                  <a:pt x="886929" y="113154"/>
                </a:lnTo>
                <a:lnTo>
                  <a:pt x="925922" y="57150"/>
                </a:lnTo>
                <a:lnTo>
                  <a:pt x="936081" y="28647"/>
                </a:lnTo>
                <a:lnTo>
                  <a:pt x="939545" y="0"/>
                </a:lnTo>
              </a:path>
            </a:pathLst>
          </a:custGeom>
          <a:ln w="158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15211" y="3793868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6212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12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819783" y="4944489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10639" y="4177281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21307" y="4560847"/>
            <a:ext cx="1612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10384" y="3793868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118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118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11908" y="4944489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805811" y="4177281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801240" y="456084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02889" y="3793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792221" y="4944489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801365" y="4177281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96794" y="4560847"/>
            <a:ext cx="1733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782822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787394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793490" y="4182235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791966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27</a:t>
            </a:fld>
            <a:endParaRPr spc="-10" dirty="0"/>
          </a:p>
        </p:txBody>
      </p:sp>
      <p:sp>
        <p:nvSpPr>
          <p:cNvPr id="99" name="object 99"/>
          <p:cNvSpPr txBox="1"/>
          <p:nvPr/>
        </p:nvSpPr>
        <p:spPr>
          <a:xfrm>
            <a:off x="5896741" y="1882644"/>
            <a:ext cx="28492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2800" b="1" i="1" spc="-25" dirty="0">
                <a:solidFill>
                  <a:srgbClr val="1F487C"/>
                </a:solidFill>
                <a:latin typeface="Calibri"/>
                <a:cs typeface="Calibri"/>
              </a:rPr>
              <a:t>GOOD</a:t>
            </a:r>
            <a:r>
              <a:rPr sz="2800" b="1" i="1" spc="-10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ac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thread</a:t>
            </a:r>
            <a:r>
              <a:rPr sz="2800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pr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r>
              <a:rPr sz="2800" i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i="1" spc="-3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6"/>
          <p:cNvSpPr/>
          <p:nvPr/>
        </p:nvSpPr>
        <p:spPr>
          <a:xfrm>
            <a:off x="3505200" y="4495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1999"/>
                </a:moveTo>
                <a:lnTo>
                  <a:pt x="761999" y="761999"/>
                </a:lnTo>
                <a:lnTo>
                  <a:pt x="7619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5800" y="4867275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0999"/>
                </a:moveTo>
                <a:lnTo>
                  <a:pt x="761999" y="380999"/>
                </a:lnTo>
                <a:lnTo>
                  <a:pt x="7619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14600" y="4114800"/>
            <a:ext cx="762000" cy="1155700"/>
          </a:xfrm>
          <a:custGeom>
            <a:avLst/>
            <a:gdLst/>
            <a:ahLst/>
            <a:cxnLst/>
            <a:rect l="l" t="t" r="r" b="b"/>
            <a:pathLst>
              <a:path w="762000" h="1155700">
                <a:moveTo>
                  <a:pt x="0" y="1155704"/>
                </a:moveTo>
                <a:lnTo>
                  <a:pt x="761999" y="1155704"/>
                </a:lnTo>
                <a:lnTo>
                  <a:pt x="761999" y="0"/>
                </a:lnTo>
                <a:lnTo>
                  <a:pt x="0" y="0"/>
                </a:lnTo>
                <a:lnTo>
                  <a:pt x="0" y="1155704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1989" y="3918966"/>
            <a:ext cx="989330" cy="1150620"/>
          </a:xfrm>
          <a:custGeom>
            <a:avLst/>
            <a:gdLst/>
            <a:ahLst/>
            <a:cxnLst/>
            <a:rect l="l" t="t" r="r" b="b"/>
            <a:pathLst>
              <a:path w="989330" h="1150620">
                <a:moveTo>
                  <a:pt x="0" y="1150370"/>
                </a:moveTo>
                <a:lnTo>
                  <a:pt x="98932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1314" y="3918966"/>
            <a:ext cx="991235" cy="383540"/>
          </a:xfrm>
          <a:custGeom>
            <a:avLst/>
            <a:gdLst/>
            <a:ahLst/>
            <a:cxnLst/>
            <a:rect l="l" t="t" r="r" b="b"/>
            <a:pathLst>
              <a:path w="991235" h="383539">
                <a:moveTo>
                  <a:pt x="0" y="0"/>
                </a:moveTo>
                <a:lnTo>
                  <a:pt x="990615" y="383535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1930" y="4302502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39">
                <a:moveTo>
                  <a:pt x="0" y="0"/>
                </a:moveTo>
                <a:lnTo>
                  <a:pt x="990599" y="383417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2530" y="4685919"/>
            <a:ext cx="990600" cy="383540"/>
          </a:xfrm>
          <a:custGeom>
            <a:avLst/>
            <a:gdLst/>
            <a:ahLst/>
            <a:cxnLst/>
            <a:rect l="l" t="t" r="r" b="b"/>
            <a:pathLst>
              <a:path w="990600" h="383539">
                <a:moveTo>
                  <a:pt x="0" y="0"/>
                </a:moveTo>
                <a:lnTo>
                  <a:pt x="990599" y="383417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2851922"/>
            <a:ext cx="4933950" cy="441959"/>
          </a:xfrm>
          <a:custGeom>
            <a:avLst/>
            <a:gdLst/>
            <a:ahLst/>
            <a:cxnLst/>
            <a:rect l="l" t="t" r="r" b="b"/>
            <a:pathLst>
              <a:path w="4933950" h="441960">
                <a:moveTo>
                  <a:pt x="4859913" y="0"/>
                </a:moveTo>
                <a:lnTo>
                  <a:pt x="73664" y="0"/>
                </a:lnTo>
                <a:lnTo>
                  <a:pt x="70681" y="59"/>
                </a:lnTo>
                <a:lnTo>
                  <a:pt x="31060" y="13579"/>
                </a:lnTo>
                <a:lnTo>
                  <a:pt x="5521" y="45643"/>
                </a:lnTo>
                <a:lnTo>
                  <a:pt x="0" y="73639"/>
                </a:lnTo>
                <a:lnTo>
                  <a:pt x="0" y="368289"/>
                </a:lnTo>
                <a:lnTo>
                  <a:pt x="13591" y="410898"/>
                </a:lnTo>
                <a:lnTo>
                  <a:pt x="45662" y="436436"/>
                </a:lnTo>
                <a:lnTo>
                  <a:pt x="73664" y="441959"/>
                </a:lnTo>
                <a:lnTo>
                  <a:pt x="4859913" y="441959"/>
                </a:lnTo>
                <a:lnTo>
                  <a:pt x="4902578" y="428359"/>
                </a:lnTo>
                <a:lnTo>
                  <a:pt x="4928077" y="396283"/>
                </a:lnTo>
                <a:lnTo>
                  <a:pt x="4933584" y="368289"/>
                </a:lnTo>
                <a:lnTo>
                  <a:pt x="4933584" y="73639"/>
                </a:lnTo>
                <a:lnTo>
                  <a:pt x="4920026" y="31050"/>
                </a:lnTo>
                <a:lnTo>
                  <a:pt x="4887964" y="5520"/>
                </a:lnTo>
                <a:lnTo>
                  <a:pt x="485991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457200" y="1165860"/>
            <a:ext cx="419100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9261" y="5534671"/>
            <a:ext cx="988060" cy="210185"/>
          </a:xfrm>
          <a:custGeom>
            <a:avLst/>
            <a:gdLst/>
            <a:ahLst/>
            <a:cxnLst/>
            <a:rect l="l" t="t" r="r" b="b"/>
            <a:pathLst>
              <a:path w="988060" h="210185">
                <a:moveTo>
                  <a:pt x="885212" y="123010"/>
                </a:moveTo>
                <a:lnTo>
                  <a:pt x="781687" y="180997"/>
                </a:lnTo>
                <a:lnTo>
                  <a:pt x="777689" y="191166"/>
                </a:lnTo>
                <a:lnTo>
                  <a:pt x="781132" y="203888"/>
                </a:lnTo>
                <a:lnTo>
                  <a:pt x="791277" y="209862"/>
                </a:lnTo>
                <a:lnTo>
                  <a:pt x="803016" y="207985"/>
                </a:lnTo>
                <a:lnTo>
                  <a:pt x="956356" y="123117"/>
                </a:lnTo>
                <a:lnTo>
                  <a:pt x="951856" y="123117"/>
                </a:lnTo>
                <a:lnTo>
                  <a:pt x="885212" y="123010"/>
                </a:lnTo>
                <a:close/>
              </a:path>
              <a:path w="988060" h="210185">
                <a:moveTo>
                  <a:pt x="196540" y="0"/>
                </a:moveTo>
                <a:lnTo>
                  <a:pt x="184784" y="1889"/>
                </a:lnTo>
                <a:lnTo>
                  <a:pt x="0" y="104128"/>
                </a:lnTo>
                <a:lnTo>
                  <a:pt x="184403" y="206998"/>
                </a:lnTo>
                <a:lnTo>
                  <a:pt x="189557" y="208862"/>
                </a:lnTo>
                <a:lnTo>
                  <a:pt x="200430" y="207011"/>
                </a:lnTo>
                <a:lnTo>
                  <a:pt x="209474" y="197256"/>
                </a:lnTo>
                <a:lnTo>
                  <a:pt x="209252" y="185506"/>
                </a:lnTo>
                <a:lnTo>
                  <a:pt x="201417" y="176493"/>
                </a:lnTo>
                <a:lnTo>
                  <a:pt x="103287" y="121750"/>
                </a:lnTo>
                <a:lnTo>
                  <a:pt x="35932" y="121642"/>
                </a:lnTo>
                <a:lnTo>
                  <a:pt x="35932" y="86721"/>
                </a:lnTo>
                <a:lnTo>
                  <a:pt x="102719" y="86721"/>
                </a:lnTo>
                <a:lnTo>
                  <a:pt x="206161" y="28752"/>
                </a:lnTo>
                <a:lnTo>
                  <a:pt x="210164" y="18627"/>
                </a:lnTo>
                <a:lnTo>
                  <a:pt x="206684" y="5954"/>
                </a:lnTo>
                <a:lnTo>
                  <a:pt x="196540" y="0"/>
                </a:lnTo>
                <a:close/>
              </a:path>
              <a:path w="988060" h="210185">
                <a:moveTo>
                  <a:pt x="916099" y="105709"/>
                </a:moveTo>
                <a:lnTo>
                  <a:pt x="885212" y="123010"/>
                </a:lnTo>
                <a:lnTo>
                  <a:pt x="951856" y="123117"/>
                </a:lnTo>
                <a:lnTo>
                  <a:pt x="951856" y="120904"/>
                </a:lnTo>
                <a:lnTo>
                  <a:pt x="943355" y="120904"/>
                </a:lnTo>
                <a:lnTo>
                  <a:pt x="916099" y="105709"/>
                </a:lnTo>
                <a:close/>
              </a:path>
              <a:path w="988060" h="210185">
                <a:moveTo>
                  <a:pt x="798251" y="914"/>
                </a:moveTo>
                <a:lnTo>
                  <a:pt x="787387" y="2809"/>
                </a:lnTo>
                <a:lnTo>
                  <a:pt x="778328" y="12615"/>
                </a:lnTo>
                <a:lnTo>
                  <a:pt x="778599" y="24363"/>
                </a:lnTo>
                <a:lnTo>
                  <a:pt x="786383" y="33393"/>
                </a:lnTo>
                <a:lnTo>
                  <a:pt x="884476" y="88079"/>
                </a:lnTo>
                <a:lnTo>
                  <a:pt x="951856" y="88187"/>
                </a:lnTo>
                <a:lnTo>
                  <a:pt x="951856" y="123117"/>
                </a:lnTo>
                <a:lnTo>
                  <a:pt x="956356" y="123117"/>
                </a:lnTo>
                <a:lnTo>
                  <a:pt x="987801" y="105713"/>
                </a:lnTo>
                <a:lnTo>
                  <a:pt x="803397" y="2782"/>
                </a:lnTo>
                <a:lnTo>
                  <a:pt x="798251" y="914"/>
                </a:lnTo>
                <a:close/>
              </a:path>
              <a:path w="988060" h="210185">
                <a:moveTo>
                  <a:pt x="102528" y="86827"/>
                </a:moveTo>
                <a:lnTo>
                  <a:pt x="71677" y="104116"/>
                </a:lnTo>
                <a:lnTo>
                  <a:pt x="103287" y="121750"/>
                </a:lnTo>
                <a:lnTo>
                  <a:pt x="885212" y="123010"/>
                </a:lnTo>
                <a:lnTo>
                  <a:pt x="916099" y="105709"/>
                </a:lnTo>
                <a:lnTo>
                  <a:pt x="884476" y="88079"/>
                </a:lnTo>
                <a:lnTo>
                  <a:pt x="102528" y="86827"/>
                </a:lnTo>
                <a:close/>
              </a:path>
              <a:path w="988060" h="210185">
                <a:moveTo>
                  <a:pt x="35932" y="86721"/>
                </a:moveTo>
                <a:lnTo>
                  <a:pt x="35932" y="121642"/>
                </a:lnTo>
                <a:lnTo>
                  <a:pt x="103287" y="121750"/>
                </a:lnTo>
                <a:lnTo>
                  <a:pt x="99164" y="119450"/>
                </a:lnTo>
                <a:lnTo>
                  <a:pt x="44314" y="119450"/>
                </a:lnTo>
                <a:lnTo>
                  <a:pt x="44445" y="88924"/>
                </a:lnTo>
                <a:lnTo>
                  <a:pt x="98786" y="88924"/>
                </a:lnTo>
                <a:lnTo>
                  <a:pt x="102528" y="86827"/>
                </a:lnTo>
                <a:lnTo>
                  <a:pt x="35932" y="86721"/>
                </a:lnTo>
                <a:close/>
              </a:path>
              <a:path w="988060" h="210185">
                <a:moveTo>
                  <a:pt x="943474" y="90375"/>
                </a:moveTo>
                <a:lnTo>
                  <a:pt x="916099" y="105709"/>
                </a:lnTo>
                <a:lnTo>
                  <a:pt x="943355" y="120904"/>
                </a:lnTo>
                <a:lnTo>
                  <a:pt x="943474" y="90375"/>
                </a:lnTo>
                <a:close/>
              </a:path>
              <a:path w="988060" h="210185">
                <a:moveTo>
                  <a:pt x="951856" y="90375"/>
                </a:moveTo>
                <a:lnTo>
                  <a:pt x="943474" y="90375"/>
                </a:lnTo>
                <a:lnTo>
                  <a:pt x="943355" y="120904"/>
                </a:lnTo>
                <a:lnTo>
                  <a:pt x="951856" y="120904"/>
                </a:lnTo>
                <a:lnTo>
                  <a:pt x="951856" y="90375"/>
                </a:lnTo>
                <a:close/>
              </a:path>
              <a:path w="988060" h="210185">
                <a:moveTo>
                  <a:pt x="44445" y="88924"/>
                </a:moveTo>
                <a:lnTo>
                  <a:pt x="44314" y="119450"/>
                </a:lnTo>
                <a:lnTo>
                  <a:pt x="71677" y="104116"/>
                </a:lnTo>
                <a:lnTo>
                  <a:pt x="44445" y="88924"/>
                </a:lnTo>
                <a:close/>
              </a:path>
              <a:path w="988060" h="210185">
                <a:moveTo>
                  <a:pt x="71677" y="104116"/>
                </a:moveTo>
                <a:lnTo>
                  <a:pt x="44314" y="119450"/>
                </a:lnTo>
                <a:lnTo>
                  <a:pt x="99164" y="119450"/>
                </a:lnTo>
                <a:lnTo>
                  <a:pt x="71677" y="104116"/>
                </a:lnTo>
                <a:close/>
              </a:path>
              <a:path w="988060" h="210185">
                <a:moveTo>
                  <a:pt x="884476" y="88079"/>
                </a:moveTo>
                <a:lnTo>
                  <a:pt x="916099" y="105709"/>
                </a:lnTo>
                <a:lnTo>
                  <a:pt x="943474" y="90375"/>
                </a:lnTo>
                <a:lnTo>
                  <a:pt x="951856" y="90375"/>
                </a:lnTo>
                <a:lnTo>
                  <a:pt x="951856" y="88187"/>
                </a:lnTo>
                <a:lnTo>
                  <a:pt x="884476" y="88079"/>
                </a:lnTo>
                <a:close/>
              </a:path>
              <a:path w="988060" h="210185">
                <a:moveTo>
                  <a:pt x="98786" y="88924"/>
                </a:moveTo>
                <a:lnTo>
                  <a:pt x="44445" y="88924"/>
                </a:lnTo>
                <a:lnTo>
                  <a:pt x="71677" y="104116"/>
                </a:lnTo>
                <a:lnTo>
                  <a:pt x="98786" y="88924"/>
                </a:lnTo>
                <a:close/>
              </a:path>
              <a:path w="988060" h="210185">
                <a:moveTo>
                  <a:pt x="102719" y="86721"/>
                </a:moveTo>
                <a:lnTo>
                  <a:pt x="35932" y="86721"/>
                </a:lnTo>
                <a:lnTo>
                  <a:pt x="102528" y="86827"/>
                </a:lnTo>
                <a:lnTo>
                  <a:pt x="102719" y="86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5410" y="3429761"/>
            <a:ext cx="208915" cy="1929764"/>
          </a:xfrm>
          <a:custGeom>
            <a:avLst/>
            <a:gdLst/>
            <a:ahLst/>
            <a:cxnLst/>
            <a:rect l="l" t="t" r="r" b="b"/>
            <a:pathLst>
              <a:path w="208915" h="1929764">
                <a:moveTo>
                  <a:pt x="104611" y="71800"/>
                </a:moveTo>
                <a:lnTo>
                  <a:pt x="87033" y="103356"/>
                </a:lnTo>
                <a:lnTo>
                  <a:pt x="85563" y="1929252"/>
                </a:lnTo>
                <a:lnTo>
                  <a:pt x="120484" y="1929383"/>
                </a:lnTo>
                <a:lnTo>
                  <a:pt x="121954" y="102675"/>
                </a:lnTo>
                <a:lnTo>
                  <a:pt x="104611" y="71800"/>
                </a:lnTo>
                <a:close/>
              </a:path>
              <a:path w="208915" h="1929764">
                <a:moveTo>
                  <a:pt x="124521" y="35935"/>
                </a:moveTo>
                <a:lnTo>
                  <a:pt x="87087" y="35935"/>
                </a:lnTo>
                <a:lnTo>
                  <a:pt x="122008" y="36057"/>
                </a:lnTo>
                <a:lnTo>
                  <a:pt x="121954" y="102675"/>
                </a:lnTo>
                <a:lnTo>
                  <a:pt x="180131" y="206241"/>
                </a:lnTo>
                <a:lnTo>
                  <a:pt x="190256" y="210208"/>
                </a:lnTo>
                <a:lnTo>
                  <a:pt x="202941" y="206673"/>
                </a:lnTo>
                <a:lnTo>
                  <a:pt x="208873" y="196514"/>
                </a:lnTo>
                <a:lnTo>
                  <a:pt x="206971" y="184769"/>
                </a:lnTo>
                <a:lnTo>
                  <a:pt x="124521" y="35935"/>
                </a:lnTo>
                <a:close/>
              </a:path>
              <a:path w="208915" h="1929764">
                <a:moveTo>
                  <a:pt x="104613" y="0"/>
                </a:moveTo>
                <a:lnTo>
                  <a:pt x="1862" y="184647"/>
                </a:lnTo>
                <a:lnTo>
                  <a:pt x="0" y="189794"/>
                </a:lnTo>
                <a:lnTo>
                  <a:pt x="1896" y="200663"/>
                </a:lnTo>
                <a:lnTo>
                  <a:pt x="11686" y="209744"/>
                </a:lnTo>
                <a:lnTo>
                  <a:pt x="23397" y="209427"/>
                </a:lnTo>
                <a:lnTo>
                  <a:pt x="32342" y="201533"/>
                </a:lnTo>
                <a:lnTo>
                  <a:pt x="87033" y="103356"/>
                </a:lnTo>
                <a:lnTo>
                  <a:pt x="87087" y="35935"/>
                </a:lnTo>
                <a:lnTo>
                  <a:pt x="124521" y="35935"/>
                </a:lnTo>
                <a:lnTo>
                  <a:pt x="104613" y="0"/>
                </a:lnTo>
                <a:close/>
              </a:path>
              <a:path w="208915" h="1929764">
                <a:moveTo>
                  <a:pt x="87087" y="35935"/>
                </a:moveTo>
                <a:lnTo>
                  <a:pt x="87033" y="103356"/>
                </a:lnTo>
                <a:lnTo>
                  <a:pt x="104611" y="71800"/>
                </a:lnTo>
                <a:lnTo>
                  <a:pt x="89242" y="44439"/>
                </a:lnTo>
                <a:lnTo>
                  <a:pt x="122001" y="44439"/>
                </a:lnTo>
                <a:lnTo>
                  <a:pt x="122008" y="36057"/>
                </a:lnTo>
                <a:lnTo>
                  <a:pt x="87087" y="35935"/>
                </a:lnTo>
                <a:close/>
              </a:path>
              <a:path w="208915" h="1929764">
                <a:moveTo>
                  <a:pt x="122001" y="44439"/>
                </a:moveTo>
                <a:lnTo>
                  <a:pt x="119853" y="44439"/>
                </a:lnTo>
                <a:lnTo>
                  <a:pt x="104611" y="71800"/>
                </a:lnTo>
                <a:lnTo>
                  <a:pt x="121954" y="102675"/>
                </a:lnTo>
                <a:lnTo>
                  <a:pt x="122001" y="44439"/>
                </a:lnTo>
                <a:close/>
              </a:path>
              <a:path w="208915" h="1929764">
                <a:moveTo>
                  <a:pt x="119853" y="44439"/>
                </a:moveTo>
                <a:lnTo>
                  <a:pt x="89242" y="44439"/>
                </a:lnTo>
                <a:lnTo>
                  <a:pt x="104611" y="71800"/>
                </a:lnTo>
                <a:lnTo>
                  <a:pt x="119853" y="444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0024" y="5253774"/>
            <a:ext cx="5504180" cy="208915"/>
          </a:xfrm>
          <a:custGeom>
            <a:avLst/>
            <a:gdLst/>
            <a:ahLst/>
            <a:cxnLst/>
            <a:rect l="l" t="t" r="r" b="b"/>
            <a:pathLst>
              <a:path w="5504180" h="208914">
                <a:moveTo>
                  <a:pt x="5401457" y="121984"/>
                </a:moveTo>
                <a:lnTo>
                  <a:pt x="5298031" y="180098"/>
                </a:lnTo>
                <a:lnTo>
                  <a:pt x="5294083" y="190276"/>
                </a:lnTo>
                <a:lnTo>
                  <a:pt x="5297626" y="202920"/>
                </a:lnTo>
                <a:lnTo>
                  <a:pt x="5307725" y="208867"/>
                </a:lnTo>
                <a:lnTo>
                  <a:pt x="5319527" y="206967"/>
                </a:lnTo>
                <a:lnTo>
                  <a:pt x="5472600" y="122004"/>
                </a:lnTo>
                <a:lnTo>
                  <a:pt x="5401457" y="121984"/>
                </a:lnTo>
                <a:close/>
              </a:path>
              <a:path w="5504180" h="208914">
                <a:moveTo>
                  <a:pt x="5432473" y="104556"/>
                </a:moveTo>
                <a:lnTo>
                  <a:pt x="5401457" y="121984"/>
                </a:lnTo>
                <a:lnTo>
                  <a:pt x="5468239" y="122004"/>
                </a:lnTo>
                <a:lnTo>
                  <a:pt x="5468239" y="119718"/>
                </a:lnTo>
                <a:lnTo>
                  <a:pt x="5459735" y="119718"/>
                </a:lnTo>
                <a:lnTo>
                  <a:pt x="5432473" y="104556"/>
                </a:lnTo>
                <a:close/>
              </a:path>
              <a:path w="5504180" h="208914">
                <a:moveTo>
                  <a:pt x="5314369" y="0"/>
                </a:moveTo>
                <a:lnTo>
                  <a:pt x="5303506" y="1898"/>
                </a:lnTo>
                <a:lnTo>
                  <a:pt x="5294428" y="11693"/>
                </a:lnTo>
                <a:lnTo>
                  <a:pt x="5294750" y="23403"/>
                </a:lnTo>
                <a:lnTo>
                  <a:pt x="5302642" y="32350"/>
                </a:lnTo>
                <a:lnTo>
                  <a:pt x="5401019" y="87062"/>
                </a:lnTo>
                <a:lnTo>
                  <a:pt x="5468239" y="87083"/>
                </a:lnTo>
                <a:lnTo>
                  <a:pt x="5468239" y="122004"/>
                </a:lnTo>
                <a:lnTo>
                  <a:pt x="5472600" y="122004"/>
                </a:lnTo>
                <a:lnTo>
                  <a:pt x="5504175" y="104478"/>
                </a:lnTo>
                <a:lnTo>
                  <a:pt x="5319527" y="1870"/>
                </a:lnTo>
                <a:lnTo>
                  <a:pt x="5314369" y="0"/>
                </a:lnTo>
                <a:close/>
              </a:path>
              <a:path w="5504180" h="208914">
                <a:moveTo>
                  <a:pt x="0" y="85428"/>
                </a:moveTo>
                <a:lnTo>
                  <a:pt x="0" y="120361"/>
                </a:lnTo>
                <a:lnTo>
                  <a:pt x="5401457" y="121984"/>
                </a:lnTo>
                <a:lnTo>
                  <a:pt x="5432473" y="104556"/>
                </a:lnTo>
                <a:lnTo>
                  <a:pt x="5401019" y="87062"/>
                </a:lnTo>
                <a:lnTo>
                  <a:pt x="0" y="85428"/>
                </a:lnTo>
                <a:close/>
              </a:path>
              <a:path w="5504180" h="208914">
                <a:moveTo>
                  <a:pt x="5459735" y="89238"/>
                </a:moveTo>
                <a:lnTo>
                  <a:pt x="5432473" y="104556"/>
                </a:lnTo>
                <a:lnTo>
                  <a:pt x="5459735" y="119718"/>
                </a:lnTo>
                <a:lnTo>
                  <a:pt x="5459735" y="89238"/>
                </a:lnTo>
                <a:close/>
              </a:path>
              <a:path w="5504180" h="208914">
                <a:moveTo>
                  <a:pt x="5468239" y="89238"/>
                </a:moveTo>
                <a:lnTo>
                  <a:pt x="5459735" y="89238"/>
                </a:lnTo>
                <a:lnTo>
                  <a:pt x="5459735" y="119718"/>
                </a:lnTo>
                <a:lnTo>
                  <a:pt x="5468239" y="119718"/>
                </a:lnTo>
                <a:lnTo>
                  <a:pt x="5468239" y="89238"/>
                </a:lnTo>
                <a:close/>
              </a:path>
              <a:path w="5504180" h="208914">
                <a:moveTo>
                  <a:pt x="5401019" y="87062"/>
                </a:moveTo>
                <a:lnTo>
                  <a:pt x="5432473" y="104556"/>
                </a:lnTo>
                <a:lnTo>
                  <a:pt x="5459735" y="89238"/>
                </a:lnTo>
                <a:lnTo>
                  <a:pt x="5468239" y="89238"/>
                </a:lnTo>
                <a:lnTo>
                  <a:pt x="5468239" y="87083"/>
                </a:lnTo>
                <a:lnTo>
                  <a:pt x="5401019" y="870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95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01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07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13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1954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1954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5539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5" h="228600">
                <a:moveTo>
                  <a:pt x="165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3844" y="1795928"/>
            <a:ext cx="4438015" cy="144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  <a:p>
            <a:pPr marL="930275">
              <a:lnSpc>
                <a:spcPct val="100000"/>
              </a:lnSpc>
              <a:spcBef>
                <a:spcPts val="2315"/>
              </a:spcBef>
            </a:pP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Mo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pri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1F487C"/>
                </a:solidFill>
                <a:latin typeface="Calibri"/>
                <a:cs typeface="Calibri"/>
              </a:rPr>
              <a:t>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400" b="1" i="1" spc="-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1239520">
              <a:lnSpc>
                <a:spcPct val="100000"/>
              </a:lnSpc>
              <a:spcBef>
                <a:spcPts val="660"/>
              </a:spcBef>
              <a:tabLst>
                <a:tab pos="2235200" algn="l"/>
                <a:tab pos="3230245" algn="l"/>
                <a:tab pos="422275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8670" y="5837935"/>
            <a:ext cx="1882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eI</a:t>
            </a: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5567" y="3519294"/>
            <a:ext cx="967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Priori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94175" y="4704713"/>
            <a:ext cx="217360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Lea</a:t>
            </a:r>
            <a:r>
              <a:rPr sz="2400" b="1" i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ni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94175" y="4018912"/>
            <a:ext cx="1483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Ni</a:t>
            </a:r>
            <a:r>
              <a:rPr sz="2400" b="1" i="1" spc="-30" dirty="0">
                <a:solidFill>
                  <a:srgbClr val="77923B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2400" b="1" i="1" spc="-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spc="-15" dirty="0">
                <a:solidFill>
                  <a:srgbClr val="77923B"/>
                </a:solidFill>
                <a:latin typeface="Calibri"/>
                <a:cs typeface="Calibri"/>
              </a:rPr>
              <a:t>h</a:t>
            </a: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read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7832" y="1230745"/>
            <a:ext cx="39935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Wingdings"/>
                <a:cs typeface="Wingdings"/>
              </a:rPr>
              <a:t>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Wha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ong?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5499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0071" y="4555894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31595" y="4174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20927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83965" y="296483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81384" y="2690622"/>
            <a:ext cx="939800" cy="382270"/>
          </a:xfrm>
          <a:custGeom>
            <a:avLst/>
            <a:gdLst/>
            <a:ahLst/>
            <a:cxnLst/>
            <a:rect l="l" t="t" r="r" b="b"/>
            <a:pathLst>
              <a:path w="939800" h="382269">
                <a:moveTo>
                  <a:pt x="0" y="382280"/>
                </a:moveTo>
                <a:lnTo>
                  <a:pt x="70405" y="380870"/>
                </a:lnTo>
                <a:lnTo>
                  <a:pt x="140458" y="376737"/>
                </a:lnTo>
                <a:lnTo>
                  <a:pt x="209807" y="370023"/>
                </a:lnTo>
                <a:lnTo>
                  <a:pt x="278099" y="360872"/>
                </a:lnTo>
                <a:lnTo>
                  <a:pt x="344983" y="349427"/>
                </a:lnTo>
                <a:lnTo>
                  <a:pt x="410105" y="335833"/>
                </a:lnTo>
                <a:lnTo>
                  <a:pt x="473113" y="320231"/>
                </a:lnTo>
                <a:lnTo>
                  <a:pt x="533655" y="302765"/>
                </a:lnTo>
                <a:lnTo>
                  <a:pt x="591379" y="283580"/>
                </a:lnTo>
                <a:lnTo>
                  <a:pt x="645932" y="262817"/>
                </a:lnTo>
                <a:lnTo>
                  <a:pt x="696961" y="240621"/>
                </a:lnTo>
                <a:lnTo>
                  <a:pt x="744116" y="217135"/>
                </a:lnTo>
                <a:lnTo>
                  <a:pt x="787042" y="192501"/>
                </a:lnTo>
                <a:lnTo>
                  <a:pt x="825388" y="166865"/>
                </a:lnTo>
                <a:lnTo>
                  <a:pt x="858801" y="140368"/>
                </a:lnTo>
                <a:lnTo>
                  <a:pt x="886929" y="113154"/>
                </a:lnTo>
                <a:lnTo>
                  <a:pt x="925922" y="57150"/>
                </a:lnTo>
                <a:lnTo>
                  <a:pt x="936081" y="28647"/>
                </a:lnTo>
                <a:lnTo>
                  <a:pt x="939545" y="0"/>
                </a:lnTo>
              </a:path>
            </a:pathLst>
          </a:custGeom>
          <a:ln w="158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15211" y="3793868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212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514600" y="4092571"/>
            <a:ext cx="76200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288925" indent="-9525" algn="just">
              <a:lnSpc>
                <a:spcPct val="125899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10384" y="3793868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118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5200" y="4495800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065" algn="ctr">
              <a:lnSpc>
                <a:spcPct val="100000"/>
              </a:lnSpc>
              <a:spcBef>
                <a:spcPts val="62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05811" y="4177281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02889" y="3793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495800" y="4876800"/>
            <a:ext cx="762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801365" y="4177281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796794" y="4560847"/>
            <a:ext cx="1733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782822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87394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793490" y="4182235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791966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351405" y="5669758"/>
            <a:ext cx="37382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 marR="5080" indent="-506095">
              <a:lnSpc>
                <a:spcPct val="100000"/>
              </a:lnSpc>
            </a:pPr>
            <a:r>
              <a:rPr sz="2800" b="1" i="1" spc="-4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AD:</a:t>
            </a:r>
            <a:r>
              <a:rPr sz="28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Ni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threads</a:t>
            </a:r>
            <a:r>
              <a:rPr sz="28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i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i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i="1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eren</a:t>
            </a:r>
            <a:r>
              <a:rPr sz="2800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876800" y="5248275"/>
            <a:ext cx="342900" cy="367030"/>
          </a:xfrm>
          <a:custGeom>
            <a:avLst/>
            <a:gdLst/>
            <a:ahLst/>
            <a:cxnLst/>
            <a:rect l="l" t="t" r="r" b="b"/>
            <a:pathLst>
              <a:path w="342900" h="367029">
                <a:moveTo>
                  <a:pt x="0" y="0"/>
                </a:moveTo>
                <a:lnTo>
                  <a:pt x="5620" y="41418"/>
                </a:lnTo>
                <a:lnTo>
                  <a:pt x="21284" y="80928"/>
                </a:lnTo>
                <a:lnTo>
                  <a:pt x="45194" y="116603"/>
                </a:lnTo>
                <a:lnTo>
                  <a:pt x="75553" y="146518"/>
                </a:lnTo>
                <a:lnTo>
                  <a:pt x="110565" y="168745"/>
                </a:lnTo>
                <a:lnTo>
                  <a:pt x="148433" y="181358"/>
                </a:lnTo>
                <a:lnTo>
                  <a:pt x="175666" y="183829"/>
                </a:lnTo>
                <a:lnTo>
                  <a:pt x="189744" y="185866"/>
                </a:lnTo>
                <a:lnTo>
                  <a:pt x="230162" y="199096"/>
                </a:lnTo>
                <a:lnTo>
                  <a:pt x="266665" y="221571"/>
                </a:lnTo>
                <a:lnTo>
                  <a:pt x="297721" y="251441"/>
                </a:lnTo>
                <a:lnTo>
                  <a:pt x="321799" y="286860"/>
                </a:lnTo>
                <a:lnTo>
                  <a:pt x="337369" y="325979"/>
                </a:lnTo>
                <a:lnTo>
                  <a:pt x="342266" y="353202"/>
                </a:lnTo>
                <a:lnTo>
                  <a:pt x="342899" y="366951"/>
                </a:lnTo>
              </a:path>
            </a:pathLst>
          </a:custGeom>
          <a:ln w="158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86200" y="5248275"/>
            <a:ext cx="1333500" cy="367030"/>
          </a:xfrm>
          <a:custGeom>
            <a:avLst/>
            <a:gdLst/>
            <a:ahLst/>
            <a:cxnLst/>
            <a:rect l="l" t="t" r="r" b="b"/>
            <a:pathLst>
              <a:path w="1333500" h="367029">
                <a:moveTo>
                  <a:pt x="0" y="0"/>
                </a:moveTo>
                <a:lnTo>
                  <a:pt x="21378" y="40958"/>
                </a:lnTo>
                <a:lnTo>
                  <a:pt x="57300" y="67355"/>
                </a:lnTo>
                <a:lnTo>
                  <a:pt x="108225" y="92380"/>
                </a:lnTo>
                <a:lnTo>
                  <a:pt x="172151" y="115481"/>
                </a:lnTo>
                <a:lnTo>
                  <a:pt x="247078" y="136108"/>
                </a:lnTo>
                <a:lnTo>
                  <a:pt x="288042" y="145321"/>
                </a:lnTo>
                <a:lnTo>
                  <a:pt x="331006" y="153709"/>
                </a:lnTo>
                <a:lnTo>
                  <a:pt x="375720" y="161201"/>
                </a:lnTo>
                <a:lnTo>
                  <a:pt x="421934" y="167731"/>
                </a:lnTo>
                <a:lnTo>
                  <a:pt x="469397" y="173228"/>
                </a:lnTo>
                <a:lnTo>
                  <a:pt x="517861" y="177623"/>
                </a:lnTo>
                <a:lnTo>
                  <a:pt x="567074" y="180848"/>
                </a:lnTo>
                <a:lnTo>
                  <a:pt x="616787" y="182833"/>
                </a:lnTo>
                <a:lnTo>
                  <a:pt x="666749" y="183510"/>
                </a:lnTo>
                <a:lnTo>
                  <a:pt x="716716" y="184187"/>
                </a:lnTo>
                <a:lnTo>
                  <a:pt x="766432" y="186170"/>
                </a:lnTo>
                <a:lnTo>
                  <a:pt x="815648" y="189391"/>
                </a:lnTo>
                <a:lnTo>
                  <a:pt x="864113" y="193781"/>
                </a:lnTo>
                <a:lnTo>
                  <a:pt x="911578" y="199272"/>
                </a:lnTo>
                <a:lnTo>
                  <a:pt x="957793" y="205795"/>
                </a:lnTo>
                <a:lnTo>
                  <a:pt x="1002507" y="213281"/>
                </a:lnTo>
                <a:lnTo>
                  <a:pt x="1045470" y="221661"/>
                </a:lnTo>
                <a:lnTo>
                  <a:pt x="1086433" y="230866"/>
                </a:lnTo>
                <a:lnTo>
                  <a:pt x="1125146" y="240829"/>
                </a:lnTo>
                <a:lnTo>
                  <a:pt x="1194820" y="262749"/>
                </a:lnTo>
                <a:lnTo>
                  <a:pt x="1252492" y="286871"/>
                </a:lnTo>
                <a:lnTo>
                  <a:pt x="1296163" y="312646"/>
                </a:lnTo>
                <a:lnTo>
                  <a:pt x="1323832" y="339522"/>
                </a:lnTo>
                <a:lnTo>
                  <a:pt x="1331041" y="353202"/>
                </a:lnTo>
                <a:lnTo>
                  <a:pt x="1333499" y="366951"/>
                </a:lnTo>
              </a:path>
            </a:pathLst>
          </a:custGeom>
          <a:ln w="158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95600" y="5248275"/>
            <a:ext cx="2324100" cy="367030"/>
          </a:xfrm>
          <a:custGeom>
            <a:avLst/>
            <a:gdLst/>
            <a:ahLst/>
            <a:cxnLst/>
            <a:rect l="l" t="t" r="r" b="b"/>
            <a:pathLst>
              <a:path w="2324100" h="367029">
                <a:moveTo>
                  <a:pt x="0" y="0"/>
                </a:moveTo>
                <a:lnTo>
                  <a:pt x="37259" y="40958"/>
                </a:lnTo>
                <a:lnTo>
                  <a:pt x="99865" y="67355"/>
                </a:lnTo>
                <a:lnTo>
                  <a:pt x="141191" y="80073"/>
                </a:lnTo>
                <a:lnTo>
                  <a:pt x="188618" y="92380"/>
                </a:lnTo>
                <a:lnTo>
                  <a:pt x="241710" y="104205"/>
                </a:lnTo>
                <a:lnTo>
                  <a:pt x="300031" y="115481"/>
                </a:lnTo>
                <a:lnTo>
                  <a:pt x="363146" y="126139"/>
                </a:lnTo>
                <a:lnTo>
                  <a:pt x="430618" y="136108"/>
                </a:lnTo>
                <a:lnTo>
                  <a:pt x="502012" y="145321"/>
                </a:lnTo>
                <a:lnTo>
                  <a:pt x="576891" y="153709"/>
                </a:lnTo>
                <a:lnTo>
                  <a:pt x="654821" y="161201"/>
                </a:lnTo>
                <a:lnTo>
                  <a:pt x="735366" y="167731"/>
                </a:lnTo>
                <a:lnTo>
                  <a:pt x="818089" y="173228"/>
                </a:lnTo>
                <a:lnTo>
                  <a:pt x="902554" y="177623"/>
                </a:lnTo>
                <a:lnTo>
                  <a:pt x="988327" y="180848"/>
                </a:lnTo>
                <a:lnTo>
                  <a:pt x="1074970" y="182833"/>
                </a:lnTo>
                <a:lnTo>
                  <a:pt x="1162049" y="183510"/>
                </a:lnTo>
                <a:lnTo>
                  <a:pt x="1249133" y="184187"/>
                </a:lnTo>
                <a:lnTo>
                  <a:pt x="1335780" y="186170"/>
                </a:lnTo>
                <a:lnTo>
                  <a:pt x="1421555" y="189391"/>
                </a:lnTo>
                <a:lnTo>
                  <a:pt x="1506022" y="193781"/>
                </a:lnTo>
                <a:lnTo>
                  <a:pt x="1588746" y="199272"/>
                </a:lnTo>
                <a:lnTo>
                  <a:pt x="1669291" y="205795"/>
                </a:lnTo>
                <a:lnTo>
                  <a:pt x="1747221" y="213281"/>
                </a:lnTo>
                <a:lnTo>
                  <a:pt x="1822100" y="221661"/>
                </a:lnTo>
                <a:lnTo>
                  <a:pt x="1893494" y="230866"/>
                </a:lnTo>
                <a:lnTo>
                  <a:pt x="1960965" y="240829"/>
                </a:lnTo>
                <a:lnTo>
                  <a:pt x="2024078" y="251479"/>
                </a:lnTo>
                <a:lnTo>
                  <a:pt x="2082397" y="262749"/>
                </a:lnTo>
                <a:lnTo>
                  <a:pt x="2135488" y="274569"/>
                </a:lnTo>
                <a:lnTo>
                  <a:pt x="2182913" y="286871"/>
                </a:lnTo>
                <a:lnTo>
                  <a:pt x="2224238" y="299586"/>
                </a:lnTo>
                <a:lnTo>
                  <a:pt x="2286842" y="325981"/>
                </a:lnTo>
                <a:lnTo>
                  <a:pt x="2319814" y="353202"/>
                </a:lnTo>
                <a:lnTo>
                  <a:pt x="2324099" y="366951"/>
                </a:lnTo>
              </a:path>
            </a:pathLst>
          </a:custGeom>
          <a:ln w="158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896741" y="1882644"/>
            <a:ext cx="28492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2800" b="1" i="1" spc="-25" dirty="0">
                <a:solidFill>
                  <a:srgbClr val="1F487C"/>
                </a:solidFill>
                <a:latin typeface="Calibri"/>
                <a:cs typeface="Calibri"/>
              </a:rPr>
              <a:t>GOOD</a:t>
            </a:r>
            <a:r>
              <a:rPr sz="2800" b="1" i="1" spc="-10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ac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thread</a:t>
            </a:r>
            <a:r>
              <a:rPr sz="2800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pr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r>
              <a:rPr sz="2800" i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i="1" spc="-3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29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93852" y="1247135"/>
            <a:ext cx="39433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704594"/>
            <a:ext cx="470662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772400" cy="677108"/>
          </a:xfrm>
        </p:spPr>
        <p:txBody>
          <a:bodyPr/>
          <a:lstStyle/>
          <a:p>
            <a:pPr algn="ctr"/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28600" y="3124200"/>
            <a:ext cx="8610600" cy="3323987"/>
          </a:xfrm>
        </p:spPr>
        <p:txBody>
          <a:bodyPr/>
          <a:lstStyle/>
          <a:p>
            <a:r>
              <a:rPr lang="en-US" sz="3600" dirty="0" smtClean="0"/>
              <a:t>1</a:t>
            </a:r>
            <a:r>
              <a:rPr lang="en-US" sz="3600" smtClean="0"/>
              <a:t>. WORKING </a:t>
            </a:r>
            <a:r>
              <a:rPr lang="en-US" sz="3600" dirty="0" smtClean="0"/>
              <a:t>WITH 8 CORES</a:t>
            </a:r>
            <a:br>
              <a:rPr lang="en-US" sz="3600" dirty="0" smtClean="0"/>
            </a:br>
            <a:r>
              <a:rPr lang="en-US" sz="3600" dirty="0" smtClean="0"/>
              <a:t>2. Main goal is to upgrade it to 24 CORES</a:t>
            </a:r>
            <a:br>
              <a:rPr lang="en-US" sz="3600" dirty="0" smtClean="0"/>
            </a:br>
            <a:r>
              <a:rPr lang="en-US" sz="3600" dirty="0" smtClean="0"/>
              <a:t>3. We are working remotely from AIT on IITM   servers under MS and PhD scholars.</a:t>
            </a:r>
            <a:br>
              <a:rPr lang="en-US" sz="3600" dirty="0" smtClean="0"/>
            </a:br>
            <a:r>
              <a:rPr lang="en-US" sz="3600" dirty="0" smtClean="0"/>
              <a:t>4. In next 2-3 months we will get </a:t>
            </a:r>
            <a:r>
              <a:rPr lang="en-US" sz="3600" dirty="0" err="1" smtClean="0"/>
              <a:t>Bluespec</a:t>
            </a:r>
            <a:r>
              <a:rPr lang="en-US" sz="3600" dirty="0" smtClean="0"/>
              <a:t> licensed version in our college. 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heavy" strike="noStrike" kern="0" cap="none" spc="0" normalizeH="0" baseline="0" noProof="0" dirty="0" smtClean="0">
                <a:ln>
                  <a:noFill/>
                </a:ln>
                <a:solidFill>
                  <a:srgbClr val="006532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PROJECT SPONSOR</a:t>
            </a:r>
            <a:endParaRPr kumimoji="0" lang="en-US" sz="4400" b="0" i="0" u="heavy" strike="noStrike" kern="0" cap="none" spc="0" normalizeH="0" baseline="0" noProof="0" dirty="0">
              <a:ln>
                <a:noFill/>
              </a:ln>
              <a:solidFill>
                <a:srgbClr val="006532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990600"/>
            <a:ext cx="8610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IIT MADRAS and Govt. of INDIA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651019" y="4907280"/>
          <a:ext cx="2539981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57"/>
                <a:gridCol w="429268"/>
                <a:gridCol w="560057"/>
                <a:gridCol w="430542"/>
                <a:gridCol w="560057"/>
              </a:tblGrid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B w="761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B w="761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7619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7619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3891930" y="3924300"/>
            <a:ext cx="990600" cy="1150620"/>
          </a:xfrm>
          <a:custGeom>
            <a:avLst/>
            <a:gdLst/>
            <a:ahLst/>
            <a:cxnLst/>
            <a:rect l="l" t="t" r="r" b="b"/>
            <a:pathLst>
              <a:path w="990600" h="1150620">
                <a:moveTo>
                  <a:pt x="0" y="1150370"/>
                </a:moveTo>
                <a:lnTo>
                  <a:pt x="990599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2530" y="3924300"/>
            <a:ext cx="990600" cy="1150620"/>
          </a:xfrm>
          <a:custGeom>
            <a:avLst/>
            <a:gdLst/>
            <a:ahLst/>
            <a:cxnLst/>
            <a:rect l="l" t="t" r="r" b="b"/>
            <a:pathLst>
              <a:path w="990600" h="1150620">
                <a:moveTo>
                  <a:pt x="0" y="0"/>
                </a:moveTo>
                <a:lnTo>
                  <a:pt x="990599" y="115037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851922"/>
            <a:ext cx="4933950" cy="441959"/>
          </a:xfrm>
          <a:custGeom>
            <a:avLst/>
            <a:gdLst/>
            <a:ahLst/>
            <a:cxnLst/>
            <a:rect l="l" t="t" r="r" b="b"/>
            <a:pathLst>
              <a:path w="4933950" h="441960">
                <a:moveTo>
                  <a:pt x="4859913" y="0"/>
                </a:moveTo>
                <a:lnTo>
                  <a:pt x="73664" y="0"/>
                </a:lnTo>
                <a:lnTo>
                  <a:pt x="70681" y="59"/>
                </a:lnTo>
                <a:lnTo>
                  <a:pt x="31060" y="13579"/>
                </a:lnTo>
                <a:lnTo>
                  <a:pt x="5521" y="45643"/>
                </a:lnTo>
                <a:lnTo>
                  <a:pt x="0" y="73639"/>
                </a:lnTo>
                <a:lnTo>
                  <a:pt x="0" y="368289"/>
                </a:lnTo>
                <a:lnTo>
                  <a:pt x="13591" y="410898"/>
                </a:lnTo>
                <a:lnTo>
                  <a:pt x="45662" y="436436"/>
                </a:lnTo>
                <a:lnTo>
                  <a:pt x="73664" y="441959"/>
                </a:lnTo>
                <a:lnTo>
                  <a:pt x="4859913" y="441959"/>
                </a:lnTo>
                <a:lnTo>
                  <a:pt x="4902578" y="428359"/>
                </a:lnTo>
                <a:lnTo>
                  <a:pt x="4928077" y="396283"/>
                </a:lnTo>
                <a:lnTo>
                  <a:pt x="4933584" y="368289"/>
                </a:lnTo>
                <a:lnTo>
                  <a:pt x="4933584" y="73639"/>
                </a:lnTo>
                <a:lnTo>
                  <a:pt x="4920026" y="31050"/>
                </a:lnTo>
                <a:lnTo>
                  <a:pt x="4887964" y="5520"/>
                </a:lnTo>
                <a:lnTo>
                  <a:pt x="485991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52" y="1247135"/>
            <a:ext cx="39433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9261" y="5504815"/>
            <a:ext cx="988060" cy="210185"/>
          </a:xfrm>
          <a:custGeom>
            <a:avLst/>
            <a:gdLst/>
            <a:ahLst/>
            <a:cxnLst/>
            <a:rect l="l" t="t" r="r" b="b"/>
            <a:pathLst>
              <a:path w="988060" h="210185">
                <a:moveTo>
                  <a:pt x="885212" y="123010"/>
                </a:moveTo>
                <a:lnTo>
                  <a:pt x="781687" y="180997"/>
                </a:lnTo>
                <a:lnTo>
                  <a:pt x="777689" y="191166"/>
                </a:lnTo>
                <a:lnTo>
                  <a:pt x="781132" y="203888"/>
                </a:lnTo>
                <a:lnTo>
                  <a:pt x="791277" y="209862"/>
                </a:lnTo>
                <a:lnTo>
                  <a:pt x="803016" y="207985"/>
                </a:lnTo>
                <a:lnTo>
                  <a:pt x="956356" y="123117"/>
                </a:lnTo>
                <a:lnTo>
                  <a:pt x="951856" y="123117"/>
                </a:lnTo>
                <a:lnTo>
                  <a:pt x="885212" y="123010"/>
                </a:lnTo>
                <a:close/>
              </a:path>
              <a:path w="988060" h="210185">
                <a:moveTo>
                  <a:pt x="196540" y="0"/>
                </a:moveTo>
                <a:lnTo>
                  <a:pt x="184784" y="1889"/>
                </a:lnTo>
                <a:lnTo>
                  <a:pt x="0" y="104128"/>
                </a:lnTo>
                <a:lnTo>
                  <a:pt x="184403" y="206998"/>
                </a:lnTo>
                <a:lnTo>
                  <a:pt x="189557" y="208862"/>
                </a:lnTo>
                <a:lnTo>
                  <a:pt x="200430" y="207011"/>
                </a:lnTo>
                <a:lnTo>
                  <a:pt x="209474" y="197256"/>
                </a:lnTo>
                <a:lnTo>
                  <a:pt x="209252" y="185506"/>
                </a:lnTo>
                <a:lnTo>
                  <a:pt x="201417" y="176493"/>
                </a:lnTo>
                <a:lnTo>
                  <a:pt x="103287" y="121750"/>
                </a:lnTo>
                <a:lnTo>
                  <a:pt x="35932" y="121642"/>
                </a:lnTo>
                <a:lnTo>
                  <a:pt x="35932" y="86721"/>
                </a:lnTo>
                <a:lnTo>
                  <a:pt x="102719" y="86721"/>
                </a:lnTo>
                <a:lnTo>
                  <a:pt x="206161" y="28752"/>
                </a:lnTo>
                <a:lnTo>
                  <a:pt x="210164" y="18627"/>
                </a:lnTo>
                <a:lnTo>
                  <a:pt x="206684" y="5954"/>
                </a:lnTo>
                <a:lnTo>
                  <a:pt x="196540" y="0"/>
                </a:lnTo>
                <a:close/>
              </a:path>
              <a:path w="988060" h="210185">
                <a:moveTo>
                  <a:pt x="916099" y="105709"/>
                </a:moveTo>
                <a:lnTo>
                  <a:pt x="885212" y="123010"/>
                </a:lnTo>
                <a:lnTo>
                  <a:pt x="951856" y="123117"/>
                </a:lnTo>
                <a:lnTo>
                  <a:pt x="951856" y="120904"/>
                </a:lnTo>
                <a:lnTo>
                  <a:pt x="943355" y="120904"/>
                </a:lnTo>
                <a:lnTo>
                  <a:pt x="916099" y="105709"/>
                </a:lnTo>
                <a:close/>
              </a:path>
              <a:path w="988060" h="210185">
                <a:moveTo>
                  <a:pt x="798251" y="914"/>
                </a:moveTo>
                <a:lnTo>
                  <a:pt x="787387" y="2809"/>
                </a:lnTo>
                <a:lnTo>
                  <a:pt x="778328" y="12615"/>
                </a:lnTo>
                <a:lnTo>
                  <a:pt x="778599" y="24363"/>
                </a:lnTo>
                <a:lnTo>
                  <a:pt x="786383" y="33393"/>
                </a:lnTo>
                <a:lnTo>
                  <a:pt x="884476" y="88079"/>
                </a:lnTo>
                <a:lnTo>
                  <a:pt x="951856" y="88187"/>
                </a:lnTo>
                <a:lnTo>
                  <a:pt x="951856" y="123117"/>
                </a:lnTo>
                <a:lnTo>
                  <a:pt x="956356" y="123117"/>
                </a:lnTo>
                <a:lnTo>
                  <a:pt x="987801" y="105713"/>
                </a:lnTo>
                <a:lnTo>
                  <a:pt x="803397" y="2782"/>
                </a:lnTo>
                <a:lnTo>
                  <a:pt x="798251" y="914"/>
                </a:lnTo>
                <a:close/>
              </a:path>
              <a:path w="988060" h="210185">
                <a:moveTo>
                  <a:pt x="102528" y="86827"/>
                </a:moveTo>
                <a:lnTo>
                  <a:pt x="71677" y="104116"/>
                </a:lnTo>
                <a:lnTo>
                  <a:pt x="103287" y="121750"/>
                </a:lnTo>
                <a:lnTo>
                  <a:pt x="885212" y="123010"/>
                </a:lnTo>
                <a:lnTo>
                  <a:pt x="916099" y="105709"/>
                </a:lnTo>
                <a:lnTo>
                  <a:pt x="884476" y="88079"/>
                </a:lnTo>
                <a:lnTo>
                  <a:pt x="102528" y="86827"/>
                </a:lnTo>
                <a:close/>
              </a:path>
              <a:path w="988060" h="210185">
                <a:moveTo>
                  <a:pt x="35932" y="86721"/>
                </a:moveTo>
                <a:lnTo>
                  <a:pt x="35932" y="121642"/>
                </a:lnTo>
                <a:lnTo>
                  <a:pt x="103287" y="121750"/>
                </a:lnTo>
                <a:lnTo>
                  <a:pt x="99164" y="119450"/>
                </a:lnTo>
                <a:lnTo>
                  <a:pt x="44314" y="119450"/>
                </a:lnTo>
                <a:lnTo>
                  <a:pt x="44445" y="88924"/>
                </a:lnTo>
                <a:lnTo>
                  <a:pt x="98786" y="88924"/>
                </a:lnTo>
                <a:lnTo>
                  <a:pt x="102528" y="86827"/>
                </a:lnTo>
                <a:lnTo>
                  <a:pt x="35932" y="86721"/>
                </a:lnTo>
                <a:close/>
              </a:path>
              <a:path w="988060" h="210185">
                <a:moveTo>
                  <a:pt x="943474" y="90375"/>
                </a:moveTo>
                <a:lnTo>
                  <a:pt x="916099" y="105709"/>
                </a:lnTo>
                <a:lnTo>
                  <a:pt x="943355" y="120904"/>
                </a:lnTo>
                <a:lnTo>
                  <a:pt x="943474" y="90375"/>
                </a:lnTo>
                <a:close/>
              </a:path>
              <a:path w="988060" h="210185">
                <a:moveTo>
                  <a:pt x="951856" y="90375"/>
                </a:moveTo>
                <a:lnTo>
                  <a:pt x="943474" y="90375"/>
                </a:lnTo>
                <a:lnTo>
                  <a:pt x="943355" y="120904"/>
                </a:lnTo>
                <a:lnTo>
                  <a:pt x="951856" y="120904"/>
                </a:lnTo>
                <a:lnTo>
                  <a:pt x="951856" y="90375"/>
                </a:lnTo>
                <a:close/>
              </a:path>
              <a:path w="988060" h="210185">
                <a:moveTo>
                  <a:pt x="44445" y="88924"/>
                </a:moveTo>
                <a:lnTo>
                  <a:pt x="44314" y="119450"/>
                </a:lnTo>
                <a:lnTo>
                  <a:pt x="71677" y="104116"/>
                </a:lnTo>
                <a:lnTo>
                  <a:pt x="44445" y="88924"/>
                </a:lnTo>
                <a:close/>
              </a:path>
              <a:path w="988060" h="210185">
                <a:moveTo>
                  <a:pt x="71677" y="104116"/>
                </a:moveTo>
                <a:lnTo>
                  <a:pt x="44314" y="119450"/>
                </a:lnTo>
                <a:lnTo>
                  <a:pt x="99164" y="119450"/>
                </a:lnTo>
                <a:lnTo>
                  <a:pt x="71677" y="104116"/>
                </a:lnTo>
                <a:close/>
              </a:path>
              <a:path w="988060" h="210185">
                <a:moveTo>
                  <a:pt x="884476" y="88079"/>
                </a:moveTo>
                <a:lnTo>
                  <a:pt x="916099" y="105709"/>
                </a:lnTo>
                <a:lnTo>
                  <a:pt x="943474" y="90375"/>
                </a:lnTo>
                <a:lnTo>
                  <a:pt x="951856" y="90375"/>
                </a:lnTo>
                <a:lnTo>
                  <a:pt x="951856" y="88187"/>
                </a:lnTo>
                <a:lnTo>
                  <a:pt x="884476" y="88079"/>
                </a:lnTo>
                <a:close/>
              </a:path>
              <a:path w="988060" h="210185">
                <a:moveTo>
                  <a:pt x="98786" y="88924"/>
                </a:moveTo>
                <a:lnTo>
                  <a:pt x="44445" y="88924"/>
                </a:lnTo>
                <a:lnTo>
                  <a:pt x="71677" y="104116"/>
                </a:lnTo>
                <a:lnTo>
                  <a:pt x="98786" y="88924"/>
                </a:lnTo>
                <a:close/>
              </a:path>
              <a:path w="988060" h="210185">
                <a:moveTo>
                  <a:pt x="102719" y="86721"/>
                </a:moveTo>
                <a:lnTo>
                  <a:pt x="35932" y="86721"/>
                </a:lnTo>
                <a:lnTo>
                  <a:pt x="102528" y="86827"/>
                </a:lnTo>
                <a:lnTo>
                  <a:pt x="102719" y="86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410" y="3429761"/>
            <a:ext cx="208915" cy="1929764"/>
          </a:xfrm>
          <a:custGeom>
            <a:avLst/>
            <a:gdLst/>
            <a:ahLst/>
            <a:cxnLst/>
            <a:rect l="l" t="t" r="r" b="b"/>
            <a:pathLst>
              <a:path w="208915" h="1929764">
                <a:moveTo>
                  <a:pt x="104611" y="71800"/>
                </a:moveTo>
                <a:lnTo>
                  <a:pt x="87033" y="103356"/>
                </a:lnTo>
                <a:lnTo>
                  <a:pt x="85563" y="1929252"/>
                </a:lnTo>
                <a:lnTo>
                  <a:pt x="120484" y="1929383"/>
                </a:lnTo>
                <a:lnTo>
                  <a:pt x="121954" y="102675"/>
                </a:lnTo>
                <a:lnTo>
                  <a:pt x="104611" y="71800"/>
                </a:lnTo>
                <a:close/>
              </a:path>
              <a:path w="208915" h="1929764">
                <a:moveTo>
                  <a:pt x="124521" y="35935"/>
                </a:moveTo>
                <a:lnTo>
                  <a:pt x="87087" y="35935"/>
                </a:lnTo>
                <a:lnTo>
                  <a:pt x="122008" y="36057"/>
                </a:lnTo>
                <a:lnTo>
                  <a:pt x="121954" y="102675"/>
                </a:lnTo>
                <a:lnTo>
                  <a:pt x="180131" y="206241"/>
                </a:lnTo>
                <a:lnTo>
                  <a:pt x="190256" y="210208"/>
                </a:lnTo>
                <a:lnTo>
                  <a:pt x="202941" y="206673"/>
                </a:lnTo>
                <a:lnTo>
                  <a:pt x="208873" y="196514"/>
                </a:lnTo>
                <a:lnTo>
                  <a:pt x="206971" y="184769"/>
                </a:lnTo>
                <a:lnTo>
                  <a:pt x="124521" y="35935"/>
                </a:lnTo>
                <a:close/>
              </a:path>
              <a:path w="208915" h="1929764">
                <a:moveTo>
                  <a:pt x="104613" y="0"/>
                </a:moveTo>
                <a:lnTo>
                  <a:pt x="1862" y="184647"/>
                </a:lnTo>
                <a:lnTo>
                  <a:pt x="0" y="189794"/>
                </a:lnTo>
                <a:lnTo>
                  <a:pt x="1896" y="200663"/>
                </a:lnTo>
                <a:lnTo>
                  <a:pt x="11686" y="209744"/>
                </a:lnTo>
                <a:lnTo>
                  <a:pt x="23397" y="209427"/>
                </a:lnTo>
                <a:lnTo>
                  <a:pt x="32342" y="201533"/>
                </a:lnTo>
                <a:lnTo>
                  <a:pt x="87033" y="103356"/>
                </a:lnTo>
                <a:lnTo>
                  <a:pt x="87087" y="35935"/>
                </a:lnTo>
                <a:lnTo>
                  <a:pt x="124521" y="35935"/>
                </a:lnTo>
                <a:lnTo>
                  <a:pt x="104613" y="0"/>
                </a:lnTo>
                <a:close/>
              </a:path>
              <a:path w="208915" h="1929764">
                <a:moveTo>
                  <a:pt x="87087" y="35935"/>
                </a:moveTo>
                <a:lnTo>
                  <a:pt x="87033" y="103356"/>
                </a:lnTo>
                <a:lnTo>
                  <a:pt x="104611" y="71800"/>
                </a:lnTo>
                <a:lnTo>
                  <a:pt x="89242" y="44439"/>
                </a:lnTo>
                <a:lnTo>
                  <a:pt x="122001" y="44439"/>
                </a:lnTo>
                <a:lnTo>
                  <a:pt x="122008" y="36057"/>
                </a:lnTo>
                <a:lnTo>
                  <a:pt x="87087" y="35935"/>
                </a:lnTo>
                <a:close/>
              </a:path>
              <a:path w="208915" h="1929764">
                <a:moveTo>
                  <a:pt x="122001" y="44439"/>
                </a:moveTo>
                <a:lnTo>
                  <a:pt x="119853" y="44439"/>
                </a:lnTo>
                <a:lnTo>
                  <a:pt x="104611" y="71800"/>
                </a:lnTo>
                <a:lnTo>
                  <a:pt x="121954" y="102675"/>
                </a:lnTo>
                <a:lnTo>
                  <a:pt x="122001" y="44439"/>
                </a:lnTo>
                <a:close/>
              </a:path>
              <a:path w="208915" h="1929764">
                <a:moveTo>
                  <a:pt x="119853" y="44439"/>
                </a:moveTo>
                <a:lnTo>
                  <a:pt x="89242" y="44439"/>
                </a:lnTo>
                <a:lnTo>
                  <a:pt x="104611" y="71800"/>
                </a:lnTo>
                <a:lnTo>
                  <a:pt x="119853" y="444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0024" y="5253774"/>
            <a:ext cx="5504180" cy="208915"/>
          </a:xfrm>
          <a:custGeom>
            <a:avLst/>
            <a:gdLst/>
            <a:ahLst/>
            <a:cxnLst/>
            <a:rect l="l" t="t" r="r" b="b"/>
            <a:pathLst>
              <a:path w="5504180" h="208914">
                <a:moveTo>
                  <a:pt x="5401457" y="121984"/>
                </a:moveTo>
                <a:lnTo>
                  <a:pt x="5298031" y="180098"/>
                </a:lnTo>
                <a:lnTo>
                  <a:pt x="5294083" y="190276"/>
                </a:lnTo>
                <a:lnTo>
                  <a:pt x="5297626" y="202920"/>
                </a:lnTo>
                <a:lnTo>
                  <a:pt x="5307725" y="208867"/>
                </a:lnTo>
                <a:lnTo>
                  <a:pt x="5319527" y="206967"/>
                </a:lnTo>
                <a:lnTo>
                  <a:pt x="5472600" y="122004"/>
                </a:lnTo>
                <a:lnTo>
                  <a:pt x="5401457" y="121984"/>
                </a:lnTo>
                <a:close/>
              </a:path>
              <a:path w="5504180" h="208914">
                <a:moveTo>
                  <a:pt x="5432473" y="104556"/>
                </a:moveTo>
                <a:lnTo>
                  <a:pt x="5401457" y="121984"/>
                </a:lnTo>
                <a:lnTo>
                  <a:pt x="5468239" y="122004"/>
                </a:lnTo>
                <a:lnTo>
                  <a:pt x="5468239" y="119718"/>
                </a:lnTo>
                <a:lnTo>
                  <a:pt x="5459735" y="119718"/>
                </a:lnTo>
                <a:lnTo>
                  <a:pt x="5432473" y="104556"/>
                </a:lnTo>
                <a:close/>
              </a:path>
              <a:path w="5504180" h="208914">
                <a:moveTo>
                  <a:pt x="5314369" y="0"/>
                </a:moveTo>
                <a:lnTo>
                  <a:pt x="5303506" y="1898"/>
                </a:lnTo>
                <a:lnTo>
                  <a:pt x="5294428" y="11693"/>
                </a:lnTo>
                <a:lnTo>
                  <a:pt x="5294750" y="23403"/>
                </a:lnTo>
                <a:lnTo>
                  <a:pt x="5302642" y="32350"/>
                </a:lnTo>
                <a:lnTo>
                  <a:pt x="5401019" y="87062"/>
                </a:lnTo>
                <a:lnTo>
                  <a:pt x="5468239" y="87083"/>
                </a:lnTo>
                <a:lnTo>
                  <a:pt x="5468239" y="122004"/>
                </a:lnTo>
                <a:lnTo>
                  <a:pt x="5472600" y="122004"/>
                </a:lnTo>
                <a:lnTo>
                  <a:pt x="5504175" y="104478"/>
                </a:lnTo>
                <a:lnTo>
                  <a:pt x="5319527" y="1870"/>
                </a:lnTo>
                <a:lnTo>
                  <a:pt x="5314369" y="0"/>
                </a:lnTo>
                <a:close/>
              </a:path>
              <a:path w="5504180" h="208914">
                <a:moveTo>
                  <a:pt x="0" y="85428"/>
                </a:moveTo>
                <a:lnTo>
                  <a:pt x="0" y="120361"/>
                </a:lnTo>
                <a:lnTo>
                  <a:pt x="5401457" y="121984"/>
                </a:lnTo>
                <a:lnTo>
                  <a:pt x="5432473" y="104556"/>
                </a:lnTo>
                <a:lnTo>
                  <a:pt x="5401019" y="87062"/>
                </a:lnTo>
                <a:lnTo>
                  <a:pt x="0" y="85428"/>
                </a:lnTo>
                <a:close/>
              </a:path>
              <a:path w="5504180" h="208914">
                <a:moveTo>
                  <a:pt x="5459735" y="89238"/>
                </a:moveTo>
                <a:lnTo>
                  <a:pt x="5432473" y="104556"/>
                </a:lnTo>
                <a:lnTo>
                  <a:pt x="5459735" y="119718"/>
                </a:lnTo>
                <a:lnTo>
                  <a:pt x="5459735" y="89238"/>
                </a:lnTo>
                <a:close/>
              </a:path>
              <a:path w="5504180" h="208914">
                <a:moveTo>
                  <a:pt x="5468239" y="89238"/>
                </a:moveTo>
                <a:lnTo>
                  <a:pt x="5459735" y="89238"/>
                </a:lnTo>
                <a:lnTo>
                  <a:pt x="5459735" y="119718"/>
                </a:lnTo>
                <a:lnTo>
                  <a:pt x="5468239" y="119718"/>
                </a:lnTo>
                <a:lnTo>
                  <a:pt x="5468239" y="89238"/>
                </a:lnTo>
                <a:close/>
              </a:path>
              <a:path w="5504180" h="208914">
                <a:moveTo>
                  <a:pt x="5401019" y="87062"/>
                </a:moveTo>
                <a:lnTo>
                  <a:pt x="5432473" y="104556"/>
                </a:lnTo>
                <a:lnTo>
                  <a:pt x="5459735" y="89238"/>
                </a:lnTo>
                <a:lnTo>
                  <a:pt x="5468239" y="89238"/>
                </a:lnTo>
                <a:lnTo>
                  <a:pt x="5468239" y="87083"/>
                </a:lnTo>
                <a:lnTo>
                  <a:pt x="5401019" y="870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95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01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07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13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5539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5" h="228600">
                <a:moveTo>
                  <a:pt x="165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1555" y="2528439"/>
            <a:ext cx="203708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Mo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pri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1F487C"/>
                </a:solidFill>
                <a:latin typeface="Calibri"/>
                <a:cs typeface="Calibri"/>
              </a:rPr>
              <a:t>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400" b="1" i="1" spc="-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660"/>
              </a:spcBef>
              <a:tabLst>
                <a:tab pos="132334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8670" y="5837935"/>
            <a:ext cx="1882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eI</a:t>
            </a: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567" y="3519294"/>
            <a:ext cx="967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Priori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4175" y="4704713"/>
            <a:ext cx="217360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Lea</a:t>
            </a:r>
            <a:r>
              <a:rPr sz="2400" b="1" i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ni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4175" y="4018912"/>
            <a:ext cx="1483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Ni</a:t>
            </a:r>
            <a:r>
              <a:rPr sz="2400" b="1" i="1" spc="-30" dirty="0">
                <a:solidFill>
                  <a:srgbClr val="77923B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2400" b="1" i="1" spc="-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spc="-15" dirty="0">
                <a:solidFill>
                  <a:srgbClr val="77923B"/>
                </a:solidFill>
                <a:latin typeface="Calibri"/>
                <a:cs typeface="Calibri"/>
              </a:rPr>
              <a:t>h</a:t>
            </a: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read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0071" y="4555894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31595" y="4174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0927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11654" y="296483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97936" y="2964837"/>
            <a:ext cx="1733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83965" y="296483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81384" y="2690622"/>
            <a:ext cx="939800" cy="382270"/>
          </a:xfrm>
          <a:custGeom>
            <a:avLst/>
            <a:gdLst/>
            <a:ahLst/>
            <a:cxnLst/>
            <a:rect l="l" t="t" r="r" b="b"/>
            <a:pathLst>
              <a:path w="939800" h="382269">
                <a:moveTo>
                  <a:pt x="0" y="382280"/>
                </a:moveTo>
                <a:lnTo>
                  <a:pt x="70405" y="380870"/>
                </a:lnTo>
                <a:lnTo>
                  <a:pt x="140458" y="376737"/>
                </a:lnTo>
                <a:lnTo>
                  <a:pt x="209807" y="370023"/>
                </a:lnTo>
                <a:lnTo>
                  <a:pt x="278099" y="360872"/>
                </a:lnTo>
                <a:lnTo>
                  <a:pt x="344983" y="349427"/>
                </a:lnTo>
                <a:lnTo>
                  <a:pt x="410105" y="335833"/>
                </a:lnTo>
                <a:lnTo>
                  <a:pt x="473113" y="320231"/>
                </a:lnTo>
                <a:lnTo>
                  <a:pt x="533655" y="302765"/>
                </a:lnTo>
                <a:lnTo>
                  <a:pt x="591379" y="283580"/>
                </a:lnTo>
                <a:lnTo>
                  <a:pt x="645932" y="262817"/>
                </a:lnTo>
                <a:lnTo>
                  <a:pt x="696961" y="240621"/>
                </a:lnTo>
                <a:lnTo>
                  <a:pt x="744116" y="217135"/>
                </a:lnTo>
                <a:lnTo>
                  <a:pt x="787042" y="192501"/>
                </a:lnTo>
                <a:lnTo>
                  <a:pt x="825388" y="166865"/>
                </a:lnTo>
                <a:lnTo>
                  <a:pt x="858801" y="140368"/>
                </a:lnTo>
                <a:lnTo>
                  <a:pt x="886929" y="113154"/>
                </a:lnTo>
                <a:lnTo>
                  <a:pt x="925922" y="57150"/>
                </a:lnTo>
                <a:lnTo>
                  <a:pt x="936081" y="28647"/>
                </a:lnTo>
                <a:lnTo>
                  <a:pt x="939545" y="0"/>
                </a:lnTo>
              </a:path>
            </a:pathLst>
          </a:custGeom>
          <a:ln w="158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10639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821307" y="4177281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819783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59" name="object 59"/>
          <p:cNvSpPr txBox="1"/>
          <p:nvPr/>
        </p:nvSpPr>
        <p:spPr>
          <a:xfrm>
            <a:off x="457200" y="1704594"/>
            <a:ext cx="470662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10384" y="3793868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11908" y="4177281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801240" y="456084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796794" y="3793868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792221" y="4944489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801365" y="4177281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02889" y="4560847"/>
            <a:ext cx="1612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782822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87394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793490" y="4182235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791966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30</a:t>
            </a:fld>
            <a:endParaRPr spc="-10" dirty="0"/>
          </a:p>
        </p:txBody>
      </p:sp>
      <p:sp>
        <p:nvSpPr>
          <p:cNvPr id="91" name="object 91"/>
          <p:cNvSpPr txBox="1"/>
          <p:nvPr/>
        </p:nvSpPr>
        <p:spPr>
          <a:xfrm>
            <a:off x="5896741" y="1882644"/>
            <a:ext cx="28492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2800" b="1" i="1" spc="-25" dirty="0">
                <a:solidFill>
                  <a:srgbClr val="1F487C"/>
                </a:solidFill>
                <a:latin typeface="Calibri"/>
                <a:cs typeface="Calibri"/>
              </a:rPr>
              <a:t>GOOD</a:t>
            </a:r>
            <a:r>
              <a:rPr sz="2800" b="1" i="1" spc="-10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ac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thread</a:t>
            </a:r>
            <a:r>
              <a:rPr sz="2800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pr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r>
              <a:rPr sz="2800" i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i="1" spc="-3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1930" y="3924300"/>
            <a:ext cx="990600" cy="1150620"/>
          </a:xfrm>
          <a:custGeom>
            <a:avLst/>
            <a:gdLst/>
            <a:ahLst/>
            <a:cxnLst/>
            <a:rect l="l" t="t" r="r" b="b"/>
            <a:pathLst>
              <a:path w="990600" h="1150620">
                <a:moveTo>
                  <a:pt x="0" y="1150370"/>
                </a:moveTo>
                <a:lnTo>
                  <a:pt x="990599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2530" y="3924300"/>
            <a:ext cx="990600" cy="1150620"/>
          </a:xfrm>
          <a:custGeom>
            <a:avLst/>
            <a:gdLst/>
            <a:ahLst/>
            <a:cxnLst/>
            <a:rect l="l" t="t" r="r" b="b"/>
            <a:pathLst>
              <a:path w="990600" h="1150620">
                <a:moveTo>
                  <a:pt x="0" y="0"/>
                </a:moveTo>
                <a:lnTo>
                  <a:pt x="990599" y="115037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2851922"/>
            <a:ext cx="4933950" cy="441959"/>
          </a:xfrm>
          <a:custGeom>
            <a:avLst/>
            <a:gdLst/>
            <a:ahLst/>
            <a:cxnLst/>
            <a:rect l="l" t="t" r="r" b="b"/>
            <a:pathLst>
              <a:path w="4933950" h="441960">
                <a:moveTo>
                  <a:pt x="4859913" y="0"/>
                </a:moveTo>
                <a:lnTo>
                  <a:pt x="73664" y="0"/>
                </a:lnTo>
                <a:lnTo>
                  <a:pt x="70681" y="59"/>
                </a:lnTo>
                <a:lnTo>
                  <a:pt x="31060" y="13579"/>
                </a:lnTo>
                <a:lnTo>
                  <a:pt x="5521" y="45643"/>
                </a:lnTo>
                <a:lnTo>
                  <a:pt x="0" y="73639"/>
                </a:lnTo>
                <a:lnTo>
                  <a:pt x="0" y="368289"/>
                </a:lnTo>
                <a:lnTo>
                  <a:pt x="13591" y="410898"/>
                </a:lnTo>
                <a:lnTo>
                  <a:pt x="45662" y="436436"/>
                </a:lnTo>
                <a:lnTo>
                  <a:pt x="73664" y="441959"/>
                </a:lnTo>
                <a:lnTo>
                  <a:pt x="4859913" y="441959"/>
                </a:lnTo>
                <a:lnTo>
                  <a:pt x="4902578" y="428359"/>
                </a:lnTo>
                <a:lnTo>
                  <a:pt x="4928077" y="396283"/>
                </a:lnTo>
                <a:lnTo>
                  <a:pt x="4933584" y="368289"/>
                </a:lnTo>
                <a:lnTo>
                  <a:pt x="4933584" y="73639"/>
                </a:lnTo>
                <a:lnTo>
                  <a:pt x="4920026" y="31050"/>
                </a:lnTo>
                <a:lnTo>
                  <a:pt x="4887964" y="5520"/>
                </a:lnTo>
                <a:lnTo>
                  <a:pt x="485991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9261" y="5534671"/>
            <a:ext cx="988060" cy="210185"/>
          </a:xfrm>
          <a:custGeom>
            <a:avLst/>
            <a:gdLst/>
            <a:ahLst/>
            <a:cxnLst/>
            <a:rect l="l" t="t" r="r" b="b"/>
            <a:pathLst>
              <a:path w="988060" h="210185">
                <a:moveTo>
                  <a:pt x="885212" y="123010"/>
                </a:moveTo>
                <a:lnTo>
                  <a:pt x="781687" y="180997"/>
                </a:lnTo>
                <a:lnTo>
                  <a:pt x="777689" y="191166"/>
                </a:lnTo>
                <a:lnTo>
                  <a:pt x="781132" y="203888"/>
                </a:lnTo>
                <a:lnTo>
                  <a:pt x="791277" y="209862"/>
                </a:lnTo>
                <a:lnTo>
                  <a:pt x="803016" y="207985"/>
                </a:lnTo>
                <a:lnTo>
                  <a:pt x="956356" y="123117"/>
                </a:lnTo>
                <a:lnTo>
                  <a:pt x="951856" y="123117"/>
                </a:lnTo>
                <a:lnTo>
                  <a:pt x="885212" y="123010"/>
                </a:lnTo>
                <a:close/>
              </a:path>
              <a:path w="988060" h="210185">
                <a:moveTo>
                  <a:pt x="196540" y="0"/>
                </a:moveTo>
                <a:lnTo>
                  <a:pt x="184784" y="1889"/>
                </a:lnTo>
                <a:lnTo>
                  <a:pt x="0" y="104128"/>
                </a:lnTo>
                <a:lnTo>
                  <a:pt x="184403" y="206998"/>
                </a:lnTo>
                <a:lnTo>
                  <a:pt x="189557" y="208862"/>
                </a:lnTo>
                <a:lnTo>
                  <a:pt x="200430" y="207011"/>
                </a:lnTo>
                <a:lnTo>
                  <a:pt x="209474" y="197256"/>
                </a:lnTo>
                <a:lnTo>
                  <a:pt x="209252" y="185506"/>
                </a:lnTo>
                <a:lnTo>
                  <a:pt x="201417" y="176493"/>
                </a:lnTo>
                <a:lnTo>
                  <a:pt x="103287" y="121750"/>
                </a:lnTo>
                <a:lnTo>
                  <a:pt x="35932" y="121642"/>
                </a:lnTo>
                <a:lnTo>
                  <a:pt x="35932" y="86721"/>
                </a:lnTo>
                <a:lnTo>
                  <a:pt x="102719" y="86721"/>
                </a:lnTo>
                <a:lnTo>
                  <a:pt x="206161" y="28752"/>
                </a:lnTo>
                <a:lnTo>
                  <a:pt x="210164" y="18627"/>
                </a:lnTo>
                <a:lnTo>
                  <a:pt x="206684" y="5954"/>
                </a:lnTo>
                <a:lnTo>
                  <a:pt x="196540" y="0"/>
                </a:lnTo>
                <a:close/>
              </a:path>
              <a:path w="988060" h="210185">
                <a:moveTo>
                  <a:pt x="916099" y="105709"/>
                </a:moveTo>
                <a:lnTo>
                  <a:pt x="885212" y="123010"/>
                </a:lnTo>
                <a:lnTo>
                  <a:pt x="951856" y="123117"/>
                </a:lnTo>
                <a:lnTo>
                  <a:pt x="951856" y="120904"/>
                </a:lnTo>
                <a:lnTo>
                  <a:pt x="943355" y="120904"/>
                </a:lnTo>
                <a:lnTo>
                  <a:pt x="916099" y="105709"/>
                </a:lnTo>
                <a:close/>
              </a:path>
              <a:path w="988060" h="210185">
                <a:moveTo>
                  <a:pt x="798251" y="914"/>
                </a:moveTo>
                <a:lnTo>
                  <a:pt x="787387" y="2809"/>
                </a:lnTo>
                <a:lnTo>
                  <a:pt x="778328" y="12615"/>
                </a:lnTo>
                <a:lnTo>
                  <a:pt x="778599" y="24363"/>
                </a:lnTo>
                <a:lnTo>
                  <a:pt x="786383" y="33393"/>
                </a:lnTo>
                <a:lnTo>
                  <a:pt x="884476" y="88079"/>
                </a:lnTo>
                <a:lnTo>
                  <a:pt x="951856" y="88187"/>
                </a:lnTo>
                <a:lnTo>
                  <a:pt x="951856" y="123117"/>
                </a:lnTo>
                <a:lnTo>
                  <a:pt x="956356" y="123117"/>
                </a:lnTo>
                <a:lnTo>
                  <a:pt x="987801" y="105713"/>
                </a:lnTo>
                <a:lnTo>
                  <a:pt x="803397" y="2782"/>
                </a:lnTo>
                <a:lnTo>
                  <a:pt x="798251" y="914"/>
                </a:lnTo>
                <a:close/>
              </a:path>
              <a:path w="988060" h="210185">
                <a:moveTo>
                  <a:pt x="102528" y="86827"/>
                </a:moveTo>
                <a:lnTo>
                  <a:pt x="71677" y="104116"/>
                </a:lnTo>
                <a:lnTo>
                  <a:pt x="103287" y="121750"/>
                </a:lnTo>
                <a:lnTo>
                  <a:pt x="885212" y="123010"/>
                </a:lnTo>
                <a:lnTo>
                  <a:pt x="916099" y="105709"/>
                </a:lnTo>
                <a:lnTo>
                  <a:pt x="884476" y="88079"/>
                </a:lnTo>
                <a:lnTo>
                  <a:pt x="102528" y="86827"/>
                </a:lnTo>
                <a:close/>
              </a:path>
              <a:path w="988060" h="210185">
                <a:moveTo>
                  <a:pt x="35932" y="86721"/>
                </a:moveTo>
                <a:lnTo>
                  <a:pt x="35932" y="121642"/>
                </a:lnTo>
                <a:lnTo>
                  <a:pt x="103287" y="121750"/>
                </a:lnTo>
                <a:lnTo>
                  <a:pt x="99164" y="119450"/>
                </a:lnTo>
                <a:lnTo>
                  <a:pt x="44314" y="119450"/>
                </a:lnTo>
                <a:lnTo>
                  <a:pt x="44445" y="88924"/>
                </a:lnTo>
                <a:lnTo>
                  <a:pt x="98786" y="88924"/>
                </a:lnTo>
                <a:lnTo>
                  <a:pt x="102528" y="86827"/>
                </a:lnTo>
                <a:lnTo>
                  <a:pt x="35932" y="86721"/>
                </a:lnTo>
                <a:close/>
              </a:path>
              <a:path w="988060" h="210185">
                <a:moveTo>
                  <a:pt x="943474" y="90375"/>
                </a:moveTo>
                <a:lnTo>
                  <a:pt x="916099" y="105709"/>
                </a:lnTo>
                <a:lnTo>
                  <a:pt x="943355" y="120904"/>
                </a:lnTo>
                <a:lnTo>
                  <a:pt x="943474" y="90375"/>
                </a:lnTo>
                <a:close/>
              </a:path>
              <a:path w="988060" h="210185">
                <a:moveTo>
                  <a:pt x="951856" y="90375"/>
                </a:moveTo>
                <a:lnTo>
                  <a:pt x="943474" y="90375"/>
                </a:lnTo>
                <a:lnTo>
                  <a:pt x="943355" y="120904"/>
                </a:lnTo>
                <a:lnTo>
                  <a:pt x="951856" y="120904"/>
                </a:lnTo>
                <a:lnTo>
                  <a:pt x="951856" y="90375"/>
                </a:lnTo>
                <a:close/>
              </a:path>
              <a:path w="988060" h="210185">
                <a:moveTo>
                  <a:pt x="44445" y="88924"/>
                </a:moveTo>
                <a:lnTo>
                  <a:pt x="44314" y="119450"/>
                </a:lnTo>
                <a:lnTo>
                  <a:pt x="71677" y="104116"/>
                </a:lnTo>
                <a:lnTo>
                  <a:pt x="44445" y="88924"/>
                </a:lnTo>
                <a:close/>
              </a:path>
              <a:path w="988060" h="210185">
                <a:moveTo>
                  <a:pt x="71677" y="104116"/>
                </a:moveTo>
                <a:lnTo>
                  <a:pt x="44314" y="119450"/>
                </a:lnTo>
                <a:lnTo>
                  <a:pt x="99164" y="119450"/>
                </a:lnTo>
                <a:lnTo>
                  <a:pt x="71677" y="104116"/>
                </a:lnTo>
                <a:close/>
              </a:path>
              <a:path w="988060" h="210185">
                <a:moveTo>
                  <a:pt x="884476" y="88079"/>
                </a:moveTo>
                <a:lnTo>
                  <a:pt x="916099" y="105709"/>
                </a:lnTo>
                <a:lnTo>
                  <a:pt x="943474" y="90375"/>
                </a:lnTo>
                <a:lnTo>
                  <a:pt x="951856" y="90375"/>
                </a:lnTo>
                <a:lnTo>
                  <a:pt x="951856" y="88187"/>
                </a:lnTo>
                <a:lnTo>
                  <a:pt x="884476" y="88079"/>
                </a:lnTo>
                <a:close/>
              </a:path>
              <a:path w="988060" h="210185">
                <a:moveTo>
                  <a:pt x="98786" y="88924"/>
                </a:moveTo>
                <a:lnTo>
                  <a:pt x="44445" y="88924"/>
                </a:lnTo>
                <a:lnTo>
                  <a:pt x="71677" y="104116"/>
                </a:lnTo>
                <a:lnTo>
                  <a:pt x="98786" y="88924"/>
                </a:lnTo>
                <a:close/>
              </a:path>
              <a:path w="988060" h="210185">
                <a:moveTo>
                  <a:pt x="102719" y="86721"/>
                </a:moveTo>
                <a:lnTo>
                  <a:pt x="35932" y="86721"/>
                </a:lnTo>
                <a:lnTo>
                  <a:pt x="102528" y="86827"/>
                </a:lnTo>
                <a:lnTo>
                  <a:pt x="102719" y="86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410" y="3429761"/>
            <a:ext cx="208915" cy="1929764"/>
          </a:xfrm>
          <a:custGeom>
            <a:avLst/>
            <a:gdLst/>
            <a:ahLst/>
            <a:cxnLst/>
            <a:rect l="l" t="t" r="r" b="b"/>
            <a:pathLst>
              <a:path w="208915" h="1929764">
                <a:moveTo>
                  <a:pt x="104611" y="71800"/>
                </a:moveTo>
                <a:lnTo>
                  <a:pt x="87033" y="103356"/>
                </a:lnTo>
                <a:lnTo>
                  <a:pt x="85563" y="1929252"/>
                </a:lnTo>
                <a:lnTo>
                  <a:pt x="120484" y="1929383"/>
                </a:lnTo>
                <a:lnTo>
                  <a:pt x="121954" y="102675"/>
                </a:lnTo>
                <a:lnTo>
                  <a:pt x="104611" y="71800"/>
                </a:lnTo>
                <a:close/>
              </a:path>
              <a:path w="208915" h="1929764">
                <a:moveTo>
                  <a:pt x="124521" y="35935"/>
                </a:moveTo>
                <a:lnTo>
                  <a:pt x="87087" y="35935"/>
                </a:lnTo>
                <a:lnTo>
                  <a:pt x="122008" y="36057"/>
                </a:lnTo>
                <a:lnTo>
                  <a:pt x="121954" y="102675"/>
                </a:lnTo>
                <a:lnTo>
                  <a:pt x="180131" y="206241"/>
                </a:lnTo>
                <a:lnTo>
                  <a:pt x="190256" y="210208"/>
                </a:lnTo>
                <a:lnTo>
                  <a:pt x="202941" y="206673"/>
                </a:lnTo>
                <a:lnTo>
                  <a:pt x="208873" y="196514"/>
                </a:lnTo>
                <a:lnTo>
                  <a:pt x="206971" y="184769"/>
                </a:lnTo>
                <a:lnTo>
                  <a:pt x="124521" y="35935"/>
                </a:lnTo>
                <a:close/>
              </a:path>
              <a:path w="208915" h="1929764">
                <a:moveTo>
                  <a:pt x="104613" y="0"/>
                </a:moveTo>
                <a:lnTo>
                  <a:pt x="1862" y="184647"/>
                </a:lnTo>
                <a:lnTo>
                  <a:pt x="0" y="189794"/>
                </a:lnTo>
                <a:lnTo>
                  <a:pt x="1896" y="200663"/>
                </a:lnTo>
                <a:lnTo>
                  <a:pt x="11686" y="209744"/>
                </a:lnTo>
                <a:lnTo>
                  <a:pt x="23397" y="209427"/>
                </a:lnTo>
                <a:lnTo>
                  <a:pt x="32342" y="201533"/>
                </a:lnTo>
                <a:lnTo>
                  <a:pt x="87033" y="103356"/>
                </a:lnTo>
                <a:lnTo>
                  <a:pt x="87087" y="35935"/>
                </a:lnTo>
                <a:lnTo>
                  <a:pt x="124521" y="35935"/>
                </a:lnTo>
                <a:lnTo>
                  <a:pt x="104613" y="0"/>
                </a:lnTo>
                <a:close/>
              </a:path>
              <a:path w="208915" h="1929764">
                <a:moveTo>
                  <a:pt x="87087" y="35935"/>
                </a:moveTo>
                <a:lnTo>
                  <a:pt x="87033" y="103356"/>
                </a:lnTo>
                <a:lnTo>
                  <a:pt x="104611" y="71800"/>
                </a:lnTo>
                <a:lnTo>
                  <a:pt x="89242" y="44439"/>
                </a:lnTo>
                <a:lnTo>
                  <a:pt x="122001" y="44439"/>
                </a:lnTo>
                <a:lnTo>
                  <a:pt x="122008" y="36057"/>
                </a:lnTo>
                <a:lnTo>
                  <a:pt x="87087" y="35935"/>
                </a:lnTo>
                <a:close/>
              </a:path>
              <a:path w="208915" h="1929764">
                <a:moveTo>
                  <a:pt x="122001" y="44439"/>
                </a:moveTo>
                <a:lnTo>
                  <a:pt x="119853" y="44439"/>
                </a:lnTo>
                <a:lnTo>
                  <a:pt x="104611" y="71800"/>
                </a:lnTo>
                <a:lnTo>
                  <a:pt x="121954" y="102675"/>
                </a:lnTo>
                <a:lnTo>
                  <a:pt x="122001" y="44439"/>
                </a:lnTo>
                <a:close/>
              </a:path>
              <a:path w="208915" h="1929764">
                <a:moveTo>
                  <a:pt x="119853" y="44439"/>
                </a:moveTo>
                <a:lnTo>
                  <a:pt x="89242" y="44439"/>
                </a:lnTo>
                <a:lnTo>
                  <a:pt x="104611" y="71800"/>
                </a:lnTo>
                <a:lnTo>
                  <a:pt x="119853" y="444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0024" y="5253774"/>
            <a:ext cx="5504180" cy="208915"/>
          </a:xfrm>
          <a:custGeom>
            <a:avLst/>
            <a:gdLst/>
            <a:ahLst/>
            <a:cxnLst/>
            <a:rect l="l" t="t" r="r" b="b"/>
            <a:pathLst>
              <a:path w="5504180" h="208914">
                <a:moveTo>
                  <a:pt x="5401457" y="121984"/>
                </a:moveTo>
                <a:lnTo>
                  <a:pt x="5298031" y="180098"/>
                </a:lnTo>
                <a:lnTo>
                  <a:pt x="5294083" y="190276"/>
                </a:lnTo>
                <a:lnTo>
                  <a:pt x="5297626" y="202920"/>
                </a:lnTo>
                <a:lnTo>
                  <a:pt x="5307725" y="208867"/>
                </a:lnTo>
                <a:lnTo>
                  <a:pt x="5319527" y="206967"/>
                </a:lnTo>
                <a:lnTo>
                  <a:pt x="5472600" y="122004"/>
                </a:lnTo>
                <a:lnTo>
                  <a:pt x="5401457" y="121984"/>
                </a:lnTo>
                <a:close/>
              </a:path>
              <a:path w="5504180" h="208914">
                <a:moveTo>
                  <a:pt x="5432473" y="104556"/>
                </a:moveTo>
                <a:lnTo>
                  <a:pt x="5401457" y="121984"/>
                </a:lnTo>
                <a:lnTo>
                  <a:pt x="5468239" y="122004"/>
                </a:lnTo>
                <a:lnTo>
                  <a:pt x="5468239" y="119718"/>
                </a:lnTo>
                <a:lnTo>
                  <a:pt x="5459735" y="119718"/>
                </a:lnTo>
                <a:lnTo>
                  <a:pt x="5432473" y="104556"/>
                </a:lnTo>
                <a:close/>
              </a:path>
              <a:path w="5504180" h="208914">
                <a:moveTo>
                  <a:pt x="5314369" y="0"/>
                </a:moveTo>
                <a:lnTo>
                  <a:pt x="5303506" y="1898"/>
                </a:lnTo>
                <a:lnTo>
                  <a:pt x="5294428" y="11693"/>
                </a:lnTo>
                <a:lnTo>
                  <a:pt x="5294750" y="23403"/>
                </a:lnTo>
                <a:lnTo>
                  <a:pt x="5302642" y="32350"/>
                </a:lnTo>
                <a:lnTo>
                  <a:pt x="5401019" y="87062"/>
                </a:lnTo>
                <a:lnTo>
                  <a:pt x="5468239" y="87083"/>
                </a:lnTo>
                <a:lnTo>
                  <a:pt x="5468239" y="122004"/>
                </a:lnTo>
                <a:lnTo>
                  <a:pt x="5472600" y="122004"/>
                </a:lnTo>
                <a:lnTo>
                  <a:pt x="5504175" y="104478"/>
                </a:lnTo>
                <a:lnTo>
                  <a:pt x="5319527" y="1870"/>
                </a:lnTo>
                <a:lnTo>
                  <a:pt x="5314369" y="0"/>
                </a:lnTo>
                <a:close/>
              </a:path>
              <a:path w="5504180" h="208914">
                <a:moveTo>
                  <a:pt x="0" y="85428"/>
                </a:moveTo>
                <a:lnTo>
                  <a:pt x="0" y="120361"/>
                </a:lnTo>
                <a:lnTo>
                  <a:pt x="5401457" y="121984"/>
                </a:lnTo>
                <a:lnTo>
                  <a:pt x="5432473" y="104556"/>
                </a:lnTo>
                <a:lnTo>
                  <a:pt x="5401019" y="87062"/>
                </a:lnTo>
                <a:lnTo>
                  <a:pt x="0" y="85428"/>
                </a:lnTo>
                <a:close/>
              </a:path>
              <a:path w="5504180" h="208914">
                <a:moveTo>
                  <a:pt x="5459735" y="89238"/>
                </a:moveTo>
                <a:lnTo>
                  <a:pt x="5432473" y="104556"/>
                </a:lnTo>
                <a:lnTo>
                  <a:pt x="5459735" y="119718"/>
                </a:lnTo>
                <a:lnTo>
                  <a:pt x="5459735" y="89238"/>
                </a:lnTo>
                <a:close/>
              </a:path>
              <a:path w="5504180" h="208914">
                <a:moveTo>
                  <a:pt x="5468239" y="89238"/>
                </a:moveTo>
                <a:lnTo>
                  <a:pt x="5459735" y="89238"/>
                </a:lnTo>
                <a:lnTo>
                  <a:pt x="5459735" y="119718"/>
                </a:lnTo>
                <a:lnTo>
                  <a:pt x="5468239" y="119718"/>
                </a:lnTo>
                <a:lnTo>
                  <a:pt x="5468239" y="89238"/>
                </a:lnTo>
                <a:close/>
              </a:path>
              <a:path w="5504180" h="208914">
                <a:moveTo>
                  <a:pt x="5401019" y="87062"/>
                </a:moveTo>
                <a:lnTo>
                  <a:pt x="5432473" y="104556"/>
                </a:lnTo>
                <a:lnTo>
                  <a:pt x="5459735" y="89238"/>
                </a:lnTo>
                <a:lnTo>
                  <a:pt x="5468239" y="89238"/>
                </a:lnTo>
                <a:lnTo>
                  <a:pt x="5468239" y="87083"/>
                </a:lnTo>
                <a:lnTo>
                  <a:pt x="5401019" y="8706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7791" y="38099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95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01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07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1384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64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7791" y="4495776"/>
            <a:ext cx="445134" cy="194945"/>
          </a:xfrm>
          <a:custGeom>
            <a:avLst/>
            <a:gdLst/>
            <a:ahLst/>
            <a:cxnLst/>
            <a:rect l="l" t="t" r="r" b="b"/>
            <a:pathLst>
              <a:path w="445134" h="194945">
                <a:moveTo>
                  <a:pt x="0" y="194583"/>
                </a:moveTo>
                <a:lnTo>
                  <a:pt x="444959" y="194583"/>
                </a:lnTo>
                <a:lnTo>
                  <a:pt x="444959" y="0"/>
                </a:lnTo>
                <a:lnTo>
                  <a:pt x="0" y="0"/>
                </a:lnTo>
                <a:lnTo>
                  <a:pt x="0" y="194583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1954" y="4562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1954" y="4181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1954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5539" y="5257800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5" h="228600">
                <a:moveTo>
                  <a:pt x="1655" y="0"/>
                </a:moveTo>
                <a:lnTo>
                  <a:pt x="0" y="228599"/>
                </a:lnTo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19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2554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31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037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94360" y="297175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1384" y="2690622"/>
            <a:ext cx="939800" cy="382270"/>
          </a:xfrm>
          <a:custGeom>
            <a:avLst/>
            <a:gdLst/>
            <a:ahLst/>
            <a:cxnLst/>
            <a:rect l="l" t="t" r="r" b="b"/>
            <a:pathLst>
              <a:path w="939800" h="382269">
                <a:moveTo>
                  <a:pt x="0" y="382280"/>
                </a:moveTo>
                <a:lnTo>
                  <a:pt x="70405" y="380870"/>
                </a:lnTo>
                <a:lnTo>
                  <a:pt x="140458" y="376737"/>
                </a:lnTo>
                <a:lnTo>
                  <a:pt x="209807" y="370023"/>
                </a:lnTo>
                <a:lnTo>
                  <a:pt x="278099" y="360872"/>
                </a:lnTo>
                <a:lnTo>
                  <a:pt x="344983" y="349427"/>
                </a:lnTo>
                <a:lnTo>
                  <a:pt x="410105" y="335833"/>
                </a:lnTo>
                <a:lnTo>
                  <a:pt x="473113" y="320231"/>
                </a:lnTo>
                <a:lnTo>
                  <a:pt x="533655" y="302765"/>
                </a:lnTo>
                <a:lnTo>
                  <a:pt x="591379" y="283580"/>
                </a:lnTo>
                <a:lnTo>
                  <a:pt x="645932" y="262817"/>
                </a:lnTo>
                <a:lnTo>
                  <a:pt x="696961" y="240621"/>
                </a:lnTo>
                <a:lnTo>
                  <a:pt x="744116" y="217135"/>
                </a:lnTo>
                <a:lnTo>
                  <a:pt x="787042" y="192501"/>
                </a:lnTo>
                <a:lnTo>
                  <a:pt x="825388" y="166865"/>
                </a:lnTo>
                <a:lnTo>
                  <a:pt x="858801" y="140368"/>
                </a:lnTo>
                <a:lnTo>
                  <a:pt x="886929" y="113154"/>
                </a:lnTo>
                <a:lnTo>
                  <a:pt x="925922" y="57150"/>
                </a:lnTo>
                <a:lnTo>
                  <a:pt x="936081" y="28647"/>
                </a:lnTo>
                <a:lnTo>
                  <a:pt x="939545" y="0"/>
                </a:lnTo>
              </a:path>
            </a:pathLst>
          </a:custGeom>
          <a:ln w="158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212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212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212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69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118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Shu</a:t>
            </a:r>
            <a:r>
              <a:rPr sz="3600" u="none" spc="-60" dirty="0"/>
              <a:t>f</a:t>
            </a:r>
            <a:r>
              <a:rPr sz="3600" u="none" dirty="0"/>
              <a:t>fling:</a:t>
            </a:r>
            <a:r>
              <a:rPr sz="3600" u="none" spc="-30" dirty="0"/>
              <a:t> </a:t>
            </a:r>
            <a:r>
              <a:rPr sz="3600" u="none" dirty="0"/>
              <a:t>Roun</a:t>
            </a:r>
            <a:r>
              <a:rPr sz="3600" u="none" spc="5" dirty="0"/>
              <a:t>d</a:t>
            </a:r>
            <a:r>
              <a:rPr sz="3600" u="none" dirty="0"/>
              <a:t>-Robin vs. Niceness-</a:t>
            </a:r>
            <a:r>
              <a:rPr sz="3600" u="none" spc="-335" dirty="0"/>
              <a:t>A</a:t>
            </a:r>
            <a:r>
              <a:rPr sz="3600" u="none" dirty="0"/>
              <a:t>ware</a:t>
            </a:r>
            <a:endParaRPr sz="3600"/>
          </a:p>
        </p:txBody>
      </p:sp>
      <p:sp>
        <p:nvSpPr>
          <p:cNvPr id="45" name="object 45"/>
          <p:cNvSpPr txBox="1"/>
          <p:nvPr/>
        </p:nvSpPr>
        <p:spPr>
          <a:xfrm>
            <a:off x="593852" y="1247135"/>
            <a:ext cx="39433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b="1" i="1" spc="-15" dirty="0">
                <a:latin typeface="Calibri"/>
                <a:cs typeface="Calibri"/>
              </a:rPr>
              <a:t>1.</a:t>
            </a:r>
            <a:r>
              <a:rPr sz="3000" b="1" i="1" spc="-15" dirty="0">
                <a:latin typeface="Times New Roman"/>
                <a:cs typeface="Times New Roman"/>
              </a:rPr>
              <a:t>	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oun</a:t>
            </a:r>
            <a:r>
              <a:rPr sz="3000" b="1" i="1" spc="5" dirty="0">
                <a:latin typeface="Calibri"/>
                <a:cs typeface="Calibri"/>
              </a:rPr>
              <a:t>d-</a:t>
            </a:r>
            <a:r>
              <a:rPr sz="3000" b="1" i="1" spc="-65" dirty="0">
                <a:latin typeface="Calibri"/>
                <a:cs typeface="Calibri"/>
              </a:rPr>
              <a:t>R</a:t>
            </a:r>
            <a:r>
              <a:rPr sz="3000" b="1" i="1" spc="-5" dirty="0">
                <a:latin typeface="Calibri"/>
                <a:cs typeface="Calibri"/>
              </a:rPr>
              <a:t>obi</a:t>
            </a:r>
            <a:r>
              <a:rPr sz="3000" b="1" i="1" dirty="0">
                <a:latin typeface="Calibri"/>
                <a:cs typeface="Calibri"/>
              </a:rPr>
              <a:t>n</a:t>
            </a:r>
            <a:r>
              <a:rPr sz="3000" b="1" i="1" spc="-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7200" y="1704594"/>
            <a:ext cx="4706620" cy="533400"/>
          </a:xfrm>
          <a:prstGeom prst="rect">
            <a:avLst/>
          </a:prstGeom>
          <a:ln w="571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  <a:tabLst>
                <a:tab pos="577850" algn="l"/>
              </a:tabLst>
            </a:pPr>
            <a:r>
              <a:rPr sz="3000" b="1" i="1" dirty="0">
                <a:latin typeface="Calibri"/>
                <a:cs typeface="Calibri"/>
              </a:rPr>
              <a:t>2.</a:t>
            </a:r>
            <a:r>
              <a:rPr sz="3000" b="1" i="1" dirty="0">
                <a:latin typeface="Times New Roman"/>
                <a:cs typeface="Times New Roman"/>
              </a:rPr>
              <a:t>	</a:t>
            </a:r>
            <a:r>
              <a:rPr sz="3000" b="1" i="1" spc="-5" dirty="0">
                <a:latin typeface="Calibri"/>
                <a:cs typeface="Calibri"/>
              </a:rPr>
              <a:t>Ni</a:t>
            </a:r>
            <a:r>
              <a:rPr sz="3000" b="1" i="1" spc="-30" dirty="0">
                <a:latin typeface="Calibri"/>
                <a:cs typeface="Calibri"/>
              </a:rPr>
              <a:t>c</a:t>
            </a:r>
            <a:r>
              <a:rPr sz="3000" b="1" i="1" spc="-5" dirty="0">
                <a:latin typeface="Calibri"/>
                <a:cs typeface="Calibri"/>
              </a:rPr>
              <a:t>ene</a:t>
            </a:r>
            <a:r>
              <a:rPr sz="3000" b="1" i="1" spc="5" dirty="0">
                <a:latin typeface="Calibri"/>
                <a:cs typeface="Calibri"/>
              </a:rPr>
              <a:t>ss</a:t>
            </a:r>
            <a:r>
              <a:rPr sz="3000" b="1" i="1" dirty="0">
                <a:latin typeface="Calibri"/>
                <a:cs typeface="Calibri"/>
              </a:rPr>
              <a:t>-A</a:t>
            </a:r>
            <a:r>
              <a:rPr sz="3000" b="1" i="1" spc="-15" dirty="0">
                <a:latin typeface="Calibri"/>
                <a:cs typeface="Calibri"/>
              </a:rPr>
              <a:t>w</a:t>
            </a:r>
            <a:r>
              <a:rPr sz="3000" b="1" i="1" dirty="0">
                <a:latin typeface="Calibri"/>
                <a:cs typeface="Calibri"/>
              </a:rPr>
              <a:t>are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Calibri"/>
                <a:cs typeface="Calibri"/>
              </a:rPr>
              <a:t>shu</a:t>
            </a:r>
            <a:r>
              <a:rPr sz="3000" i="1" spc="10" dirty="0">
                <a:latin typeface="Calibri"/>
                <a:cs typeface="Calibri"/>
              </a:rPr>
              <a:t>f</a:t>
            </a:r>
            <a:r>
              <a:rPr sz="3000" i="1" spc="-5" dirty="0">
                <a:latin typeface="Calibri"/>
                <a:cs typeface="Calibri"/>
              </a:rPr>
              <a:t>f</a:t>
            </a:r>
            <a:r>
              <a:rPr sz="3000" i="1" spc="-10" dirty="0">
                <a:latin typeface="Calibri"/>
                <a:cs typeface="Calibri"/>
              </a:rPr>
              <a:t>l</a:t>
            </a:r>
            <a:r>
              <a:rPr sz="3000" i="1" dirty="0">
                <a:latin typeface="Calibri"/>
                <a:cs typeface="Calibri"/>
              </a:rPr>
              <a:t>i</a:t>
            </a:r>
            <a:r>
              <a:rPr sz="3000" i="1" spc="-5" dirty="0">
                <a:latin typeface="Calibri"/>
                <a:cs typeface="Calibri"/>
              </a:rPr>
              <a:t>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1555" y="2528439"/>
            <a:ext cx="203708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Mo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1F487C"/>
                </a:solidFill>
                <a:latin typeface="Calibri"/>
                <a:cs typeface="Calibri"/>
              </a:rPr>
              <a:t>pri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1F487C"/>
                </a:solidFill>
                <a:latin typeface="Calibri"/>
                <a:cs typeface="Calibri"/>
              </a:rPr>
              <a:t>ri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400" b="1" i="1" spc="-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660"/>
              </a:spcBef>
              <a:tabLst>
                <a:tab pos="132334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8670" y="5837935"/>
            <a:ext cx="1882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eI</a:t>
            </a: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5567" y="3519294"/>
            <a:ext cx="967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Priori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94175" y="4704713"/>
            <a:ext cx="217360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Lea</a:t>
            </a:r>
            <a:r>
              <a:rPr sz="2400" b="1" i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ni</a:t>
            </a:r>
            <a:r>
              <a:rPr sz="2400" b="1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94175" y="4018912"/>
            <a:ext cx="1483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Ni</a:t>
            </a:r>
            <a:r>
              <a:rPr sz="2400" b="1" i="1" spc="-30" dirty="0">
                <a:solidFill>
                  <a:srgbClr val="77923B"/>
                </a:solidFill>
                <a:latin typeface="Calibri"/>
                <a:cs typeface="Calibri"/>
              </a:rPr>
              <a:t>c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2400" b="1" i="1" spc="-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b="1" i="1" spc="-15" dirty="0">
                <a:solidFill>
                  <a:srgbClr val="77923B"/>
                </a:solidFill>
                <a:latin typeface="Calibri"/>
                <a:cs typeface="Calibri"/>
              </a:rPr>
              <a:t>h</a:t>
            </a:r>
            <a:r>
              <a:rPr sz="2400" b="1" i="1" spc="-20" dirty="0">
                <a:solidFill>
                  <a:srgbClr val="77923B"/>
                </a:solidFill>
                <a:latin typeface="Calibri"/>
                <a:cs typeface="Calibri"/>
              </a:rPr>
              <a:t>read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30071" y="4555894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31595" y="4174868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0927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11654" y="296483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7936" y="2964837"/>
            <a:ext cx="1733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83965" y="296483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10639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21307" y="4177281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19783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10384" y="3793868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18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57" y="221277"/>
                </a:lnTo>
                <a:lnTo>
                  <a:pt x="560057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811908" y="4177281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118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57" y="221265"/>
                </a:lnTo>
                <a:lnTo>
                  <a:pt x="560057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801240" y="4560847"/>
            <a:ext cx="1822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024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796794" y="3793868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024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792221" y="4944489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02479" y="4183975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801365" y="4177281"/>
            <a:ext cx="163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024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802889" y="4560847"/>
            <a:ext cx="1612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3079" y="3800438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82822" y="3793868"/>
            <a:ext cx="182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93079" y="4950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787394" y="4944489"/>
            <a:ext cx="172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93079" y="4188797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77"/>
                </a:moveTo>
                <a:lnTo>
                  <a:pt x="560045" y="221277"/>
                </a:lnTo>
                <a:lnTo>
                  <a:pt x="560045" y="0"/>
                </a:lnTo>
                <a:lnTo>
                  <a:pt x="0" y="0"/>
                </a:lnTo>
                <a:lnTo>
                  <a:pt x="0" y="221277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793490" y="4182235"/>
            <a:ext cx="161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93079" y="4567392"/>
            <a:ext cx="560070" cy="221615"/>
          </a:xfrm>
          <a:custGeom>
            <a:avLst/>
            <a:gdLst/>
            <a:ahLst/>
            <a:cxnLst/>
            <a:rect l="l" t="t" r="r" b="b"/>
            <a:pathLst>
              <a:path w="560070" h="221614">
                <a:moveTo>
                  <a:pt x="0" y="221265"/>
                </a:moveTo>
                <a:lnTo>
                  <a:pt x="560045" y="221265"/>
                </a:lnTo>
                <a:lnTo>
                  <a:pt x="560045" y="0"/>
                </a:lnTo>
                <a:lnTo>
                  <a:pt x="0" y="0"/>
                </a:lnTo>
                <a:lnTo>
                  <a:pt x="0" y="221265"/>
                </a:lnTo>
                <a:close/>
              </a:path>
            </a:pathLst>
          </a:custGeom>
          <a:ln w="25399">
            <a:solidFill>
              <a:srgbClr val="708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791966" y="4560847"/>
            <a:ext cx="164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896741" y="1882644"/>
            <a:ext cx="28492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2800" b="1" i="1" spc="-25" dirty="0">
                <a:solidFill>
                  <a:srgbClr val="1F487C"/>
                </a:solidFill>
                <a:latin typeface="Calibri"/>
                <a:cs typeface="Calibri"/>
              </a:rPr>
              <a:t>GOOD</a:t>
            </a:r>
            <a:r>
              <a:rPr sz="2800" b="1" i="1" spc="-10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ac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h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thread</a:t>
            </a:r>
            <a:r>
              <a:rPr sz="2800" i="1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pr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r>
              <a:rPr sz="2800" i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i="1" spc="-3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91930" y="5172075"/>
            <a:ext cx="1452245" cy="443230"/>
          </a:xfrm>
          <a:custGeom>
            <a:avLst/>
            <a:gdLst/>
            <a:ahLst/>
            <a:cxnLst/>
            <a:rect l="l" t="t" r="r" b="b"/>
            <a:pathLst>
              <a:path w="1452245" h="443229">
                <a:moveTo>
                  <a:pt x="0" y="0"/>
                </a:moveTo>
                <a:lnTo>
                  <a:pt x="23274" y="49467"/>
                </a:lnTo>
                <a:lnTo>
                  <a:pt x="62383" y="81345"/>
                </a:lnTo>
                <a:lnTo>
                  <a:pt x="117824" y="111565"/>
                </a:lnTo>
                <a:lnTo>
                  <a:pt x="187421" y="139463"/>
                </a:lnTo>
                <a:lnTo>
                  <a:pt x="226847" y="152332"/>
                </a:lnTo>
                <a:lnTo>
                  <a:pt x="268995" y="164371"/>
                </a:lnTo>
                <a:lnTo>
                  <a:pt x="313593" y="175496"/>
                </a:lnTo>
                <a:lnTo>
                  <a:pt x="360369" y="185625"/>
                </a:lnTo>
                <a:lnTo>
                  <a:pt x="409051" y="194672"/>
                </a:lnTo>
                <a:lnTo>
                  <a:pt x="459365" y="202557"/>
                </a:lnTo>
                <a:lnTo>
                  <a:pt x="511041" y="209194"/>
                </a:lnTo>
                <a:lnTo>
                  <a:pt x="563806" y="214501"/>
                </a:lnTo>
                <a:lnTo>
                  <a:pt x="617387" y="218395"/>
                </a:lnTo>
                <a:lnTo>
                  <a:pt x="671513" y="220793"/>
                </a:lnTo>
                <a:lnTo>
                  <a:pt x="725911" y="221610"/>
                </a:lnTo>
                <a:lnTo>
                  <a:pt x="780313" y="222427"/>
                </a:lnTo>
                <a:lnTo>
                  <a:pt x="834440" y="224822"/>
                </a:lnTo>
                <a:lnTo>
                  <a:pt x="888021" y="228713"/>
                </a:lnTo>
                <a:lnTo>
                  <a:pt x="940783" y="234015"/>
                </a:lnTo>
                <a:lnTo>
                  <a:pt x="992455" y="240647"/>
                </a:lnTo>
                <a:lnTo>
                  <a:pt x="1042765" y="248524"/>
                </a:lnTo>
                <a:lnTo>
                  <a:pt x="1091441" y="257565"/>
                </a:lnTo>
                <a:lnTo>
                  <a:pt x="1138210" y="267686"/>
                </a:lnTo>
                <a:lnTo>
                  <a:pt x="1182801" y="278803"/>
                </a:lnTo>
                <a:lnTo>
                  <a:pt x="1224941" y="290835"/>
                </a:lnTo>
                <a:lnTo>
                  <a:pt x="1264359" y="303698"/>
                </a:lnTo>
                <a:lnTo>
                  <a:pt x="1300783" y="317308"/>
                </a:lnTo>
                <a:lnTo>
                  <a:pt x="1363559" y="346441"/>
                </a:lnTo>
                <a:lnTo>
                  <a:pt x="1411093" y="377568"/>
                </a:lnTo>
                <a:lnTo>
                  <a:pt x="1441209" y="410026"/>
                </a:lnTo>
                <a:lnTo>
                  <a:pt x="1449055" y="426547"/>
                </a:lnTo>
                <a:lnTo>
                  <a:pt x="1451731" y="443151"/>
                </a:lnTo>
              </a:path>
            </a:pathLst>
          </a:custGeom>
          <a:ln w="1587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147189" y="5669758"/>
            <a:ext cx="439420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</a:pPr>
            <a:r>
              <a:rPr sz="2800" b="1" i="1" spc="-25" dirty="0">
                <a:solidFill>
                  <a:srgbClr val="1F487C"/>
                </a:solidFill>
                <a:latin typeface="Calibri"/>
                <a:cs typeface="Calibri"/>
              </a:rPr>
              <a:t>GOOD</a:t>
            </a:r>
            <a:r>
              <a:rPr sz="2800" b="1" i="1" spc="-10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2800" b="1" i="1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Lea</a:t>
            </a:r>
            <a:r>
              <a:rPr sz="2800" i="1" spc="-4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3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800" i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thread</a:t>
            </a:r>
            <a:r>
              <a:rPr sz="2800" i="1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ays</a:t>
            </a:r>
            <a:r>
              <a:rPr sz="2800" i="1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mo</a:t>
            </a:r>
            <a:r>
              <a:rPr sz="2800" i="1" spc="-5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tly</a:t>
            </a:r>
            <a:r>
              <a:rPr sz="2800" i="1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depr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800" i="1" spc="-1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800" i="1" spc="-25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1F487C"/>
                </a:solidFill>
                <a:latin typeface="Calibri"/>
                <a:cs typeface="Calibri"/>
              </a:rPr>
              <a:t>z</a:t>
            </a:r>
            <a:r>
              <a:rPr sz="2800" i="1" spc="-15" dirty="0">
                <a:solidFill>
                  <a:srgbClr val="1F487C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901314" y="5172075"/>
            <a:ext cx="2442845" cy="443230"/>
          </a:xfrm>
          <a:custGeom>
            <a:avLst/>
            <a:gdLst/>
            <a:ahLst/>
            <a:cxnLst/>
            <a:rect l="l" t="t" r="r" b="b"/>
            <a:pathLst>
              <a:path w="2442845" h="443229">
                <a:moveTo>
                  <a:pt x="0" y="0"/>
                </a:moveTo>
                <a:lnTo>
                  <a:pt x="39156" y="49467"/>
                </a:lnTo>
                <a:lnTo>
                  <a:pt x="104950" y="81345"/>
                </a:lnTo>
                <a:lnTo>
                  <a:pt x="148380" y="96704"/>
                </a:lnTo>
                <a:lnTo>
                  <a:pt x="198222" y="111565"/>
                </a:lnTo>
                <a:lnTo>
                  <a:pt x="254017" y="125846"/>
                </a:lnTo>
                <a:lnTo>
                  <a:pt x="315308" y="139463"/>
                </a:lnTo>
                <a:lnTo>
                  <a:pt x="381636" y="152332"/>
                </a:lnTo>
                <a:lnTo>
                  <a:pt x="452544" y="164371"/>
                </a:lnTo>
                <a:lnTo>
                  <a:pt x="527573" y="175496"/>
                </a:lnTo>
                <a:lnTo>
                  <a:pt x="606266" y="185625"/>
                </a:lnTo>
                <a:lnTo>
                  <a:pt x="688164" y="194672"/>
                </a:lnTo>
                <a:lnTo>
                  <a:pt x="772810" y="202557"/>
                </a:lnTo>
                <a:lnTo>
                  <a:pt x="859746" y="209194"/>
                </a:lnTo>
                <a:lnTo>
                  <a:pt x="948514" y="214501"/>
                </a:lnTo>
                <a:lnTo>
                  <a:pt x="1038655" y="218395"/>
                </a:lnTo>
                <a:lnTo>
                  <a:pt x="1129712" y="220793"/>
                </a:lnTo>
                <a:lnTo>
                  <a:pt x="1221226" y="221610"/>
                </a:lnTo>
                <a:lnTo>
                  <a:pt x="1312744" y="222427"/>
                </a:lnTo>
                <a:lnTo>
                  <a:pt x="1403802" y="224822"/>
                </a:lnTo>
                <a:lnTo>
                  <a:pt x="1493943" y="228713"/>
                </a:lnTo>
                <a:lnTo>
                  <a:pt x="1582707" y="234015"/>
                </a:lnTo>
                <a:lnTo>
                  <a:pt x="1669639" y="240647"/>
                </a:lnTo>
                <a:lnTo>
                  <a:pt x="1754279" y="248524"/>
                </a:lnTo>
                <a:lnTo>
                  <a:pt x="1836171" y="257565"/>
                </a:lnTo>
                <a:lnTo>
                  <a:pt x="1914856" y="267686"/>
                </a:lnTo>
                <a:lnTo>
                  <a:pt x="1989876" y="278803"/>
                </a:lnTo>
                <a:lnTo>
                  <a:pt x="2060775" y="290835"/>
                </a:lnTo>
                <a:lnTo>
                  <a:pt x="2127094" y="303698"/>
                </a:lnTo>
                <a:lnTo>
                  <a:pt x="2188376" y="317308"/>
                </a:lnTo>
                <a:lnTo>
                  <a:pt x="2244162" y="331583"/>
                </a:lnTo>
                <a:lnTo>
                  <a:pt x="2293995" y="346441"/>
                </a:lnTo>
                <a:lnTo>
                  <a:pt x="2337417" y="361797"/>
                </a:lnTo>
                <a:lnTo>
                  <a:pt x="2373971" y="377568"/>
                </a:lnTo>
                <a:lnTo>
                  <a:pt x="2424642" y="410026"/>
                </a:lnTo>
                <a:lnTo>
                  <a:pt x="2437844" y="426547"/>
                </a:lnTo>
                <a:lnTo>
                  <a:pt x="2442347" y="443151"/>
                </a:lnTo>
              </a:path>
            </a:pathLst>
          </a:custGeom>
          <a:ln w="1587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11989" y="5172075"/>
            <a:ext cx="3432175" cy="443230"/>
          </a:xfrm>
          <a:custGeom>
            <a:avLst/>
            <a:gdLst/>
            <a:ahLst/>
            <a:cxnLst/>
            <a:rect l="l" t="t" r="r" b="b"/>
            <a:pathLst>
              <a:path w="3432175" h="443229">
                <a:moveTo>
                  <a:pt x="0" y="0"/>
                </a:moveTo>
                <a:lnTo>
                  <a:pt x="24878" y="33114"/>
                </a:lnTo>
                <a:lnTo>
                  <a:pt x="96083" y="65571"/>
                </a:lnTo>
                <a:lnTo>
                  <a:pt x="147450" y="81345"/>
                </a:lnTo>
                <a:lnTo>
                  <a:pt x="208468" y="96704"/>
                </a:lnTo>
                <a:lnTo>
                  <a:pt x="278495" y="111565"/>
                </a:lnTo>
                <a:lnTo>
                  <a:pt x="356886" y="125846"/>
                </a:lnTo>
                <a:lnTo>
                  <a:pt x="443000" y="139463"/>
                </a:lnTo>
                <a:lnTo>
                  <a:pt x="536191" y="152332"/>
                </a:lnTo>
                <a:lnTo>
                  <a:pt x="635818" y="164371"/>
                </a:lnTo>
                <a:lnTo>
                  <a:pt x="741237" y="175496"/>
                </a:lnTo>
                <a:lnTo>
                  <a:pt x="851804" y="185625"/>
                </a:lnTo>
                <a:lnTo>
                  <a:pt x="966876" y="194672"/>
                </a:lnTo>
                <a:lnTo>
                  <a:pt x="1085810" y="202557"/>
                </a:lnTo>
                <a:lnTo>
                  <a:pt x="1207963" y="209194"/>
                </a:lnTo>
                <a:lnTo>
                  <a:pt x="1332691" y="214501"/>
                </a:lnTo>
                <a:lnTo>
                  <a:pt x="1459350" y="218395"/>
                </a:lnTo>
                <a:lnTo>
                  <a:pt x="1587299" y="220793"/>
                </a:lnTo>
                <a:lnTo>
                  <a:pt x="1715892" y="221610"/>
                </a:lnTo>
                <a:lnTo>
                  <a:pt x="1844469" y="222427"/>
                </a:lnTo>
                <a:lnTo>
                  <a:pt x="1972402" y="224822"/>
                </a:lnTo>
                <a:lnTo>
                  <a:pt x="2099048" y="228713"/>
                </a:lnTo>
                <a:lnTo>
                  <a:pt x="2223763" y="234015"/>
                </a:lnTo>
                <a:lnTo>
                  <a:pt x="2345905" y="240647"/>
                </a:lnTo>
                <a:lnTo>
                  <a:pt x="2464830" y="248524"/>
                </a:lnTo>
                <a:lnTo>
                  <a:pt x="2579895" y="257565"/>
                </a:lnTo>
                <a:lnTo>
                  <a:pt x="2690456" y="267686"/>
                </a:lnTo>
                <a:lnTo>
                  <a:pt x="2795869" y="278803"/>
                </a:lnTo>
                <a:lnTo>
                  <a:pt x="2895491" y="290835"/>
                </a:lnTo>
                <a:lnTo>
                  <a:pt x="2988680" y="303698"/>
                </a:lnTo>
                <a:lnTo>
                  <a:pt x="3074790" y="317308"/>
                </a:lnTo>
                <a:lnTo>
                  <a:pt x="3153180" y="331583"/>
                </a:lnTo>
                <a:lnTo>
                  <a:pt x="3223205" y="346441"/>
                </a:lnTo>
                <a:lnTo>
                  <a:pt x="3284223" y="361797"/>
                </a:lnTo>
                <a:lnTo>
                  <a:pt x="3335589" y="377568"/>
                </a:lnTo>
                <a:lnTo>
                  <a:pt x="3376660" y="393672"/>
                </a:lnTo>
                <a:lnTo>
                  <a:pt x="3425346" y="426547"/>
                </a:lnTo>
                <a:lnTo>
                  <a:pt x="3431673" y="443151"/>
                </a:lnTo>
              </a:path>
            </a:pathLst>
          </a:custGeom>
          <a:ln w="1587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43662" y="5172075"/>
            <a:ext cx="529590" cy="443230"/>
          </a:xfrm>
          <a:custGeom>
            <a:avLst/>
            <a:gdLst/>
            <a:ahLst/>
            <a:cxnLst/>
            <a:rect l="l" t="t" r="r" b="b"/>
            <a:pathLst>
              <a:path w="529589" h="443229">
                <a:moveTo>
                  <a:pt x="529468" y="0"/>
                </a:moveTo>
                <a:lnTo>
                  <a:pt x="520981" y="49467"/>
                </a:lnTo>
                <a:lnTo>
                  <a:pt x="497308" y="96704"/>
                </a:lnTo>
                <a:lnTo>
                  <a:pt x="461128" y="139463"/>
                </a:lnTo>
                <a:lnTo>
                  <a:pt x="431384" y="164371"/>
                </a:lnTo>
                <a:lnTo>
                  <a:pt x="398066" y="185625"/>
                </a:lnTo>
                <a:lnTo>
                  <a:pt x="361969" y="202557"/>
                </a:lnTo>
                <a:lnTo>
                  <a:pt x="323887" y="214501"/>
                </a:lnTo>
                <a:lnTo>
                  <a:pt x="284614" y="220793"/>
                </a:lnTo>
                <a:lnTo>
                  <a:pt x="244948" y="222427"/>
                </a:lnTo>
                <a:lnTo>
                  <a:pt x="225213" y="224822"/>
                </a:lnTo>
                <a:lnTo>
                  <a:pt x="186434" y="234015"/>
                </a:lnTo>
                <a:lnTo>
                  <a:pt x="149236" y="248524"/>
                </a:lnTo>
                <a:lnTo>
                  <a:pt x="114417" y="267686"/>
                </a:lnTo>
                <a:lnTo>
                  <a:pt x="82772" y="290835"/>
                </a:lnTo>
                <a:lnTo>
                  <a:pt x="55096" y="317308"/>
                </a:lnTo>
                <a:lnTo>
                  <a:pt x="22765" y="361797"/>
                </a:lnTo>
                <a:lnTo>
                  <a:pt x="3841" y="410026"/>
                </a:lnTo>
                <a:lnTo>
                  <a:pt x="976" y="426547"/>
                </a:lnTo>
                <a:lnTo>
                  <a:pt x="0" y="443151"/>
                </a:lnTo>
              </a:path>
            </a:pathLst>
          </a:custGeom>
          <a:ln w="1587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31</a:t>
            </a:fld>
            <a:endParaRPr spc="-10" dirty="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619254" y="4938097"/>
          <a:ext cx="253998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57"/>
                <a:gridCol w="429268"/>
                <a:gridCol w="560057"/>
                <a:gridCol w="430542"/>
                <a:gridCol w="560057"/>
              </a:tblGrid>
              <a:tr h="123807"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B w="761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B w="761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9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7619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7619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C00000"/>
                      </a:solidFill>
                      <a:prstDash val="solid"/>
                    </a:lnL>
                    <a:lnR w="25399">
                      <a:solidFill>
                        <a:srgbClr val="C00000"/>
                      </a:solidFill>
                      <a:prstDash val="solid"/>
                    </a:lnR>
                    <a:lnT w="25399">
                      <a:solidFill>
                        <a:srgbClr val="C00000"/>
                      </a:solidFill>
                      <a:prstDash val="solid"/>
                    </a:lnT>
                    <a:lnB w="25399">
                      <a:solidFill>
                        <a:srgbClr val="C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TCM</a:t>
            </a:r>
            <a:r>
              <a:rPr u="none" spc="-25" dirty="0"/>
              <a:t> </a:t>
            </a:r>
            <a:r>
              <a:rPr u="none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7086600" y="4343400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1333499" y="0"/>
                </a:moveTo>
                <a:lnTo>
                  <a:pt x="266699" y="0"/>
                </a:lnTo>
                <a:lnTo>
                  <a:pt x="244824" y="883"/>
                </a:lnTo>
                <a:lnTo>
                  <a:pt x="202603" y="7749"/>
                </a:lnTo>
                <a:lnTo>
                  <a:pt x="162881" y="20955"/>
                </a:lnTo>
                <a:lnTo>
                  <a:pt x="126206" y="39952"/>
                </a:lnTo>
                <a:lnTo>
                  <a:pt x="93128" y="64192"/>
                </a:lnTo>
                <a:lnTo>
                  <a:pt x="64194" y="93125"/>
                </a:lnTo>
                <a:lnTo>
                  <a:pt x="39954" y="126204"/>
                </a:lnTo>
                <a:lnTo>
                  <a:pt x="20956" y="162879"/>
                </a:lnTo>
                <a:lnTo>
                  <a:pt x="7750" y="202601"/>
                </a:lnTo>
                <a:lnTo>
                  <a:pt x="883" y="244823"/>
                </a:lnTo>
                <a:lnTo>
                  <a:pt x="0" y="266699"/>
                </a:lnTo>
                <a:lnTo>
                  <a:pt x="0" y="1562099"/>
                </a:lnTo>
                <a:lnTo>
                  <a:pt x="3490" y="1605359"/>
                </a:lnTo>
                <a:lnTo>
                  <a:pt x="13595" y="1646396"/>
                </a:lnTo>
                <a:lnTo>
                  <a:pt x="29765" y="1684662"/>
                </a:lnTo>
                <a:lnTo>
                  <a:pt x="51453" y="1719608"/>
                </a:lnTo>
                <a:lnTo>
                  <a:pt x="78108" y="1750684"/>
                </a:lnTo>
                <a:lnTo>
                  <a:pt x="109183" y="1777341"/>
                </a:lnTo>
                <a:lnTo>
                  <a:pt x="144129" y="1799030"/>
                </a:lnTo>
                <a:lnTo>
                  <a:pt x="182396" y="1815203"/>
                </a:lnTo>
                <a:lnTo>
                  <a:pt x="223436" y="1825309"/>
                </a:lnTo>
                <a:lnTo>
                  <a:pt x="266699" y="1828799"/>
                </a:lnTo>
                <a:lnTo>
                  <a:pt x="1333499" y="1828799"/>
                </a:lnTo>
                <a:lnTo>
                  <a:pt x="1376763" y="1825309"/>
                </a:lnTo>
                <a:lnTo>
                  <a:pt x="1417803" y="1815203"/>
                </a:lnTo>
                <a:lnTo>
                  <a:pt x="1456070" y="1799030"/>
                </a:lnTo>
                <a:lnTo>
                  <a:pt x="1491016" y="1777341"/>
                </a:lnTo>
                <a:lnTo>
                  <a:pt x="1522091" y="1750684"/>
                </a:lnTo>
                <a:lnTo>
                  <a:pt x="1548746" y="1719608"/>
                </a:lnTo>
                <a:lnTo>
                  <a:pt x="1570434" y="1684662"/>
                </a:lnTo>
                <a:lnTo>
                  <a:pt x="1586604" y="1646396"/>
                </a:lnTo>
                <a:lnTo>
                  <a:pt x="1596709" y="1605359"/>
                </a:lnTo>
                <a:lnTo>
                  <a:pt x="1600199" y="1562099"/>
                </a:lnTo>
                <a:lnTo>
                  <a:pt x="1600199" y="266699"/>
                </a:lnTo>
                <a:lnTo>
                  <a:pt x="1596709" y="223434"/>
                </a:lnTo>
                <a:lnTo>
                  <a:pt x="1586604" y="182393"/>
                </a:lnTo>
                <a:lnTo>
                  <a:pt x="1570434" y="144126"/>
                </a:lnTo>
                <a:lnTo>
                  <a:pt x="1548746" y="109181"/>
                </a:lnTo>
                <a:lnTo>
                  <a:pt x="1522091" y="78106"/>
                </a:lnTo>
                <a:lnTo>
                  <a:pt x="1491016" y="51451"/>
                </a:lnTo>
                <a:lnTo>
                  <a:pt x="1456070" y="29764"/>
                </a:lnTo>
                <a:lnTo>
                  <a:pt x="1417803" y="13594"/>
                </a:lnTo>
                <a:lnTo>
                  <a:pt x="1376763" y="3490"/>
                </a:lnTo>
                <a:lnTo>
                  <a:pt x="13334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995553"/>
            <a:ext cx="2438400" cy="1729105"/>
          </a:xfrm>
          <a:custGeom>
            <a:avLst/>
            <a:gdLst/>
            <a:ahLst/>
            <a:cxnLst/>
            <a:rect l="l" t="t" r="r" b="b"/>
            <a:pathLst>
              <a:path w="2438400" h="1729104">
                <a:moveTo>
                  <a:pt x="0" y="1728846"/>
                </a:moveTo>
                <a:lnTo>
                  <a:pt x="2438399" y="1728846"/>
                </a:lnTo>
                <a:lnTo>
                  <a:pt x="2438399" y="0"/>
                </a:lnTo>
                <a:lnTo>
                  <a:pt x="0" y="0"/>
                </a:lnTo>
                <a:lnTo>
                  <a:pt x="0" y="17288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85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1576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82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5" y="523929"/>
                </a:lnTo>
                <a:lnTo>
                  <a:pt x="820732" y="497467"/>
                </a:lnTo>
                <a:lnTo>
                  <a:pt x="837014" y="459070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29" y="48894"/>
                </a:lnTo>
                <a:lnTo>
                  <a:pt x="802267" y="17467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2" y="4617"/>
                </a:lnTo>
                <a:lnTo>
                  <a:pt x="812664" y="26510"/>
                </a:lnTo>
                <a:lnTo>
                  <a:pt x="834021" y="61859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4" y="459070"/>
                </a:lnTo>
                <a:lnTo>
                  <a:pt x="833582" y="472882"/>
                </a:lnTo>
                <a:lnTo>
                  <a:pt x="811689" y="507864"/>
                </a:lnTo>
                <a:lnTo>
                  <a:pt x="776340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24" y="0"/>
                </a:moveTo>
                <a:lnTo>
                  <a:pt x="17741" y="7"/>
                </a:lnTo>
                <a:lnTo>
                  <a:pt x="5182" y="5553"/>
                </a:lnTo>
                <a:lnTo>
                  <a:pt x="0" y="18287"/>
                </a:lnTo>
                <a:lnTo>
                  <a:pt x="6" y="91825"/>
                </a:lnTo>
                <a:lnTo>
                  <a:pt x="5518" y="104389"/>
                </a:lnTo>
                <a:lnTo>
                  <a:pt x="18251" y="109606"/>
                </a:lnTo>
                <a:lnTo>
                  <a:pt x="439467" y="109598"/>
                </a:lnTo>
                <a:lnTo>
                  <a:pt x="452052" y="104043"/>
                </a:lnTo>
                <a:lnTo>
                  <a:pt x="457212" y="91318"/>
                </a:lnTo>
                <a:lnTo>
                  <a:pt x="457204" y="17751"/>
                </a:lnTo>
                <a:lnTo>
                  <a:pt x="451698" y="5206"/>
                </a:lnTo>
                <a:lnTo>
                  <a:pt x="4389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66" y="323469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82" y="5553"/>
                </a:lnTo>
                <a:lnTo>
                  <a:pt x="17741" y="7"/>
                </a:lnTo>
                <a:lnTo>
                  <a:pt x="18251" y="0"/>
                </a:lnTo>
                <a:lnTo>
                  <a:pt x="438924" y="0"/>
                </a:lnTo>
                <a:lnTo>
                  <a:pt x="451698" y="5206"/>
                </a:lnTo>
                <a:lnTo>
                  <a:pt x="457204" y="17751"/>
                </a:lnTo>
                <a:lnTo>
                  <a:pt x="457212" y="18287"/>
                </a:lnTo>
                <a:lnTo>
                  <a:pt x="457212" y="91318"/>
                </a:lnTo>
                <a:lnTo>
                  <a:pt x="452052" y="104043"/>
                </a:lnTo>
                <a:lnTo>
                  <a:pt x="439467" y="109598"/>
                </a:lnTo>
                <a:lnTo>
                  <a:pt x="438924" y="109606"/>
                </a:lnTo>
                <a:lnTo>
                  <a:pt x="18251" y="109606"/>
                </a:lnTo>
                <a:lnTo>
                  <a:pt x="5518" y="104389"/>
                </a:lnTo>
                <a:lnTo>
                  <a:pt x="6" y="91825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295" y="533406"/>
                </a:lnTo>
                <a:lnTo>
                  <a:pt x="789299" y="523941"/>
                </a:lnTo>
                <a:lnTo>
                  <a:pt x="820730" y="497484"/>
                </a:lnTo>
                <a:lnTo>
                  <a:pt x="837014" y="459089"/>
                </a:lnTo>
                <a:lnTo>
                  <a:pt x="838199" y="444514"/>
                </a:lnTo>
                <a:lnTo>
                  <a:pt x="838199" y="88910"/>
                </a:lnTo>
                <a:lnTo>
                  <a:pt x="828727" y="48956"/>
                </a:lnTo>
                <a:lnTo>
                  <a:pt x="802265" y="17508"/>
                </a:lnTo>
                <a:lnTo>
                  <a:pt x="763870" y="1189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455913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9"/>
                </a:lnTo>
                <a:lnTo>
                  <a:pt x="777681" y="4630"/>
                </a:lnTo>
                <a:lnTo>
                  <a:pt x="812662" y="26563"/>
                </a:lnTo>
                <a:lnTo>
                  <a:pt x="834020" y="61912"/>
                </a:lnTo>
                <a:lnTo>
                  <a:pt x="838199" y="88910"/>
                </a:lnTo>
                <a:lnTo>
                  <a:pt x="838199" y="444514"/>
                </a:lnTo>
                <a:lnTo>
                  <a:pt x="837014" y="459089"/>
                </a:lnTo>
                <a:lnTo>
                  <a:pt x="833582" y="472901"/>
                </a:lnTo>
                <a:lnTo>
                  <a:pt x="811685" y="507879"/>
                </a:lnTo>
                <a:lnTo>
                  <a:pt x="776333" y="529231"/>
                </a:lnTo>
                <a:lnTo>
                  <a:pt x="749295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2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295" y="533399"/>
                </a:lnTo>
                <a:lnTo>
                  <a:pt x="789308" y="523929"/>
                </a:lnTo>
                <a:lnTo>
                  <a:pt x="820733" y="497468"/>
                </a:lnTo>
                <a:lnTo>
                  <a:pt x="837014" y="459068"/>
                </a:lnTo>
                <a:lnTo>
                  <a:pt x="838199" y="444489"/>
                </a:lnTo>
                <a:lnTo>
                  <a:pt x="838199" y="88910"/>
                </a:lnTo>
                <a:lnTo>
                  <a:pt x="828727" y="48889"/>
                </a:lnTo>
                <a:lnTo>
                  <a:pt x="802265" y="17464"/>
                </a:lnTo>
                <a:lnTo>
                  <a:pt x="763870" y="1185"/>
                </a:lnTo>
                <a:lnTo>
                  <a:pt x="749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124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295" y="0"/>
                </a:lnTo>
                <a:lnTo>
                  <a:pt x="763870" y="1185"/>
                </a:lnTo>
                <a:lnTo>
                  <a:pt x="777681" y="4616"/>
                </a:lnTo>
                <a:lnTo>
                  <a:pt x="812662" y="26506"/>
                </a:lnTo>
                <a:lnTo>
                  <a:pt x="834020" y="61855"/>
                </a:lnTo>
                <a:lnTo>
                  <a:pt x="838199" y="88910"/>
                </a:lnTo>
                <a:lnTo>
                  <a:pt x="838199" y="444489"/>
                </a:lnTo>
                <a:lnTo>
                  <a:pt x="837014" y="459068"/>
                </a:lnTo>
                <a:lnTo>
                  <a:pt x="833583" y="472882"/>
                </a:lnTo>
                <a:lnTo>
                  <a:pt x="811691" y="507865"/>
                </a:lnTo>
                <a:lnTo>
                  <a:pt x="776344" y="529221"/>
                </a:lnTo>
                <a:lnTo>
                  <a:pt x="7492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55" y="109589"/>
                </a:lnTo>
                <a:lnTo>
                  <a:pt x="452040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85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38100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85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2040" y="104037"/>
                </a:lnTo>
                <a:lnTo>
                  <a:pt x="439455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36" y="0"/>
                </a:moveTo>
                <a:lnTo>
                  <a:pt x="17739" y="6"/>
                </a:lnTo>
                <a:lnTo>
                  <a:pt x="5174" y="5501"/>
                </a:lnTo>
                <a:lnTo>
                  <a:pt x="0" y="18287"/>
                </a:lnTo>
                <a:lnTo>
                  <a:pt x="4" y="91713"/>
                </a:lnTo>
                <a:lnTo>
                  <a:pt x="5472" y="104289"/>
                </a:lnTo>
                <a:lnTo>
                  <a:pt x="18242" y="109478"/>
                </a:lnTo>
                <a:lnTo>
                  <a:pt x="439360" y="109473"/>
                </a:lnTo>
                <a:lnTo>
                  <a:pt x="451988" y="104018"/>
                </a:lnTo>
                <a:lnTo>
                  <a:pt x="457199" y="91308"/>
                </a:lnTo>
                <a:lnTo>
                  <a:pt x="457192" y="17764"/>
                </a:lnTo>
                <a:lnTo>
                  <a:pt x="451678" y="5165"/>
                </a:lnTo>
                <a:lnTo>
                  <a:pt x="4389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479" y="4352925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74" y="5501"/>
                </a:lnTo>
                <a:lnTo>
                  <a:pt x="17739" y="6"/>
                </a:lnTo>
                <a:lnTo>
                  <a:pt x="18242" y="0"/>
                </a:lnTo>
                <a:lnTo>
                  <a:pt x="438936" y="0"/>
                </a:lnTo>
                <a:lnTo>
                  <a:pt x="451678" y="5165"/>
                </a:lnTo>
                <a:lnTo>
                  <a:pt x="457192" y="1776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88" y="104018"/>
                </a:lnTo>
                <a:lnTo>
                  <a:pt x="439360" y="109473"/>
                </a:lnTo>
                <a:lnTo>
                  <a:pt x="438936" y="109478"/>
                </a:lnTo>
                <a:lnTo>
                  <a:pt x="18242" y="109478"/>
                </a:lnTo>
                <a:lnTo>
                  <a:pt x="5472" y="104289"/>
                </a:lnTo>
                <a:lnTo>
                  <a:pt x="4" y="9171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8142" y="4700622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4727" y="4800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66" y="327"/>
                </a:lnTo>
                <a:lnTo>
                  <a:pt x="22339" y="17021"/>
                </a:lnTo>
                <a:lnTo>
                  <a:pt x="1562" y="52494"/>
                </a:lnTo>
                <a:lnTo>
                  <a:pt x="0" y="66937"/>
                </a:lnTo>
                <a:lnTo>
                  <a:pt x="0" y="334780"/>
                </a:lnTo>
                <a:lnTo>
                  <a:pt x="17011" y="379361"/>
                </a:lnTo>
                <a:lnTo>
                  <a:pt x="52485" y="400142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4" y="384692"/>
                </a:lnTo>
                <a:lnTo>
                  <a:pt x="705695" y="349223"/>
                </a:lnTo>
                <a:lnTo>
                  <a:pt x="707257" y="334780"/>
                </a:lnTo>
                <a:lnTo>
                  <a:pt x="707257" y="66937"/>
                </a:lnTo>
                <a:lnTo>
                  <a:pt x="690243" y="22347"/>
                </a:lnTo>
                <a:lnTo>
                  <a:pt x="654770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8742" y="4932295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37"/>
                </a:moveTo>
                <a:lnTo>
                  <a:pt x="13064" y="27203"/>
                </a:lnTo>
                <a:lnTo>
                  <a:pt x="46272" y="3250"/>
                </a:lnTo>
                <a:lnTo>
                  <a:pt x="66934" y="0"/>
                </a:lnTo>
                <a:lnTo>
                  <a:pt x="640323" y="0"/>
                </a:lnTo>
                <a:lnTo>
                  <a:pt x="654770" y="1563"/>
                </a:lnTo>
                <a:lnTo>
                  <a:pt x="668127" y="6031"/>
                </a:lnTo>
                <a:lnTo>
                  <a:pt x="698336" y="33528"/>
                </a:lnTo>
                <a:lnTo>
                  <a:pt x="707257" y="66937"/>
                </a:lnTo>
                <a:lnTo>
                  <a:pt x="707257" y="334780"/>
                </a:lnTo>
                <a:lnTo>
                  <a:pt x="705695" y="349223"/>
                </a:lnTo>
                <a:lnTo>
                  <a:pt x="701228" y="362578"/>
                </a:lnTo>
                <a:lnTo>
                  <a:pt x="673732" y="392785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5" y="400142"/>
                </a:lnTo>
                <a:lnTo>
                  <a:pt x="39127" y="395674"/>
                </a:lnTo>
                <a:lnTo>
                  <a:pt x="8918" y="368180"/>
                </a:lnTo>
                <a:lnTo>
                  <a:pt x="0" y="334780"/>
                </a:lnTo>
                <a:lnTo>
                  <a:pt x="0" y="669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742" y="5352288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37"/>
                </a:lnTo>
                <a:lnTo>
                  <a:pt x="161665" y="404103"/>
                </a:lnTo>
                <a:lnTo>
                  <a:pt x="323331" y="242437"/>
                </a:lnTo>
                <a:lnTo>
                  <a:pt x="404103" y="242437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37"/>
                </a:moveTo>
                <a:lnTo>
                  <a:pt x="323331" y="242437"/>
                </a:lnTo>
                <a:lnTo>
                  <a:pt x="404103" y="323209"/>
                </a:lnTo>
                <a:lnTo>
                  <a:pt x="404103" y="24243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6630" y="320966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37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9"/>
                </a:lnTo>
                <a:lnTo>
                  <a:pt x="323331" y="242437"/>
                </a:lnTo>
                <a:lnTo>
                  <a:pt x="161665" y="404103"/>
                </a:lnTo>
                <a:lnTo>
                  <a:pt x="0" y="2424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6630" y="4082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1747" y="2286003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16"/>
                </a:moveTo>
                <a:lnTo>
                  <a:pt x="873300" y="746116"/>
                </a:lnTo>
                <a:lnTo>
                  <a:pt x="873300" y="0"/>
                </a:lnTo>
                <a:lnTo>
                  <a:pt x="0" y="0"/>
                </a:lnTo>
                <a:lnTo>
                  <a:pt x="0" y="746116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74"/>
                </a:lnTo>
                <a:lnTo>
                  <a:pt x="6217" y="82570"/>
                </a:lnTo>
                <a:lnTo>
                  <a:pt x="310652" y="82570"/>
                </a:lnTo>
                <a:lnTo>
                  <a:pt x="316748" y="76474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6047" y="2387589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474"/>
                </a:lnTo>
                <a:lnTo>
                  <a:pt x="310652" y="82570"/>
                </a:lnTo>
                <a:lnTo>
                  <a:pt x="6217" y="82570"/>
                </a:lnTo>
                <a:lnTo>
                  <a:pt x="0" y="76474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70"/>
                </a:lnTo>
                <a:lnTo>
                  <a:pt x="310652" y="82570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8775" y="2690104"/>
            <a:ext cx="316865" cy="83185"/>
          </a:xfrm>
          <a:custGeom>
            <a:avLst/>
            <a:gdLst/>
            <a:ahLst/>
            <a:cxnLst/>
            <a:rect l="l" t="t" r="r" b="b"/>
            <a:pathLst>
              <a:path w="316864" h="83185">
                <a:moveTo>
                  <a:pt x="0" y="13837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54"/>
                </a:lnTo>
                <a:lnTo>
                  <a:pt x="316748" y="76321"/>
                </a:lnTo>
                <a:lnTo>
                  <a:pt x="310652" y="82570"/>
                </a:lnTo>
                <a:lnTo>
                  <a:pt x="6095" y="82570"/>
                </a:lnTo>
                <a:lnTo>
                  <a:pt x="0" y="76321"/>
                </a:lnTo>
                <a:lnTo>
                  <a:pt x="0" y="68854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095" y="0"/>
                </a:lnTo>
                <a:lnTo>
                  <a:pt x="0" y="6217"/>
                </a:lnTo>
                <a:lnTo>
                  <a:pt x="0" y="76321"/>
                </a:lnTo>
                <a:lnTo>
                  <a:pt x="6095" y="82539"/>
                </a:lnTo>
                <a:lnTo>
                  <a:pt x="310652" y="82539"/>
                </a:lnTo>
                <a:lnTo>
                  <a:pt x="316748" y="76321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0256" y="252514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217"/>
                </a:lnTo>
                <a:lnTo>
                  <a:pt x="6095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539"/>
                </a:lnTo>
                <a:lnTo>
                  <a:pt x="6095" y="82539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748" y="76321"/>
                </a:lnTo>
                <a:lnTo>
                  <a:pt x="316748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37" y="285521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095"/>
                </a:lnTo>
                <a:lnTo>
                  <a:pt x="316748" y="13715"/>
                </a:lnTo>
                <a:lnTo>
                  <a:pt x="316748" y="68701"/>
                </a:lnTo>
                <a:lnTo>
                  <a:pt x="316748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5704" y="2385564"/>
            <a:ext cx="18605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1.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0941" y="45720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0941" y="50673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4483" y="44958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50941" y="55626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2200" y="2380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28599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599" y="342899"/>
                </a:lnTo>
                <a:lnTo>
                  <a:pt x="228599" y="457199"/>
                </a:lnTo>
                <a:lnTo>
                  <a:pt x="457199" y="228599"/>
                </a:lnTo>
                <a:lnTo>
                  <a:pt x="2285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114299"/>
                </a:moveTo>
                <a:lnTo>
                  <a:pt x="228599" y="114299"/>
                </a:lnTo>
                <a:lnTo>
                  <a:pt x="228599" y="0"/>
                </a:lnTo>
                <a:lnTo>
                  <a:pt x="457199" y="228599"/>
                </a:lnTo>
                <a:lnTo>
                  <a:pt x="228599" y="457199"/>
                </a:lnTo>
                <a:lnTo>
                  <a:pt x="228599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80106" y="3452619"/>
            <a:ext cx="169672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89560">
              <a:lnSpc>
                <a:spcPts val="2690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2.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Between</a:t>
            </a:r>
            <a:r>
              <a:rPr sz="2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42384" y="1290061"/>
            <a:ext cx="245681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3.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n-Intens</a:t>
            </a:r>
            <a:r>
              <a:rPr sz="2800" b="1" spc="-2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-10" dirty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86360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86600" y="205740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825489" y="0"/>
                </a:moveTo>
                <a:lnTo>
                  <a:pt x="165110" y="0"/>
                </a:lnTo>
                <a:lnTo>
                  <a:pt x="159391" y="97"/>
                </a:lnTo>
                <a:lnTo>
                  <a:pt x="116838" y="7166"/>
                </a:lnTo>
                <a:lnTo>
                  <a:pt x="78713" y="24377"/>
                </a:lnTo>
                <a:lnTo>
                  <a:pt x="46490" y="50252"/>
                </a:lnTo>
                <a:lnTo>
                  <a:pt x="21646" y="83317"/>
                </a:lnTo>
                <a:lnTo>
                  <a:pt x="5657" y="122095"/>
                </a:lnTo>
                <a:lnTo>
                  <a:pt x="0" y="165110"/>
                </a:lnTo>
                <a:lnTo>
                  <a:pt x="0" y="1054089"/>
                </a:lnTo>
                <a:lnTo>
                  <a:pt x="7166" y="1102361"/>
                </a:lnTo>
                <a:lnTo>
                  <a:pt x="24377" y="1140486"/>
                </a:lnTo>
                <a:lnTo>
                  <a:pt x="50252" y="1172709"/>
                </a:lnTo>
                <a:lnTo>
                  <a:pt x="83317" y="1197553"/>
                </a:lnTo>
                <a:lnTo>
                  <a:pt x="122095" y="1213542"/>
                </a:lnTo>
                <a:lnTo>
                  <a:pt x="165110" y="1219199"/>
                </a:lnTo>
                <a:lnTo>
                  <a:pt x="825489" y="1219199"/>
                </a:lnTo>
                <a:lnTo>
                  <a:pt x="873761" y="1212033"/>
                </a:lnTo>
                <a:lnTo>
                  <a:pt x="911886" y="1194822"/>
                </a:lnTo>
                <a:lnTo>
                  <a:pt x="944109" y="1168947"/>
                </a:lnTo>
                <a:lnTo>
                  <a:pt x="968953" y="1135882"/>
                </a:lnTo>
                <a:lnTo>
                  <a:pt x="984942" y="1097104"/>
                </a:lnTo>
                <a:lnTo>
                  <a:pt x="990599" y="1054089"/>
                </a:lnTo>
                <a:lnTo>
                  <a:pt x="990599" y="165110"/>
                </a:lnTo>
                <a:lnTo>
                  <a:pt x="983433" y="116838"/>
                </a:lnTo>
                <a:lnTo>
                  <a:pt x="966222" y="78713"/>
                </a:lnTo>
                <a:lnTo>
                  <a:pt x="940347" y="46490"/>
                </a:lnTo>
                <a:lnTo>
                  <a:pt x="907282" y="21646"/>
                </a:lnTo>
                <a:lnTo>
                  <a:pt x="868504" y="5657"/>
                </a:lnTo>
                <a:lnTo>
                  <a:pt x="8254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6593" y="22684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3093" y="24412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24993" y="26501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0553" y="28956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5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04069" y="2209800"/>
            <a:ext cx="222250" cy="914400"/>
          </a:xfrm>
          <a:custGeom>
            <a:avLst/>
            <a:gdLst/>
            <a:ahLst/>
            <a:cxnLst/>
            <a:rect l="l" t="t" r="r" b="b"/>
            <a:pathLst>
              <a:path w="222250" h="914400">
                <a:moveTo>
                  <a:pt x="133367" y="200009"/>
                </a:moveTo>
                <a:lnTo>
                  <a:pt x="88910" y="200009"/>
                </a:lnTo>
                <a:lnTo>
                  <a:pt x="88910" y="914384"/>
                </a:lnTo>
                <a:lnTo>
                  <a:pt x="133367" y="914384"/>
                </a:lnTo>
                <a:lnTo>
                  <a:pt x="133367" y="200009"/>
                </a:lnTo>
                <a:close/>
              </a:path>
              <a:path w="222250" h="914400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09"/>
                </a:lnTo>
                <a:lnTo>
                  <a:pt x="211134" y="200009"/>
                </a:lnTo>
                <a:lnTo>
                  <a:pt x="111130" y="0"/>
                </a:lnTo>
                <a:close/>
              </a:path>
              <a:path w="222250" h="914400">
                <a:moveTo>
                  <a:pt x="211134" y="200009"/>
                </a:moveTo>
                <a:lnTo>
                  <a:pt x="133367" y="200009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34" y="2000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06405" y="4572000"/>
            <a:ext cx="318770" cy="1371600"/>
          </a:xfrm>
          <a:custGeom>
            <a:avLst/>
            <a:gdLst/>
            <a:ahLst/>
            <a:cxnLst/>
            <a:rect l="l" t="t" r="r" b="b"/>
            <a:pathLst>
              <a:path w="318770" h="1371600">
                <a:moveTo>
                  <a:pt x="159257" y="1371599"/>
                </a:moveTo>
                <a:lnTo>
                  <a:pt x="120973" y="1351668"/>
                </a:lnTo>
                <a:lnTo>
                  <a:pt x="97250" y="1317705"/>
                </a:lnTo>
                <a:lnTo>
                  <a:pt x="75349" y="1268849"/>
                </a:lnTo>
                <a:lnTo>
                  <a:pt x="55598" y="1206513"/>
                </a:lnTo>
                <a:lnTo>
                  <a:pt x="38322" y="1132108"/>
                </a:lnTo>
                <a:lnTo>
                  <a:pt x="30716" y="1090821"/>
                </a:lnTo>
                <a:lnTo>
                  <a:pt x="23850" y="1047047"/>
                </a:lnTo>
                <a:lnTo>
                  <a:pt x="17768" y="1000961"/>
                </a:lnTo>
                <a:lnTo>
                  <a:pt x="12509" y="952741"/>
                </a:lnTo>
                <a:lnTo>
                  <a:pt x="8115" y="902563"/>
                </a:lnTo>
                <a:lnTo>
                  <a:pt x="4626" y="850603"/>
                </a:lnTo>
                <a:lnTo>
                  <a:pt x="2083" y="797038"/>
                </a:lnTo>
                <a:lnTo>
                  <a:pt x="527" y="742045"/>
                </a:lnTo>
                <a:lnTo>
                  <a:pt x="0" y="685799"/>
                </a:lnTo>
                <a:lnTo>
                  <a:pt x="527" y="629559"/>
                </a:lnTo>
                <a:lnTo>
                  <a:pt x="2083" y="574570"/>
                </a:lnTo>
                <a:lnTo>
                  <a:pt x="4626" y="521008"/>
                </a:lnTo>
                <a:lnTo>
                  <a:pt x="8115" y="469050"/>
                </a:lnTo>
                <a:lnTo>
                  <a:pt x="12509" y="418873"/>
                </a:lnTo>
                <a:lnTo>
                  <a:pt x="17768" y="370654"/>
                </a:lnTo>
                <a:lnTo>
                  <a:pt x="23850" y="324568"/>
                </a:lnTo>
                <a:lnTo>
                  <a:pt x="30716" y="280793"/>
                </a:lnTo>
                <a:lnTo>
                  <a:pt x="38322" y="239506"/>
                </a:lnTo>
                <a:lnTo>
                  <a:pt x="46630" y="200882"/>
                </a:lnTo>
                <a:lnTo>
                  <a:pt x="65185" y="132331"/>
                </a:lnTo>
                <a:lnTo>
                  <a:pt x="86052" y="76555"/>
                </a:lnTo>
                <a:lnTo>
                  <a:pt x="108904" y="34966"/>
                </a:lnTo>
                <a:lnTo>
                  <a:pt x="146190" y="2273"/>
                </a:lnTo>
                <a:lnTo>
                  <a:pt x="159257" y="0"/>
                </a:lnTo>
                <a:lnTo>
                  <a:pt x="172311" y="2273"/>
                </a:lnTo>
                <a:lnTo>
                  <a:pt x="185074" y="8977"/>
                </a:lnTo>
                <a:lnTo>
                  <a:pt x="221207" y="53899"/>
                </a:lnTo>
                <a:lnTo>
                  <a:pt x="243091" y="102758"/>
                </a:lnTo>
                <a:lnTo>
                  <a:pt x="262828" y="165098"/>
                </a:lnTo>
                <a:lnTo>
                  <a:pt x="280092" y="239506"/>
                </a:lnTo>
                <a:lnTo>
                  <a:pt x="287694" y="280793"/>
                </a:lnTo>
                <a:lnTo>
                  <a:pt x="294555" y="324568"/>
                </a:lnTo>
                <a:lnTo>
                  <a:pt x="300634" y="370654"/>
                </a:lnTo>
                <a:lnTo>
                  <a:pt x="305890" y="418873"/>
                </a:lnTo>
                <a:lnTo>
                  <a:pt x="310282" y="469050"/>
                </a:lnTo>
                <a:lnTo>
                  <a:pt x="313770" y="521008"/>
                </a:lnTo>
                <a:lnTo>
                  <a:pt x="316311" y="574570"/>
                </a:lnTo>
                <a:lnTo>
                  <a:pt x="317866" y="629559"/>
                </a:lnTo>
                <a:lnTo>
                  <a:pt x="318394" y="685799"/>
                </a:lnTo>
                <a:lnTo>
                  <a:pt x="317866" y="742045"/>
                </a:lnTo>
                <a:lnTo>
                  <a:pt x="316311" y="797038"/>
                </a:lnTo>
                <a:lnTo>
                  <a:pt x="313770" y="850603"/>
                </a:lnTo>
                <a:lnTo>
                  <a:pt x="310282" y="902563"/>
                </a:lnTo>
                <a:lnTo>
                  <a:pt x="305890" y="952741"/>
                </a:lnTo>
                <a:lnTo>
                  <a:pt x="300634" y="1000961"/>
                </a:lnTo>
                <a:lnTo>
                  <a:pt x="294555" y="1047047"/>
                </a:lnTo>
                <a:lnTo>
                  <a:pt x="287694" y="1090821"/>
                </a:lnTo>
                <a:lnTo>
                  <a:pt x="280092" y="1132108"/>
                </a:lnTo>
                <a:lnTo>
                  <a:pt x="271790" y="1170731"/>
                </a:lnTo>
                <a:lnTo>
                  <a:pt x="253248" y="1239278"/>
                </a:lnTo>
                <a:lnTo>
                  <a:pt x="232397" y="1295051"/>
                </a:lnTo>
                <a:lnTo>
                  <a:pt x="209563" y="1336636"/>
                </a:lnTo>
                <a:lnTo>
                  <a:pt x="172311" y="1369326"/>
                </a:lnTo>
                <a:lnTo>
                  <a:pt x="159257" y="137159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30423" y="5219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10979" y="51049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26" y="0"/>
                </a:moveTo>
                <a:lnTo>
                  <a:pt x="7073" y="1823"/>
                </a:lnTo>
                <a:lnTo>
                  <a:pt x="0" y="11342"/>
                </a:lnTo>
                <a:lnTo>
                  <a:pt x="1456" y="23069"/>
                </a:lnTo>
                <a:lnTo>
                  <a:pt x="94664" y="190959"/>
                </a:lnTo>
                <a:lnTo>
                  <a:pt x="112884" y="158193"/>
                </a:lnTo>
                <a:lnTo>
                  <a:pt x="78790" y="158193"/>
                </a:lnTo>
                <a:lnTo>
                  <a:pt x="78790" y="114759"/>
                </a:lnTo>
                <a:lnTo>
                  <a:pt x="88736" y="114759"/>
                </a:lnTo>
                <a:lnTo>
                  <a:pt x="28560" y="6559"/>
                </a:lnTo>
                <a:lnTo>
                  <a:pt x="19026" y="0"/>
                </a:lnTo>
                <a:close/>
              </a:path>
              <a:path w="189229" h="191135">
                <a:moveTo>
                  <a:pt x="88736" y="114759"/>
                </a:moveTo>
                <a:lnTo>
                  <a:pt x="78790" y="114759"/>
                </a:lnTo>
                <a:lnTo>
                  <a:pt x="78790" y="158193"/>
                </a:lnTo>
                <a:lnTo>
                  <a:pt x="110544" y="158193"/>
                </a:lnTo>
                <a:lnTo>
                  <a:pt x="110544" y="150573"/>
                </a:lnTo>
                <a:lnTo>
                  <a:pt x="80826" y="150573"/>
                </a:lnTo>
                <a:lnTo>
                  <a:pt x="94732" y="125540"/>
                </a:lnTo>
                <a:lnTo>
                  <a:pt x="88736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544" y="114759"/>
                </a:lnTo>
                <a:lnTo>
                  <a:pt x="110544" y="158193"/>
                </a:lnTo>
                <a:lnTo>
                  <a:pt x="112884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32" y="125540"/>
                </a:moveTo>
                <a:lnTo>
                  <a:pt x="80826" y="150573"/>
                </a:lnTo>
                <a:lnTo>
                  <a:pt x="108654" y="150573"/>
                </a:lnTo>
                <a:lnTo>
                  <a:pt x="94732" y="125540"/>
                </a:lnTo>
                <a:close/>
              </a:path>
              <a:path w="189229" h="191135">
                <a:moveTo>
                  <a:pt x="169459" y="197"/>
                </a:moveTo>
                <a:lnTo>
                  <a:pt x="160196" y="7698"/>
                </a:lnTo>
                <a:lnTo>
                  <a:pt x="94732" y="125540"/>
                </a:lnTo>
                <a:lnTo>
                  <a:pt x="108654" y="150573"/>
                </a:lnTo>
                <a:lnTo>
                  <a:pt x="110544" y="150573"/>
                </a:lnTo>
                <a:lnTo>
                  <a:pt x="110544" y="114759"/>
                </a:lnTo>
                <a:lnTo>
                  <a:pt x="137037" y="114759"/>
                </a:lnTo>
                <a:lnTo>
                  <a:pt x="188024" y="23069"/>
                </a:lnTo>
                <a:lnTo>
                  <a:pt x="188568" y="21980"/>
                </a:lnTo>
                <a:lnTo>
                  <a:pt x="189131" y="10439"/>
                </a:lnTo>
                <a:lnTo>
                  <a:pt x="181202" y="1155"/>
                </a:lnTo>
                <a:lnTo>
                  <a:pt x="169459" y="197"/>
                </a:lnTo>
                <a:close/>
              </a:path>
              <a:path w="189229" h="191135">
                <a:moveTo>
                  <a:pt x="100721" y="114759"/>
                </a:moveTo>
                <a:lnTo>
                  <a:pt x="88736" y="114759"/>
                </a:lnTo>
                <a:lnTo>
                  <a:pt x="94732" y="125540"/>
                </a:lnTo>
                <a:lnTo>
                  <a:pt x="100721" y="1147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7" y="342899"/>
                </a:lnTo>
                <a:lnTo>
                  <a:pt x="361947" y="344185"/>
                </a:lnTo>
                <a:lnTo>
                  <a:pt x="434337" y="349757"/>
                </a:lnTo>
                <a:lnTo>
                  <a:pt x="506727" y="358759"/>
                </a:lnTo>
                <a:lnTo>
                  <a:pt x="579118" y="370331"/>
                </a:lnTo>
                <a:lnTo>
                  <a:pt x="651509" y="383619"/>
                </a:lnTo>
                <a:lnTo>
                  <a:pt x="796290" y="411908"/>
                </a:lnTo>
                <a:lnTo>
                  <a:pt x="868681" y="425195"/>
                </a:lnTo>
                <a:lnTo>
                  <a:pt x="941072" y="436768"/>
                </a:lnTo>
                <a:lnTo>
                  <a:pt x="1013462" y="445769"/>
                </a:lnTo>
                <a:lnTo>
                  <a:pt x="1085852" y="451342"/>
                </a:lnTo>
                <a:lnTo>
                  <a:pt x="1158242" y="452627"/>
                </a:lnTo>
                <a:lnTo>
                  <a:pt x="1230632" y="448770"/>
                </a:lnTo>
                <a:lnTo>
                  <a:pt x="1303022" y="438911"/>
                </a:lnTo>
                <a:lnTo>
                  <a:pt x="1375411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7" y="0"/>
                </a:moveTo>
                <a:lnTo>
                  <a:pt x="217167" y="3857"/>
                </a:lnTo>
                <a:lnTo>
                  <a:pt x="144777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7" y="356615"/>
                </a:lnTo>
                <a:lnTo>
                  <a:pt x="217167" y="346757"/>
                </a:lnTo>
                <a:lnTo>
                  <a:pt x="289557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42" y="109727"/>
                </a:lnTo>
                <a:lnTo>
                  <a:pt x="1085852" y="108442"/>
                </a:lnTo>
                <a:lnTo>
                  <a:pt x="1013462" y="102869"/>
                </a:lnTo>
                <a:lnTo>
                  <a:pt x="941072" y="93868"/>
                </a:lnTo>
                <a:lnTo>
                  <a:pt x="868681" y="82295"/>
                </a:lnTo>
                <a:lnTo>
                  <a:pt x="796290" y="69008"/>
                </a:lnTo>
                <a:lnTo>
                  <a:pt x="651509" y="40719"/>
                </a:lnTo>
                <a:lnTo>
                  <a:pt x="579118" y="27431"/>
                </a:lnTo>
                <a:lnTo>
                  <a:pt x="506727" y="15859"/>
                </a:lnTo>
                <a:lnTo>
                  <a:pt x="434337" y="6857"/>
                </a:lnTo>
                <a:lnTo>
                  <a:pt x="361947" y="1285"/>
                </a:lnTo>
                <a:lnTo>
                  <a:pt x="289557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11" y="79295"/>
                </a:lnTo>
                <a:lnTo>
                  <a:pt x="1303022" y="96011"/>
                </a:lnTo>
                <a:lnTo>
                  <a:pt x="1230632" y="105870"/>
                </a:lnTo>
                <a:lnTo>
                  <a:pt x="1158242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62800" y="602208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7" y="13715"/>
                </a:lnTo>
                <a:lnTo>
                  <a:pt x="217167" y="3857"/>
                </a:lnTo>
                <a:lnTo>
                  <a:pt x="289557" y="0"/>
                </a:lnTo>
                <a:lnTo>
                  <a:pt x="361947" y="1285"/>
                </a:lnTo>
                <a:lnTo>
                  <a:pt x="434337" y="6857"/>
                </a:lnTo>
                <a:lnTo>
                  <a:pt x="506727" y="15859"/>
                </a:lnTo>
                <a:lnTo>
                  <a:pt x="579118" y="27431"/>
                </a:lnTo>
                <a:lnTo>
                  <a:pt x="651509" y="40719"/>
                </a:lnTo>
                <a:lnTo>
                  <a:pt x="723899" y="54863"/>
                </a:lnTo>
                <a:lnTo>
                  <a:pt x="796290" y="69008"/>
                </a:lnTo>
                <a:lnTo>
                  <a:pt x="868681" y="82295"/>
                </a:lnTo>
                <a:lnTo>
                  <a:pt x="941072" y="93868"/>
                </a:lnTo>
                <a:lnTo>
                  <a:pt x="1013462" y="102869"/>
                </a:lnTo>
                <a:lnTo>
                  <a:pt x="1085852" y="108442"/>
                </a:lnTo>
                <a:lnTo>
                  <a:pt x="1158242" y="109727"/>
                </a:lnTo>
                <a:lnTo>
                  <a:pt x="1230632" y="105870"/>
                </a:lnTo>
                <a:lnTo>
                  <a:pt x="1303022" y="96011"/>
                </a:lnTo>
                <a:lnTo>
                  <a:pt x="1375411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11" y="422195"/>
                </a:lnTo>
                <a:lnTo>
                  <a:pt x="1303022" y="438911"/>
                </a:lnTo>
                <a:lnTo>
                  <a:pt x="1230632" y="448770"/>
                </a:lnTo>
                <a:lnTo>
                  <a:pt x="1158242" y="452627"/>
                </a:lnTo>
                <a:lnTo>
                  <a:pt x="1085852" y="451342"/>
                </a:lnTo>
                <a:lnTo>
                  <a:pt x="1013462" y="445769"/>
                </a:lnTo>
                <a:lnTo>
                  <a:pt x="941072" y="436768"/>
                </a:lnTo>
                <a:lnTo>
                  <a:pt x="868681" y="425195"/>
                </a:lnTo>
                <a:lnTo>
                  <a:pt x="796290" y="411908"/>
                </a:lnTo>
                <a:lnTo>
                  <a:pt x="723899" y="397763"/>
                </a:lnTo>
                <a:lnTo>
                  <a:pt x="651509" y="383619"/>
                </a:lnTo>
                <a:lnTo>
                  <a:pt x="579118" y="370331"/>
                </a:lnTo>
                <a:lnTo>
                  <a:pt x="506727" y="358759"/>
                </a:lnTo>
                <a:lnTo>
                  <a:pt x="434337" y="349757"/>
                </a:lnTo>
                <a:lnTo>
                  <a:pt x="361947" y="344185"/>
                </a:lnTo>
                <a:lnTo>
                  <a:pt x="289557" y="342899"/>
                </a:lnTo>
                <a:lnTo>
                  <a:pt x="217167" y="346757"/>
                </a:lnTo>
                <a:lnTo>
                  <a:pt x="144777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899"/>
                </a:moveTo>
                <a:lnTo>
                  <a:pt x="289554" y="342899"/>
                </a:lnTo>
                <a:lnTo>
                  <a:pt x="361942" y="344185"/>
                </a:lnTo>
                <a:lnTo>
                  <a:pt x="434331" y="349757"/>
                </a:lnTo>
                <a:lnTo>
                  <a:pt x="506720" y="358759"/>
                </a:lnTo>
                <a:lnTo>
                  <a:pt x="579109" y="370331"/>
                </a:lnTo>
                <a:lnTo>
                  <a:pt x="651499" y="383619"/>
                </a:lnTo>
                <a:lnTo>
                  <a:pt x="796278" y="411908"/>
                </a:lnTo>
                <a:lnTo>
                  <a:pt x="868668" y="425195"/>
                </a:lnTo>
                <a:lnTo>
                  <a:pt x="941058" y="436768"/>
                </a:lnTo>
                <a:lnTo>
                  <a:pt x="1013449" y="445769"/>
                </a:lnTo>
                <a:lnTo>
                  <a:pt x="1085839" y="451342"/>
                </a:lnTo>
                <a:lnTo>
                  <a:pt x="1158231" y="452627"/>
                </a:lnTo>
                <a:lnTo>
                  <a:pt x="1230622" y="448770"/>
                </a:lnTo>
                <a:lnTo>
                  <a:pt x="1303014" y="438911"/>
                </a:lnTo>
                <a:lnTo>
                  <a:pt x="1375407" y="422195"/>
                </a:lnTo>
                <a:lnTo>
                  <a:pt x="1447799" y="397763"/>
                </a:lnTo>
                <a:lnTo>
                  <a:pt x="1447799" y="342899"/>
                </a:lnTo>
                <a:close/>
              </a:path>
              <a:path w="1447800" h="452754">
                <a:moveTo>
                  <a:pt x="289554" y="0"/>
                </a:moveTo>
                <a:lnTo>
                  <a:pt x="217165" y="3857"/>
                </a:lnTo>
                <a:lnTo>
                  <a:pt x="144776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6" y="356615"/>
                </a:lnTo>
                <a:lnTo>
                  <a:pt x="217165" y="346757"/>
                </a:lnTo>
                <a:lnTo>
                  <a:pt x="289554" y="342899"/>
                </a:lnTo>
                <a:lnTo>
                  <a:pt x="1447799" y="342899"/>
                </a:lnTo>
                <a:lnTo>
                  <a:pt x="1447799" y="109727"/>
                </a:lnTo>
                <a:lnTo>
                  <a:pt x="1158231" y="109727"/>
                </a:lnTo>
                <a:lnTo>
                  <a:pt x="1085839" y="108442"/>
                </a:lnTo>
                <a:lnTo>
                  <a:pt x="1013449" y="102869"/>
                </a:lnTo>
                <a:lnTo>
                  <a:pt x="941058" y="93868"/>
                </a:lnTo>
                <a:lnTo>
                  <a:pt x="868668" y="82295"/>
                </a:lnTo>
                <a:lnTo>
                  <a:pt x="796278" y="69008"/>
                </a:lnTo>
                <a:lnTo>
                  <a:pt x="651499" y="40719"/>
                </a:lnTo>
                <a:lnTo>
                  <a:pt x="579109" y="27431"/>
                </a:lnTo>
                <a:lnTo>
                  <a:pt x="506720" y="15859"/>
                </a:lnTo>
                <a:lnTo>
                  <a:pt x="434331" y="6857"/>
                </a:lnTo>
                <a:lnTo>
                  <a:pt x="361942" y="1285"/>
                </a:lnTo>
                <a:lnTo>
                  <a:pt x="289554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07" y="79295"/>
                </a:lnTo>
                <a:lnTo>
                  <a:pt x="1303014" y="96011"/>
                </a:lnTo>
                <a:lnTo>
                  <a:pt x="1230622" y="105870"/>
                </a:lnTo>
                <a:lnTo>
                  <a:pt x="1158231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75281" y="3126486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6" y="13715"/>
                </a:lnTo>
                <a:lnTo>
                  <a:pt x="217165" y="3857"/>
                </a:lnTo>
                <a:lnTo>
                  <a:pt x="289554" y="0"/>
                </a:lnTo>
                <a:lnTo>
                  <a:pt x="361942" y="1285"/>
                </a:lnTo>
                <a:lnTo>
                  <a:pt x="434331" y="6857"/>
                </a:lnTo>
                <a:lnTo>
                  <a:pt x="506720" y="15859"/>
                </a:lnTo>
                <a:lnTo>
                  <a:pt x="579109" y="27431"/>
                </a:lnTo>
                <a:lnTo>
                  <a:pt x="651499" y="40719"/>
                </a:lnTo>
                <a:lnTo>
                  <a:pt x="723888" y="54863"/>
                </a:lnTo>
                <a:lnTo>
                  <a:pt x="796278" y="69008"/>
                </a:lnTo>
                <a:lnTo>
                  <a:pt x="868668" y="82295"/>
                </a:lnTo>
                <a:lnTo>
                  <a:pt x="941058" y="93868"/>
                </a:lnTo>
                <a:lnTo>
                  <a:pt x="1013449" y="102869"/>
                </a:lnTo>
                <a:lnTo>
                  <a:pt x="1085839" y="108442"/>
                </a:lnTo>
                <a:lnTo>
                  <a:pt x="1158231" y="109727"/>
                </a:lnTo>
                <a:lnTo>
                  <a:pt x="1230622" y="105870"/>
                </a:lnTo>
                <a:lnTo>
                  <a:pt x="1303014" y="96011"/>
                </a:lnTo>
                <a:lnTo>
                  <a:pt x="1375407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07" y="422195"/>
                </a:lnTo>
                <a:lnTo>
                  <a:pt x="1303014" y="438911"/>
                </a:lnTo>
                <a:lnTo>
                  <a:pt x="1230622" y="448770"/>
                </a:lnTo>
                <a:lnTo>
                  <a:pt x="1158231" y="452627"/>
                </a:lnTo>
                <a:lnTo>
                  <a:pt x="1085839" y="451342"/>
                </a:lnTo>
                <a:lnTo>
                  <a:pt x="1013449" y="445769"/>
                </a:lnTo>
                <a:lnTo>
                  <a:pt x="941058" y="436768"/>
                </a:lnTo>
                <a:lnTo>
                  <a:pt x="868668" y="425195"/>
                </a:lnTo>
                <a:lnTo>
                  <a:pt x="796278" y="411908"/>
                </a:lnTo>
                <a:lnTo>
                  <a:pt x="723888" y="397763"/>
                </a:lnTo>
                <a:lnTo>
                  <a:pt x="651499" y="383619"/>
                </a:lnTo>
                <a:lnTo>
                  <a:pt x="579109" y="370331"/>
                </a:lnTo>
                <a:lnTo>
                  <a:pt x="506720" y="358759"/>
                </a:lnTo>
                <a:lnTo>
                  <a:pt x="434331" y="349757"/>
                </a:lnTo>
                <a:lnTo>
                  <a:pt x="361942" y="344185"/>
                </a:lnTo>
                <a:lnTo>
                  <a:pt x="289554" y="342899"/>
                </a:lnTo>
                <a:lnTo>
                  <a:pt x="217165" y="346757"/>
                </a:lnTo>
                <a:lnTo>
                  <a:pt x="144776" y="356615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965066" y="3235449"/>
            <a:ext cx="178053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7150">
              <a:lnSpc>
                <a:spcPts val="3025"/>
              </a:lnSpc>
              <a:spcBef>
                <a:spcPts val="145"/>
              </a:spcBef>
            </a:pP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4.</a:t>
            </a:r>
            <a:r>
              <a:rPr sz="2800" b="1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Calibri"/>
                <a:cs typeface="Calibri"/>
              </a:rPr>
              <a:t>Intensive</a:t>
            </a:r>
            <a:endParaRPr sz="2800">
              <a:latin typeface="Calibri"/>
              <a:cs typeface="Calibri"/>
            </a:endParaRPr>
          </a:p>
          <a:p>
            <a:pPr marL="126364" algn="ctr">
              <a:lnSpc>
                <a:spcPts val="3025"/>
              </a:lnSpc>
            </a:pPr>
            <a:r>
              <a:rPr sz="2800" b="1" spc="-20" dirty="0">
                <a:solidFill>
                  <a:srgbClr val="7F7F7F"/>
                </a:solidFill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579618" y="652556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46016" y="6131686"/>
            <a:ext cx="8807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rness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41586"/>
            <a:ext cx="325120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Moti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ithm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2301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584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79" y="3550920"/>
            <a:ext cx="960119" cy="1097280"/>
          </a:xfrm>
          <a:custGeom>
            <a:avLst/>
            <a:gdLst/>
            <a:ahLst/>
            <a:cxnLst/>
            <a:rect l="l" t="t" r="r" b="b"/>
            <a:pathLst>
              <a:path w="960120" h="1097279">
                <a:moveTo>
                  <a:pt x="800099" y="0"/>
                </a:moveTo>
                <a:lnTo>
                  <a:pt x="160019" y="0"/>
                </a:lnTo>
                <a:lnTo>
                  <a:pt x="147942" y="448"/>
                </a:lnTo>
                <a:lnTo>
                  <a:pt x="106036" y="9330"/>
                </a:lnTo>
                <a:lnTo>
                  <a:pt x="68981" y="28394"/>
                </a:lnTo>
                <a:lnTo>
                  <a:pt x="38347" y="56069"/>
                </a:lnTo>
                <a:lnTo>
                  <a:pt x="15706" y="90784"/>
                </a:lnTo>
                <a:lnTo>
                  <a:pt x="2629" y="130967"/>
                </a:lnTo>
                <a:lnTo>
                  <a:pt x="0" y="160019"/>
                </a:lnTo>
                <a:lnTo>
                  <a:pt x="0" y="937259"/>
                </a:lnTo>
                <a:lnTo>
                  <a:pt x="5161" y="977736"/>
                </a:lnTo>
                <a:lnTo>
                  <a:pt x="21005" y="1016583"/>
                </a:lnTo>
                <a:lnTo>
                  <a:pt x="45984" y="1049531"/>
                </a:lnTo>
                <a:lnTo>
                  <a:pt x="78527" y="1075011"/>
                </a:lnTo>
                <a:lnTo>
                  <a:pt x="117062" y="1091450"/>
                </a:lnTo>
                <a:lnTo>
                  <a:pt x="160019" y="1097279"/>
                </a:lnTo>
                <a:lnTo>
                  <a:pt x="800099" y="1097279"/>
                </a:lnTo>
                <a:lnTo>
                  <a:pt x="840576" y="1092118"/>
                </a:lnTo>
                <a:lnTo>
                  <a:pt x="879423" y="1076274"/>
                </a:lnTo>
                <a:lnTo>
                  <a:pt x="912371" y="1051295"/>
                </a:lnTo>
                <a:lnTo>
                  <a:pt x="937851" y="1018752"/>
                </a:lnTo>
                <a:lnTo>
                  <a:pt x="954290" y="980217"/>
                </a:lnTo>
                <a:lnTo>
                  <a:pt x="960119" y="937259"/>
                </a:lnTo>
                <a:lnTo>
                  <a:pt x="960119" y="160019"/>
                </a:lnTo>
                <a:lnTo>
                  <a:pt x="954958" y="119543"/>
                </a:lnTo>
                <a:lnTo>
                  <a:pt x="939114" y="80696"/>
                </a:lnTo>
                <a:lnTo>
                  <a:pt x="914135" y="47748"/>
                </a:lnTo>
                <a:lnTo>
                  <a:pt x="881592" y="22268"/>
                </a:lnTo>
                <a:lnTo>
                  <a:pt x="843057" y="5829"/>
                </a:lnTo>
                <a:lnTo>
                  <a:pt x="8000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95636"/>
            <a:ext cx="1463040" cy="1037590"/>
          </a:xfrm>
          <a:custGeom>
            <a:avLst/>
            <a:gdLst/>
            <a:ahLst/>
            <a:cxnLst/>
            <a:rect l="l" t="t" r="r" b="b"/>
            <a:pathLst>
              <a:path w="1463039" h="1037589">
                <a:moveTo>
                  <a:pt x="0" y="1037295"/>
                </a:moveTo>
                <a:lnTo>
                  <a:pt x="1463039" y="1037295"/>
                </a:lnTo>
                <a:lnTo>
                  <a:pt x="1463039" y="0"/>
                </a:lnTo>
                <a:lnTo>
                  <a:pt x="0" y="0"/>
                </a:lnTo>
                <a:lnTo>
                  <a:pt x="0" y="10372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07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07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1033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1033"/>
                </a:lnTo>
                <a:lnTo>
                  <a:pt x="274319" y="54863"/>
                </a:lnTo>
                <a:lnTo>
                  <a:pt x="274319" y="60807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07"/>
                </a:lnTo>
                <a:lnTo>
                  <a:pt x="0" y="54863"/>
                </a:lnTo>
                <a:lnTo>
                  <a:pt x="0" y="1103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5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3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0"/>
                </a:lnTo>
                <a:lnTo>
                  <a:pt x="495497" y="293866"/>
                </a:lnTo>
                <a:lnTo>
                  <a:pt x="487005" y="304713"/>
                </a:lnTo>
                <a:lnTo>
                  <a:pt x="476022" y="313039"/>
                </a:lnTo>
                <a:lnTo>
                  <a:pt x="463073" y="318319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7"/>
                </a:lnTo>
                <a:lnTo>
                  <a:pt x="15326" y="304125"/>
                </a:lnTo>
                <a:lnTo>
                  <a:pt x="7000" y="293142"/>
                </a:lnTo>
                <a:lnTo>
                  <a:pt x="1720" y="280193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79" y="0"/>
                </a:moveTo>
                <a:lnTo>
                  <a:pt x="4904" y="0"/>
                </a:lnTo>
                <a:lnTo>
                  <a:pt x="0" y="4968"/>
                </a:lnTo>
                <a:lnTo>
                  <a:pt x="0" y="60838"/>
                </a:lnTo>
                <a:lnTo>
                  <a:pt x="4904" y="65684"/>
                </a:lnTo>
                <a:lnTo>
                  <a:pt x="269379" y="65684"/>
                </a:lnTo>
                <a:lnTo>
                  <a:pt x="274332" y="60838"/>
                </a:lnTo>
                <a:lnTo>
                  <a:pt x="274332" y="4968"/>
                </a:lnTo>
                <a:lnTo>
                  <a:pt x="2693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42"/>
                </a:moveTo>
                <a:lnTo>
                  <a:pt x="0" y="4968"/>
                </a:lnTo>
                <a:lnTo>
                  <a:pt x="4904" y="0"/>
                </a:lnTo>
                <a:lnTo>
                  <a:pt x="10942" y="0"/>
                </a:lnTo>
                <a:lnTo>
                  <a:pt x="263414" y="0"/>
                </a:lnTo>
                <a:lnTo>
                  <a:pt x="269379" y="0"/>
                </a:lnTo>
                <a:lnTo>
                  <a:pt x="274332" y="4968"/>
                </a:lnTo>
                <a:lnTo>
                  <a:pt x="274332" y="10942"/>
                </a:lnTo>
                <a:lnTo>
                  <a:pt x="274332" y="54742"/>
                </a:lnTo>
                <a:lnTo>
                  <a:pt x="274332" y="60838"/>
                </a:lnTo>
                <a:lnTo>
                  <a:pt x="269379" y="65684"/>
                </a:lnTo>
                <a:lnTo>
                  <a:pt x="4904" y="65684"/>
                </a:lnTo>
                <a:lnTo>
                  <a:pt x="0" y="60838"/>
                </a:lnTo>
                <a:lnTo>
                  <a:pt x="0" y="54742"/>
                </a:lnTo>
                <a:lnTo>
                  <a:pt x="0" y="109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885" y="3765255"/>
            <a:ext cx="1097280" cy="700405"/>
          </a:xfrm>
          <a:custGeom>
            <a:avLst/>
            <a:gdLst/>
            <a:ahLst/>
            <a:cxnLst/>
            <a:rect l="l" t="t" r="r" b="b"/>
            <a:pathLst>
              <a:path w="1097279" h="700404">
                <a:moveTo>
                  <a:pt x="0" y="700064"/>
                </a:moveTo>
                <a:lnTo>
                  <a:pt x="1097279" y="700064"/>
                </a:lnTo>
                <a:lnTo>
                  <a:pt x="1097279" y="0"/>
                </a:lnTo>
                <a:lnTo>
                  <a:pt x="0" y="0"/>
                </a:lnTo>
                <a:lnTo>
                  <a:pt x="0" y="700064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169" y="0"/>
                </a:moveTo>
                <a:lnTo>
                  <a:pt x="40142" y="0"/>
                </a:lnTo>
                <a:lnTo>
                  <a:pt x="33326" y="581"/>
                </a:lnTo>
                <a:lnTo>
                  <a:pt x="20155" y="5353"/>
                </a:lnTo>
                <a:lnTo>
                  <a:pt x="9584" y="14163"/>
                </a:lnTo>
                <a:lnTo>
                  <a:pt x="2552" y="26070"/>
                </a:lnTo>
                <a:lnTo>
                  <a:pt x="0" y="40136"/>
                </a:lnTo>
                <a:lnTo>
                  <a:pt x="0" y="200918"/>
                </a:lnTo>
                <a:lnTo>
                  <a:pt x="26073" y="238490"/>
                </a:lnTo>
                <a:lnTo>
                  <a:pt x="40142" y="241041"/>
                </a:lnTo>
                <a:lnTo>
                  <a:pt x="384169" y="241041"/>
                </a:lnTo>
                <a:lnTo>
                  <a:pt x="421886" y="21496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281" y="2544"/>
                </a:lnTo>
                <a:lnTo>
                  <a:pt x="384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36"/>
                </a:moveTo>
                <a:lnTo>
                  <a:pt x="20155" y="5353"/>
                </a:lnTo>
                <a:lnTo>
                  <a:pt x="40142" y="0"/>
                </a:lnTo>
                <a:lnTo>
                  <a:pt x="384169" y="0"/>
                </a:lnTo>
                <a:lnTo>
                  <a:pt x="398281" y="2544"/>
                </a:lnTo>
                <a:lnTo>
                  <a:pt x="410214" y="9555"/>
                </a:lnTo>
                <a:lnTo>
                  <a:pt x="419042" y="20096"/>
                </a:lnTo>
                <a:lnTo>
                  <a:pt x="423837" y="33234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6" y="214964"/>
                </a:lnTo>
                <a:lnTo>
                  <a:pt x="414862" y="226856"/>
                </a:lnTo>
                <a:lnTo>
                  <a:pt x="404290" y="235662"/>
                </a:lnTo>
                <a:lnTo>
                  <a:pt x="391098" y="240447"/>
                </a:lnTo>
                <a:lnTo>
                  <a:pt x="384169" y="241041"/>
                </a:lnTo>
                <a:lnTo>
                  <a:pt x="40142" y="241041"/>
                </a:lnTo>
                <a:lnTo>
                  <a:pt x="26073" y="238490"/>
                </a:lnTo>
                <a:lnTo>
                  <a:pt x="14163" y="231462"/>
                </a:lnTo>
                <a:lnTo>
                  <a:pt x="5352" y="220894"/>
                </a:lnTo>
                <a:lnTo>
                  <a:pt x="580" y="207724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335" y="594"/>
                </a:lnTo>
                <a:lnTo>
                  <a:pt x="20143" y="5379"/>
                </a:lnTo>
                <a:lnTo>
                  <a:pt x="9571" y="14184"/>
                </a:lnTo>
                <a:lnTo>
                  <a:pt x="2547" y="26077"/>
                </a:lnTo>
                <a:lnTo>
                  <a:pt x="0" y="40123"/>
                </a:lnTo>
                <a:lnTo>
                  <a:pt x="0" y="200905"/>
                </a:lnTo>
                <a:lnTo>
                  <a:pt x="26152" y="238497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1" y="214971"/>
                </a:lnTo>
                <a:lnTo>
                  <a:pt x="424433" y="200905"/>
                </a:lnTo>
                <a:lnTo>
                  <a:pt x="424433" y="40123"/>
                </a:lnTo>
                <a:lnTo>
                  <a:pt x="398360" y="2551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23"/>
                </a:moveTo>
                <a:lnTo>
                  <a:pt x="20143" y="5379"/>
                </a:lnTo>
                <a:lnTo>
                  <a:pt x="40264" y="0"/>
                </a:lnTo>
                <a:lnTo>
                  <a:pt x="384291" y="0"/>
                </a:lnTo>
                <a:lnTo>
                  <a:pt x="398360" y="2551"/>
                </a:lnTo>
                <a:lnTo>
                  <a:pt x="410270" y="9579"/>
                </a:lnTo>
                <a:lnTo>
                  <a:pt x="419081" y="20147"/>
                </a:lnTo>
                <a:lnTo>
                  <a:pt x="423853" y="33316"/>
                </a:lnTo>
                <a:lnTo>
                  <a:pt x="424433" y="40123"/>
                </a:lnTo>
                <a:lnTo>
                  <a:pt x="424433" y="200905"/>
                </a:lnTo>
                <a:lnTo>
                  <a:pt x="421881" y="214971"/>
                </a:lnTo>
                <a:lnTo>
                  <a:pt x="414849" y="226878"/>
                </a:lnTo>
                <a:lnTo>
                  <a:pt x="404278" y="235688"/>
                </a:lnTo>
                <a:lnTo>
                  <a:pt x="391107" y="240460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2" y="238497"/>
                </a:lnTo>
                <a:lnTo>
                  <a:pt x="14219" y="231486"/>
                </a:lnTo>
                <a:lnTo>
                  <a:pt x="5391" y="220945"/>
                </a:lnTo>
                <a:lnTo>
                  <a:pt x="596" y="207807"/>
                </a:lnTo>
                <a:lnTo>
                  <a:pt x="0" y="200905"/>
                </a:lnTo>
                <a:lnTo>
                  <a:pt x="0" y="4012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234" y="612"/>
                </a:lnTo>
                <a:lnTo>
                  <a:pt x="20079" y="5424"/>
                </a:lnTo>
                <a:lnTo>
                  <a:pt x="9539" y="14251"/>
                </a:lnTo>
                <a:lnTo>
                  <a:pt x="2538" y="26173"/>
                </a:lnTo>
                <a:lnTo>
                  <a:pt x="0" y="40267"/>
                </a:lnTo>
                <a:lnTo>
                  <a:pt x="0" y="200918"/>
                </a:lnTo>
                <a:lnTo>
                  <a:pt x="26152" y="238524"/>
                </a:lnTo>
                <a:lnTo>
                  <a:pt x="40264" y="241054"/>
                </a:lnTo>
                <a:lnTo>
                  <a:pt x="384291" y="241054"/>
                </a:lnTo>
                <a:lnTo>
                  <a:pt x="421881" y="215036"/>
                </a:lnTo>
                <a:lnTo>
                  <a:pt x="424433" y="200918"/>
                </a:lnTo>
                <a:lnTo>
                  <a:pt x="424433" y="40267"/>
                </a:lnTo>
                <a:lnTo>
                  <a:pt x="398336" y="2545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267"/>
                </a:moveTo>
                <a:lnTo>
                  <a:pt x="20079" y="5424"/>
                </a:lnTo>
                <a:lnTo>
                  <a:pt x="40264" y="0"/>
                </a:lnTo>
                <a:lnTo>
                  <a:pt x="384291" y="0"/>
                </a:lnTo>
                <a:lnTo>
                  <a:pt x="398336" y="2545"/>
                </a:lnTo>
                <a:lnTo>
                  <a:pt x="410232" y="9564"/>
                </a:lnTo>
                <a:lnTo>
                  <a:pt x="419044" y="20132"/>
                </a:lnTo>
                <a:lnTo>
                  <a:pt x="423836" y="33321"/>
                </a:lnTo>
                <a:lnTo>
                  <a:pt x="424433" y="40267"/>
                </a:lnTo>
                <a:lnTo>
                  <a:pt x="424433" y="200918"/>
                </a:lnTo>
                <a:lnTo>
                  <a:pt x="421881" y="215036"/>
                </a:lnTo>
                <a:lnTo>
                  <a:pt x="414849" y="226944"/>
                </a:lnTo>
                <a:lnTo>
                  <a:pt x="404278" y="235728"/>
                </a:lnTo>
                <a:lnTo>
                  <a:pt x="391107" y="240476"/>
                </a:lnTo>
                <a:lnTo>
                  <a:pt x="384291" y="241054"/>
                </a:lnTo>
                <a:lnTo>
                  <a:pt x="40264" y="241054"/>
                </a:lnTo>
                <a:lnTo>
                  <a:pt x="26152" y="238524"/>
                </a:lnTo>
                <a:lnTo>
                  <a:pt x="14219" y="231542"/>
                </a:lnTo>
                <a:lnTo>
                  <a:pt x="5391" y="221015"/>
                </a:lnTo>
                <a:lnTo>
                  <a:pt x="596" y="207853"/>
                </a:lnTo>
                <a:lnTo>
                  <a:pt x="0" y="200918"/>
                </a:lnTo>
                <a:lnTo>
                  <a:pt x="0" y="4026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363733" y="0"/>
                </a:moveTo>
                <a:lnTo>
                  <a:pt x="72770" y="0"/>
                </a:lnTo>
                <a:lnTo>
                  <a:pt x="145410" y="72786"/>
                </a:lnTo>
                <a:lnTo>
                  <a:pt x="0" y="218328"/>
                </a:lnTo>
                <a:lnTo>
                  <a:pt x="145410" y="363717"/>
                </a:lnTo>
                <a:lnTo>
                  <a:pt x="290946" y="218328"/>
                </a:lnTo>
                <a:lnTo>
                  <a:pt x="363733" y="218328"/>
                </a:lnTo>
                <a:lnTo>
                  <a:pt x="363733" y="0"/>
                </a:lnTo>
                <a:close/>
              </a:path>
              <a:path w="363854" h="363854">
                <a:moveTo>
                  <a:pt x="363733" y="218328"/>
                </a:moveTo>
                <a:lnTo>
                  <a:pt x="290946" y="218328"/>
                </a:lnTo>
                <a:lnTo>
                  <a:pt x="363733" y="290962"/>
                </a:lnTo>
                <a:lnTo>
                  <a:pt x="363733" y="2183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0" y="218328"/>
                </a:moveTo>
                <a:lnTo>
                  <a:pt x="145410" y="72786"/>
                </a:lnTo>
                <a:lnTo>
                  <a:pt x="72770" y="0"/>
                </a:lnTo>
                <a:lnTo>
                  <a:pt x="363733" y="0"/>
                </a:lnTo>
                <a:lnTo>
                  <a:pt x="363733" y="290962"/>
                </a:lnTo>
                <a:lnTo>
                  <a:pt x="290946" y="218328"/>
                </a:lnTo>
                <a:lnTo>
                  <a:pt x="145410" y="363717"/>
                </a:lnTo>
                <a:lnTo>
                  <a:pt x="0" y="218328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0" y="145420"/>
                </a:lnTo>
                <a:lnTo>
                  <a:pt x="145410" y="290955"/>
                </a:lnTo>
                <a:lnTo>
                  <a:pt x="72770" y="363595"/>
                </a:lnTo>
                <a:lnTo>
                  <a:pt x="363733" y="363595"/>
                </a:lnTo>
                <a:lnTo>
                  <a:pt x="363733" y="145420"/>
                </a:lnTo>
                <a:lnTo>
                  <a:pt x="290946" y="145420"/>
                </a:lnTo>
                <a:lnTo>
                  <a:pt x="145410" y="0"/>
                </a:lnTo>
                <a:close/>
              </a:path>
              <a:path w="363854" h="363854">
                <a:moveTo>
                  <a:pt x="363733" y="72633"/>
                </a:moveTo>
                <a:lnTo>
                  <a:pt x="290946" y="145420"/>
                </a:lnTo>
                <a:lnTo>
                  <a:pt x="363733" y="145420"/>
                </a:lnTo>
                <a:lnTo>
                  <a:pt x="363733" y="726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290946" y="145420"/>
                </a:lnTo>
                <a:lnTo>
                  <a:pt x="363733" y="72633"/>
                </a:lnTo>
                <a:lnTo>
                  <a:pt x="363733" y="363595"/>
                </a:lnTo>
                <a:lnTo>
                  <a:pt x="72770" y="363595"/>
                </a:lnTo>
                <a:lnTo>
                  <a:pt x="145410" y="290955"/>
                </a:lnTo>
                <a:lnTo>
                  <a:pt x="0" y="145420"/>
                </a:lnTo>
                <a:lnTo>
                  <a:pt x="145410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0827" y="2575557"/>
            <a:ext cx="524510" cy="447675"/>
          </a:xfrm>
          <a:custGeom>
            <a:avLst/>
            <a:gdLst/>
            <a:ahLst/>
            <a:cxnLst/>
            <a:rect l="l" t="t" r="r" b="b"/>
            <a:pathLst>
              <a:path w="524510" h="447675">
                <a:moveTo>
                  <a:pt x="0" y="447662"/>
                </a:moveTo>
                <a:lnTo>
                  <a:pt x="523981" y="447662"/>
                </a:lnTo>
                <a:lnTo>
                  <a:pt x="523981" y="0"/>
                </a:lnTo>
                <a:lnTo>
                  <a:pt x="0" y="0"/>
                </a:lnTo>
                <a:lnTo>
                  <a:pt x="0" y="447662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57" y="0"/>
                </a:lnTo>
                <a:lnTo>
                  <a:pt x="0" y="3688"/>
                </a:lnTo>
                <a:lnTo>
                  <a:pt x="0" y="45841"/>
                </a:lnTo>
                <a:lnTo>
                  <a:pt x="3657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57" y="0"/>
                </a:lnTo>
                <a:lnTo>
                  <a:pt x="8229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57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90012" y="45841"/>
                </a:lnTo>
                <a:lnTo>
                  <a:pt x="190012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52" y="0"/>
                </a:lnTo>
                <a:lnTo>
                  <a:pt x="186324" y="0"/>
                </a:lnTo>
                <a:lnTo>
                  <a:pt x="190012" y="3688"/>
                </a:lnTo>
                <a:lnTo>
                  <a:pt x="190012" y="8260"/>
                </a:lnTo>
                <a:lnTo>
                  <a:pt x="190012" y="41269"/>
                </a:lnTo>
                <a:lnTo>
                  <a:pt x="190012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138" y="0"/>
                </a:lnTo>
                <a:lnTo>
                  <a:pt x="181752" y="0"/>
                </a:lnTo>
                <a:lnTo>
                  <a:pt x="186324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8839" y="2438400"/>
            <a:ext cx="594360" cy="731520"/>
          </a:xfrm>
          <a:custGeom>
            <a:avLst/>
            <a:gdLst/>
            <a:ahLst/>
            <a:cxnLst/>
            <a:rect l="l" t="t" r="r" b="b"/>
            <a:pathLst>
              <a:path w="594359" h="731519">
                <a:moveTo>
                  <a:pt x="495299" y="0"/>
                </a:moveTo>
                <a:lnTo>
                  <a:pt x="98600" y="1"/>
                </a:lnTo>
                <a:lnTo>
                  <a:pt x="57000" y="9334"/>
                </a:lnTo>
                <a:lnTo>
                  <a:pt x="24159" y="34202"/>
                </a:lnTo>
                <a:lnTo>
                  <a:pt x="4168" y="70514"/>
                </a:lnTo>
                <a:lnTo>
                  <a:pt x="0" y="99059"/>
                </a:lnTo>
                <a:lnTo>
                  <a:pt x="1" y="632919"/>
                </a:lnTo>
                <a:lnTo>
                  <a:pt x="9334" y="674519"/>
                </a:lnTo>
                <a:lnTo>
                  <a:pt x="34202" y="707360"/>
                </a:lnTo>
                <a:lnTo>
                  <a:pt x="70514" y="727351"/>
                </a:lnTo>
                <a:lnTo>
                  <a:pt x="99059" y="731519"/>
                </a:lnTo>
                <a:lnTo>
                  <a:pt x="495759" y="731518"/>
                </a:lnTo>
                <a:lnTo>
                  <a:pt x="537359" y="722185"/>
                </a:lnTo>
                <a:lnTo>
                  <a:pt x="570200" y="697317"/>
                </a:lnTo>
                <a:lnTo>
                  <a:pt x="590191" y="661005"/>
                </a:lnTo>
                <a:lnTo>
                  <a:pt x="594359" y="632459"/>
                </a:lnTo>
                <a:lnTo>
                  <a:pt x="594358" y="98600"/>
                </a:lnTo>
                <a:lnTo>
                  <a:pt x="585025" y="57000"/>
                </a:lnTo>
                <a:lnTo>
                  <a:pt x="560157" y="24159"/>
                </a:lnTo>
                <a:lnTo>
                  <a:pt x="523845" y="4168"/>
                </a:lnTo>
                <a:lnTo>
                  <a:pt x="4952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136763" y="0"/>
                </a:moveTo>
                <a:lnTo>
                  <a:pt x="2529" y="0"/>
                </a:lnTo>
                <a:lnTo>
                  <a:pt x="0" y="2682"/>
                </a:lnTo>
                <a:lnTo>
                  <a:pt x="0" y="31760"/>
                </a:lnTo>
                <a:lnTo>
                  <a:pt x="2529" y="34289"/>
                </a:lnTo>
                <a:lnTo>
                  <a:pt x="136763" y="34289"/>
                </a:lnTo>
                <a:lnTo>
                  <a:pt x="139324" y="31760"/>
                </a:lnTo>
                <a:lnTo>
                  <a:pt x="139324" y="2682"/>
                </a:lnTo>
                <a:lnTo>
                  <a:pt x="1367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0" y="5730"/>
                </a:moveTo>
                <a:lnTo>
                  <a:pt x="0" y="2682"/>
                </a:lnTo>
                <a:lnTo>
                  <a:pt x="2529" y="0"/>
                </a:lnTo>
                <a:lnTo>
                  <a:pt x="5699" y="0"/>
                </a:lnTo>
                <a:lnTo>
                  <a:pt x="133593" y="0"/>
                </a:lnTo>
                <a:lnTo>
                  <a:pt x="136763" y="0"/>
                </a:lnTo>
                <a:lnTo>
                  <a:pt x="139324" y="2682"/>
                </a:lnTo>
                <a:lnTo>
                  <a:pt x="139324" y="5730"/>
                </a:lnTo>
                <a:lnTo>
                  <a:pt x="139324" y="28590"/>
                </a:lnTo>
                <a:lnTo>
                  <a:pt x="139324" y="31760"/>
                </a:lnTo>
                <a:lnTo>
                  <a:pt x="136763" y="34289"/>
                </a:lnTo>
                <a:lnTo>
                  <a:pt x="2529" y="34289"/>
                </a:lnTo>
                <a:lnTo>
                  <a:pt x="0" y="31760"/>
                </a:lnTo>
                <a:lnTo>
                  <a:pt x="0" y="28590"/>
                </a:lnTo>
                <a:lnTo>
                  <a:pt x="0" y="573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163342" y="0"/>
                </a:moveTo>
                <a:lnTo>
                  <a:pt x="4206" y="0"/>
                </a:lnTo>
                <a:lnTo>
                  <a:pt x="0" y="4206"/>
                </a:lnTo>
                <a:lnTo>
                  <a:pt x="0" y="51937"/>
                </a:lnTo>
                <a:lnTo>
                  <a:pt x="4206" y="56144"/>
                </a:lnTo>
                <a:lnTo>
                  <a:pt x="163342" y="56144"/>
                </a:lnTo>
                <a:lnTo>
                  <a:pt x="167518" y="51937"/>
                </a:lnTo>
                <a:lnTo>
                  <a:pt x="167518" y="4206"/>
                </a:lnTo>
                <a:lnTo>
                  <a:pt x="1633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0" y="9387"/>
                </a:moveTo>
                <a:lnTo>
                  <a:pt x="0" y="4206"/>
                </a:lnTo>
                <a:lnTo>
                  <a:pt x="4206" y="0"/>
                </a:lnTo>
                <a:lnTo>
                  <a:pt x="9418" y="0"/>
                </a:lnTo>
                <a:lnTo>
                  <a:pt x="158130" y="0"/>
                </a:lnTo>
                <a:lnTo>
                  <a:pt x="163342" y="0"/>
                </a:lnTo>
                <a:lnTo>
                  <a:pt x="167518" y="4206"/>
                </a:lnTo>
                <a:lnTo>
                  <a:pt x="167518" y="9387"/>
                </a:lnTo>
                <a:lnTo>
                  <a:pt x="167518" y="46725"/>
                </a:lnTo>
                <a:lnTo>
                  <a:pt x="167518" y="51937"/>
                </a:lnTo>
                <a:lnTo>
                  <a:pt x="163342" y="56144"/>
                </a:lnTo>
                <a:lnTo>
                  <a:pt x="4206" y="56144"/>
                </a:lnTo>
                <a:lnTo>
                  <a:pt x="0" y="51937"/>
                </a:lnTo>
                <a:lnTo>
                  <a:pt x="0" y="46725"/>
                </a:lnTo>
                <a:lnTo>
                  <a:pt x="0" y="93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207385" y="0"/>
                </a:moveTo>
                <a:lnTo>
                  <a:pt x="5852" y="0"/>
                </a:lnTo>
                <a:lnTo>
                  <a:pt x="0" y="5821"/>
                </a:lnTo>
                <a:lnTo>
                  <a:pt x="0" y="72237"/>
                </a:lnTo>
                <a:lnTo>
                  <a:pt x="5852" y="78089"/>
                </a:lnTo>
                <a:lnTo>
                  <a:pt x="207385" y="78089"/>
                </a:lnTo>
                <a:lnTo>
                  <a:pt x="213238" y="72237"/>
                </a:lnTo>
                <a:lnTo>
                  <a:pt x="213238" y="5821"/>
                </a:lnTo>
                <a:lnTo>
                  <a:pt x="20738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0" y="13075"/>
                </a:moveTo>
                <a:lnTo>
                  <a:pt x="0" y="5821"/>
                </a:lnTo>
                <a:lnTo>
                  <a:pt x="5852" y="0"/>
                </a:lnTo>
                <a:lnTo>
                  <a:pt x="13075" y="0"/>
                </a:lnTo>
                <a:lnTo>
                  <a:pt x="200162" y="0"/>
                </a:lnTo>
                <a:lnTo>
                  <a:pt x="207385" y="0"/>
                </a:lnTo>
                <a:lnTo>
                  <a:pt x="213238" y="5821"/>
                </a:lnTo>
                <a:lnTo>
                  <a:pt x="213238" y="13075"/>
                </a:lnTo>
                <a:lnTo>
                  <a:pt x="213238" y="65013"/>
                </a:lnTo>
                <a:lnTo>
                  <a:pt x="213238" y="72237"/>
                </a:lnTo>
                <a:lnTo>
                  <a:pt x="207385" y="78089"/>
                </a:lnTo>
                <a:lnTo>
                  <a:pt x="5852" y="78089"/>
                </a:lnTo>
                <a:lnTo>
                  <a:pt x="0" y="72237"/>
                </a:lnTo>
                <a:lnTo>
                  <a:pt x="0" y="65013"/>
                </a:lnTo>
                <a:lnTo>
                  <a:pt x="0" y="1307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259079" y="0"/>
                </a:moveTo>
                <a:lnTo>
                  <a:pt x="7498" y="0"/>
                </a:lnTo>
                <a:lnTo>
                  <a:pt x="0" y="7498"/>
                </a:lnTo>
                <a:lnTo>
                  <a:pt x="0" y="92567"/>
                </a:lnTo>
                <a:lnTo>
                  <a:pt x="7498" y="100065"/>
                </a:lnTo>
                <a:lnTo>
                  <a:pt x="259079" y="100065"/>
                </a:lnTo>
                <a:lnTo>
                  <a:pt x="266578" y="92567"/>
                </a:lnTo>
                <a:lnTo>
                  <a:pt x="266578" y="7498"/>
                </a:lnTo>
                <a:lnTo>
                  <a:pt x="259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0" y="16642"/>
                </a:moveTo>
                <a:lnTo>
                  <a:pt x="0" y="7498"/>
                </a:lnTo>
                <a:lnTo>
                  <a:pt x="7498" y="0"/>
                </a:lnTo>
                <a:lnTo>
                  <a:pt x="16642" y="0"/>
                </a:lnTo>
                <a:lnTo>
                  <a:pt x="249935" y="0"/>
                </a:lnTo>
                <a:lnTo>
                  <a:pt x="259079" y="0"/>
                </a:lnTo>
                <a:lnTo>
                  <a:pt x="266578" y="7498"/>
                </a:lnTo>
                <a:lnTo>
                  <a:pt x="266578" y="16642"/>
                </a:lnTo>
                <a:lnTo>
                  <a:pt x="266578" y="83301"/>
                </a:lnTo>
                <a:lnTo>
                  <a:pt x="266578" y="92567"/>
                </a:lnTo>
                <a:lnTo>
                  <a:pt x="259079" y="100065"/>
                </a:lnTo>
                <a:lnTo>
                  <a:pt x="7498" y="100065"/>
                </a:lnTo>
                <a:lnTo>
                  <a:pt x="0" y="92567"/>
                </a:lnTo>
                <a:lnTo>
                  <a:pt x="0" y="83301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16630" y="2529840"/>
            <a:ext cx="158750" cy="548640"/>
          </a:xfrm>
          <a:custGeom>
            <a:avLst/>
            <a:gdLst/>
            <a:ahLst/>
            <a:cxnLst/>
            <a:rect l="l" t="t" r="r" b="b"/>
            <a:pathLst>
              <a:path w="158750" h="548639">
                <a:moveTo>
                  <a:pt x="95232" y="142859"/>
                </a:moveTo>
                <a:lnTo>
                  <a:pt x="63489" y="142859"/>
                </a:lnTo>
                <a:lnTo>
                  <a:pt x="63489" y="548624"/>
                </a:lnTo>
                <a:lnTo>
                  <a:pt x="95232" y="548624"/>
                </a:lnTo>
                <a:lnTo>
                  <a:pt x="95232" y="142859"/>
                </a:lnTo>
                <a:close/>
              </a:path>
              <a:path w="158750" h="54863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548639">
                <a:moveTo>
                  <a:pt x="150799" y="142859"/>
                </a:moveTo>
                <a:lnTo>
                  <a:pt x="95232" y="142859"/>
                </a:lnTo>
                <a:lnTo>
                  <a:pt x="95232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2" y="597"/>
                </a:lnTo>
                <a:lnTo>
                  <a:pt x="20135" y="5388"/>
                </a:lnTo>
                <a:lnTo>
                  <a:pt x="9567" y="14200"/>
                </a:lnTo>
                <a:lnTo>
                  <a:pt x="2546" y="26096"/>
                </a:lnTo>
                <a:lnTo>
                  <a:pt x="0" y="40142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42"/>
                </a:lnTo>
                <a:lnTo>
                  <a:pt x="398357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42"/>
                </a:moveTo>
                <a:lnTo>
                  <a:pt x="20135" y="5388"/>
                </a:lnTo>
                <a:lnTo>
                  <a:pt x="40264" y="0"/>
                </a:lnTo>
                <a:lnTo>
                  <a:pt x="384291" y="0"/>
                </a:lnTo>
                <a:lnTo>
                  <a:pt x="398357" y="2552"/>
                </a:lnTo>
                <a:lnTo>
                  <a:pt x="410265" y="9583"/>
                </a:lnTo>
                <a:lnTo>
                  <a:pt x="419077" y="20153"/>
                </a:lnTo>
                <a:lnTo>
                  <a:pt x="423851" y="33321"/>
                </a:lnTo>
                <a:lnTo>
                  <a:pt x="424433" y="40142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9705" y="3642360"/>
            <a:ext cx="158750" cy="868680"/>
          </a:xfrm>
          <a:custGeom>
            <a:avLst/>
            <a:gdLst/>
            <a:ahLst/>
            <a:cxnLst/>
            <a:rect l="l" t="t" r="r" b="b"/>
            <a:pathLst>
              <a:path w="158750" h="868679">
                <a:moveTo>
                  <a:pt x="95243" y="142859"/>
                </a:moveTo>
                <a:lnTo>
                  <a:pt x="63489" y="142859"/>
                </a:lnTo>
                <a:lnTo>
                  <a:pt x="63489" y="868664"/>
                </a:lnTo>
                <a:lnTo>
                  <a:pt x="95243" y="868664"/>
                </a:lnTo>
                <a:lnTo>
                  <a:pt x="95243" y="142859"/>
                </a:lnTo>
                <a:close/>
              </a:path>
              <a:path w="158750" h="86867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868679">
                <a:moveTo>
                  <a:pt x="150799" y="142859"/>
                </a:moveTo>
                <a:lnTo>
                  <a:pt x="95243" y="142859"/>
                </a:lnTo>
                <a:lnTo>
                  <a:pt x="95243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581" y="3688079"/>
            <a:ext cx="191135" cy="822960"/>
          </a:xfrm>
          <a:custGeom>
            <a:avLst/>
            <a:gdLst/>
            <a:ahLst/>
            <a:cxnLst/>
            <a:rect l="l" t="t" r="r" b="b"/>
            <a:pathLst>
              <a:path w="191135" h="822960">
                <a:moveTo>
                  <a:pt x="95524" y="822959"/>
                </a:moveTo>
                <a:lnTo>
                  <a:pt x="58365" y="790617"/>
                </a:lnTo>
                <a:lnTo>
                  <a:pt x="39133" y="743554"/>
                </a:lnTo>
                <a:lnTo>
                  <a:pt x="27999" y="702422"/>
                </a:lnTo>
                <a:lnTo>
                  <a:pt x="18446" y="654474"/>
                </a:lnTo>
                <a:lnTo>
                  <a:pt x="10672" y="600557"/>
                </a:lnTo>
                <a:lnTo>
                  <a:pt x="4875" y="541521"/>
                </a:lnTo>
                <a:lnTo>
                  <a:pt x="1251" y="478212"/>
                </a:lnTo>
                <a:lnTo>
                  <a:pt x="0" y="411479"/>
                </a:lnTo>
                <a:lnTo>
                  <a:pt x="1251" y="344747"/>
                </a:lnTo>
                <a:lnTo>
                  <a:pt x="4875" y="281438"/>
                </a:lnTo>
                <a:lnTo>
                  <a:pt x="10672" y="222401"/>
                </a:lnTo>
                <a:lnTo>
                  <a:pt x="18446" y="168485"/>
                </a:lnTo>
                <a:lnTo>
                  <a:pt x="27999" y="120537"/>
                </a:lnTo>
                <a:lnTo>
                  <a:pt x="39133" y="79405"/>
                </a:lnTo>
                <a:lnTo>
                  <a:pt x="58365" y="32342"/>
                </a:lnTo>
                <a:lnTo>
                  <a:pt x="87697" y="1364"/>
                </a:lnTo>
                <a:lnTo>
                  <a:pt x="95524" y="0"/>
                </a:lnTo>
                <a:lnTo>
                  <a:pt x="103350" y="1364"/>
                </a:lnTo>
                <a:lnTo>
                  <a:pt x="111004" y="5386"/>
                </a:lnTo>
                <a:lnTo>
                  <a:pt x="139391" y="45937"/>
                </a:lnTo>
                <a:lnTo>
                  <a:pt x="157654" y="99066"/>
                </a:lnTo>
                <a:lnTo>
                  <a:pt x="168017" y="143712"/>
                </a:lnTo>
                <a:lnTo>
                  <a:pt x="176701" y="194750"/>
                </a:lnTo>
                <a:lnTo>
                  <a:pt x="183508" y="251333"/>
                </a:lnTo>
                <a:lnTo>
                  <a:pt x="188240" y="312611"/>
                </a:lnTo>
                <a:lnTo>
                  <a:pt x="190701" y="377738"/>
                </a:lnTo>
                <a:lnTo>
                  <a:pt x="191018" y="411479"/>
                </a:lnTo>
                <a:lnTo>
                  <a:pt x="190701" y="445221"/>
                </a:lnTo>
                <a:lnTo>
                  <a:pt x="189767" y="478212"/>
                </a:lnTo>
                <a:lnTo>
                  <a:pt x="186145" y="541521"/>
                </a:lnTo>
                <a:lnTo>
                  <a:pt x="180351" y="600557"/>
                </a:lnTo>
                <a:lnTo>
                  <a:pt x="172581" y="654474"/>
                </a:lnTo>
                <a:lnTo>
                  <a:pt x="163033" y="702422"/>
                </a:lnTo>
                <a:lnTo>
                  <a:pt x="151904" y="743554"/>
                </a:lnTo>
                <a:lnTo>
                  <a:pt x="132678" y="790617"/>
                </a:lnTo>
                <a:lnTo>
                  <a:pt x="103350" y="821595"/>
                </a:lnTo>
                <a:lnTo>
                  <a:pt x="95524" y="82295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8416" y="393146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7" y="0"/>
                </a:moveTo>
                <a:lnTo>
                  <a:pt x="7098" y="1814"/>
                </a:lnTo>
                <a:lnTo>
                  <a:pt x="0" y="11335"/>
                </a:lnTo>
                <a:lnTo>
                  <a:pt x="1439" y="23069"/>
                </a:lnTo>
                <a:lnTo>
                  <a:pt x="94677" y="190958"/>
                </a:lnTo>
                <a:lnTo>
                  <a:pt x="112892" y="158192"/>
                </a:lnTo>
                <a:lnTo>
                  <a:pt x="78803" y="158192"/>
                </a:lnTo>
                <a:lnTo>
                  <a:pt x="78803" y="145238"/>
                </a:lnTo>
                <a:lnTo>
                  <a:pt x="83802" y="145238"/>
                </a:lnTo>
                <a:lnTo>
                  <a:pt x="94732" y="125563"/>
                </a:lnTo>
                <a:lnTo>
                  <a:pt x="28577" y="6571"/>
                </a:lnTo>
                <a:lnTo>
                  <a:pt x="19037" y="0"/>
                </a:lnTo>
                <a:close/>
              </a:path>
              <a:path w="189229" h="191135">
                <a:moveTo>
                  <a:pt x="83802" y="145238"/>
                </a:moveTo>
                <a:lnTo>
                  <a:pt x="78803" y="145238"/>
                </a:lnTo>
                <a:lnTo>
                  <a:pt x="78803" y="158192"/>
                </a:lnTo>
                <a:lnTo>
                  <a:pt x="110557" y="158192"/>
                </a:lnTo>
                <a:lnTo>
                  <a:pt x="110557" y="150572"/>
                </a:lnTo>
                <a:lnTo>
                  <a:pt x="80839" y="150572"/>
                </a:lnTo>
                <a:lnTo>
                  <a:pt x="83802" y="145238"/>
                </a:lnTo>
                <a:close/>
              </a:path>
              <a:path w="189229" h="191135">
                <a:moveTo>
                  <a:pt x="120093" y="145238"/>
                </a:moveTo>
                <a:lnTo>
                  <a:pt x="110557" y="145238"/>
                </a:lnTo>
                <a:lnTo>
                  <a:pt x="110557" y="158192"/>
                </a:lnTo>
                <a:lnTo>
                  <a:pt x="112892" y="158192"/>
                </a:lnTo>
                <a:lnTo>
                  <a:pt x="120093" y="145238"/>
                </a:lnTo>
                <a:close/>
              </a:path>
              <a:path w="189229" h="191135">
                <a:moveTo>
                  <a:pt x="94732" y="125563"/>
                </a:moveTo>
                <a:lnTo>
                  <a:pt x="80839" y="150572"/>
                </a:lnTo>
                <a:lnTo>
                  <a:pt x="108637" y="150572"/>
                </a:lnTo>
                <a:lnTo>
                  <a:pt x="94732" y="125563"/>
                </a:lnTo>
                <a:close/>
              </a:path>
              <a:path w="189229" h="191135">
                <a:moveTo>
                  <a:pt x="169457" y="193"/>
                </a:moveTo>
                <a:lnTo>
                  <a:pt x="160209" y="7697"/>
                </a:lnTo>
                <a:lnTo>
                  <a:pt x="94732" y="125563"/>
                </a:lnTo>
                <a:lnTo>
                  <a:pt x="108637" y="150572"/>
                </a:lnTo>
                <a:lnTo>
                  <a:pt x="110557" y="150572"/>
                </a:lnTo>
                <a:lnTo>
                  <a:pt x="110557" y="145238"/>
                </a:lnTo>
                <a:lnTo>
                  <a:pt x="120093" y="145238"/>
                </a:lnTo>
                <a:lnTo>
                  <a:pt x="188007" y="23069"/>
                </a:lnTo>
                <a:lnTo>
                  <a:pt x="188560" y="21968"/>
                </a:lnTo>
                <a:lnTo>
                  <a:pt x="189126" y="10434"/>
                </a:lnTo>
                <a:lnTo>
                  <a:pt x="181206" y="1165"/>
                </a:lnTo>
                <a:lnTo>
                  <a:pt x="169457" y="19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0223" y="4076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19758" y="45719"/>
                </a:lnTo>
                <a:lnTo>
                  <a:pt x="110255" y="4571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94380" y="65287"/>
                </a:lnTo>
                <a:lnTo>
                  <a:pt x="83503" y="45719"/>
                </a:lnTo>
                <a:lnTo>
                  <a:pt x="78513" y="45719"/>
                </a:lnTo>
                <a:lnTo>
                  <a:pt x="78513" y="32635"/>
                </a:lnTo>
                <a:lnTo>
                  <a:pt x="112493" y="32635"/>
                </a:lnTo>
                <a:lnTo>
                  <a:pt x="94375" y="0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  <a:path w="189229" h="191135">
                <a:moveTo>
                  <a:pt x="110255" y="32635"/>
                </a:moveTo>
                <a:lnTo>
                  <a:pt x="78513" y="32635"/>
                </a:lnTo>
                <a:lnTo>
                  <a:pt x="78513" y="45719"/>
                </a:lnTo>
                <a:lnTo>
                  <a:pt x="83503" y="45719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5"/>
                </a:lnTo>
                <a:close/>
              </a:path>
              <a:path w="189229" h="191135">
                <a:moveTo>
                  <a:pt x="112493" y="32635"/>
                </a:moveTo>
                <a:lnTo>
                  <a:pt x="110255" y="32635"/>
                </a:lnTo>
                <a:lnTo>
                  <a:pt x="110255" y="45719"/>
                </a:lnTo>
                <a:lnTo>
                  <a:pt x="119758" y="45719"/>
                </a:lnTo>
                <a:lnTo>
                  <a:pt x="112493" y="326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33</a:t>
            </a:fld>
            <a:endParaRPr spc="-10" dirty="0"/>
          </a:p>
        </p:txBody>
      </p:sp>
      <p:sp>
        <p:nvSpPr>
          <p:cNvPr id="69" name="object 5"/>
          <p:cNvSpPr txBox="1"/>
          <p:nvPr/>
        </p:nvSpPr>
        <p:spPr>
          <a:xfrm>
            <a:off x="535940" y="4763629"/>
            <a:ext cx="37312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Bri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2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ther</a:t>
            </a:r>
            <a:endParaRPr sz="2600" b="1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65" dirty="0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A5A5A5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A5A5A5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ti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Conc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us</a:t>
            </a:r>
            <a:r>
              <a:rPr sz="2600" spc="5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Quant</a:t>
            </a:r>
            <a:r>
              <a:rPr spc="10" dirty="0"/>
              <a:t>u</a:t>
            </a:r>
            <a:r>
              <a:rPr dirty="0"/>
              <a:t>m</a:t>
            </a:r>
            <a:r>
              <a:rPr spc="-5" dirty="0"/>
              <a:t>-</a:t>
            </a:r>
            <a:r>
              <a:rPr dirty="0"/>
              <a:t>Based</a:t>
            </a:r>
            <a:r>
              <a:rPr spc="-60" dirty="0"/>
              <a:t> </a:t>
            </a:r>
            <a:r>
              <a:rPr dirty="0"/>
              <a:t>Operation 	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652013"/>
            <a:ext cx="6630034" cy="228600"/>
          </a:xfrm>
          <a:custGeom>
            <a:avLst/>
            <a:gdLst/>
            <a:ahLst/>
            <a:cxnLst/>
            <a:rect l="l" t="t" r="r" b="b"/>
            <a:pathLst>
              <a:path w="6630034" h="228600">
                <a:moveTo>
                  <a:pt x="6485998" y="139169"/>
                </a:moveTo>
                <a:lnTo>
                  <a:pt x="6408584" y="184823"/>
                </a:lnTo>
                <a:lnTo>
                  <a:pt x="6402963" y="194300"/>
                </a:lnTo>
                <a:lnTo>
                  <a:pt x="6402154" y="205920"/>
                </a:lnTo>
                <a:lnTo>
                  <a:pt x="6406877" y="218516"/>
                </a:lnTo>
                <a:lnTo>
                  <a:pt x="6416338" y="225829"/>
                </a:lnTo>
                <a:lnTo>
                  <a:pt x="6427874" y="228003"/>
                </a:lnTo>
                <a:lnTo>
                  <a:pt x="6439539" y="224536"/>
                </a:lnTo>
                <a:lnTo>
                  <a:pt x="6585961" y="139192"/>
                </a:lnTo>
                <a:lnTo>
                  <a:pt x="6485998" y="139169"/>
                </a:lnTo>
                <a:close/>
              </a:path>
              <a:path w="6630034" h="228600">
                <a:moveTo>
                  <a:pt x="6528933" y="113849"/>
                </a:moveTo>
                <a:lnTo>
                  <a:pt x="6485998" y="139169"/>
                </a:lnTo>
                <a:lnTo>
                  <a:pt x="6579229" y="139192"/>
                </a:lnTo>
                <a:lnTo>
                  <a:pt x="6579229" y="135626"/>
                </a:lnTo>
                <a:lnTo>
                  <a:pt x="6566275" y="135626"/>
                </a:lnTo>
                <a:lnTo>
                  <a:pt x="6528933" y="113849"/>
                </a:lnTo>
                <a:close/>
              </a:path>
              <a:path w="6630034" h="228600">
                <a:moveTo>
                  <a:pt x="6422615" y="0"/>
                </a:moveTo>
                <a:lnTo>
                  <a:pt x="6411948" y="4926"/>
                </a:lnTo>
                <a:lnTo>
                  <a:pt x="6403176" y="15236"/>
                </a:lnTo>
                <a:lnTo>
                  <a:pt x="6401422" y="27063"/>
                </a:lnTo>
                <a:lnTo>
                  <a:pt x="6405160" y="38233"/>
                </a:lnTo>
                <a:lnTo>
                  <a:pt x="6413875" y="46747"/>
                </a:lnTo>
                <a:lnTo>
                  <a:pt x="6485227" y="88359"/>
                </a:lnTo>
                <a:lnTo>
                  <a:pt x="6579229" y="88382"/>
                </a:lnTo>
                <a:lnTo>
                  <a:pt x="6579229" y="139192"/>
                </a:lnTo>
                <a:lnTo>
                  <a:pt x="6585961" y="139192"/>
                </a:lnTo>
                <a:lnTo>
                  <a:pt x="6629521" y="113803"/>
                </a:lnTo>
                <a:lnTo>
                  <a:pt x="6439539" y="2916"/>
                </a:lnTo>
                <a:lnTo>
                  <a:pt x="6433769" y="435"/>
                </a:lnTo>
                <a:lnTo>
                  <a:pt x="6422615" y="0"/>
                </a:lnTo>
                <a:close/>
              </a:path>
              <a:path w="6630034" h="228600">
                <a:moveTo>
                  <a:pt x="0" y="86736"/>
                </a:moveTo>
                <a:lnTo>
                  <a:pt x="0" y="137547"/>
                </a:lnTo>
                <a:lnTo>
                  <a:pt x="6485998" y="139169"/>
                </a:lnTo>
                <a:lnTo>
                  <a:pt x="6528933" y="113849"/>
                </a:lnTo>
                <a:lnTo>
                  <a:pt x="6485227" y="88359"/>
                </a:lnTo>
                <a:lnTo>
                  <a:pt x="0" y="86736"/>
                </a:lnTo>
                <a:close/>
              </a:path>
              <a:path w="6630034" h="228600">
                <a:moveTo>
                  <a:pt x="6566275" y="91827"/>
                </a:moveTo>
                <a:lnTo>
                  <a:pt x="6528933" y="113849"/>
                </a:lnTo>
                <a:lnTo>
                  <a:pt x="6566275" y="135626"/>
                </a:lnTo>
                <a:lnTo>
                  <a:pt x="6566275" y="91827"/>
                </a:lnTo>
                <a:close/>
              </a:path>
              <a:path w="6630034" h="228600">
                <a:moveTo>
                  <a:pt x="6579229" y="91827"/>
                </a:moveTo>
                <a:lnTo>
                  <a:pt x="6566275" y="91827"/>
                </a:lnTo>
                <a:lnTo>
                  <a:pt x="6566275" y="135626"/>
                </a:lnTo>
                <a:lnTo>
                  <a:pt x="6579229" y="135626"/>
                </a:lnTo>
                <a:lnTo>
                  <a:pt x="6579229" y="91827"/>
                </a:lnTo>
                <a:close/>
              </a:path>
              <a:path w="6630034" h="228600">
                <a:moveTo>
                  <a:pt x="6485227" y="88359"/>
                </a:moveTo>
                <a:lnTo>
                  <a:pt x="6528933" y="113849"/>
                </a:lnTo>
                <a:lnTo>
                  <a:pt x="6566275" y="91827"/>
                </a:lnTo>
                <a:lnTo>
                  <a:pt x="6579229" y="91827"/>
                </a:lnTo>
                <a:lnTo>
                  <a:pt x="6579229" y="88382"/>
                </a:lnTo>
                <a:lnTo>
                  <a:pt x="6485227" y="88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2612654"/>
            <a:ext cx="1270" cy="304165"/>
          </a:xfrm>
          <a:custGeom>
            <a:avLst/>
            <a:gdLst/>
            <a:ahLst/>
            <a:cxnLst/>
            <a:rect l="l" t="t" r="r" b="b"/>
            <a:pathLst>
              <a:path w="1269" h="304164">
                <a:moveTo>
                  <a:pt x="761" y="0"/>
                </a:moveTo>
                <a:lnTo>
                  <a:pt x="0" y="30388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4838" y="2611739"/>
            <a:ext cx="1270" cy="304165"/>
          </a:xfrm>
          <a:custGeom>
            <a:avLst/>
            <a:gdLst/>
            <a:ahLst/>
            <a:cxnLst/>
            <a:rect l="l" t="t" r="r" b="b"/>
            <a:pathLst>
              <a:path w="1270" h="304164">
                <a:moveTo>
                  <a:pt x="761" y="0"/>
                </a:moveTo>
                <a:lnTo>
                  <a:pt x="0" y="30403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2196602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0" y="304799"/>
                </a:moveTo>
                <a:lnTo>
                  <a:pt x="887" y="264838"/>
                </a:lnTo>
                <a:lnTo>
                  <a:pt x="5174" y="212759"/>
                </a:lnTo>
                <a:lnTo>
                  <a:pt x="12299" y="174316"/>
                </a:lnTo>
                <a:lnTo>
                  <a:pt x="25395" y="152399"/>
                </a:lnTo>
                <a:lnTo>
                  <a:pt x="1231904" y="152399"/>
                </a:lnTo>
                <a:lnTo>
                  <a:pt x="1235291" y="151046"/>
                </a:lnTo>
                <a:lnTo>
                  <a:pt x="1238546" y="147101"/>
                </a:lnTo>
                <a:lnTo>
                  <a:pt x="1249650" y="108889"/>
                </a:lnTo>
                <a:lnTo>
                  <a:pt x="1255135" y="61551"/>
                </a:lnTo>
                <a:lnTo>
                  <a:pt x="1257293" y="3426"/>
                </a:lnTo>
                <a:lnTo>
                  <a:pt x="1257299" y="0"/>
                </a:lnTo>
                <a:lnTo>
                  <a:pt x="1258187" y="39993"/>
                </a:lnTo>
                <a:lnTo>
                  <a:pt x="1262474" y="92080"/>
                </a:lnTo>
                <a:lnTo>
                  <a:pt x="1269599" y="130505"/>
                </a:lnTo>
                <a:lnTo>
                  <a:pt x="1282695" y="152399"/>
                </a:lnTo>
                <a:lnTo>
                  <a:pt x="2489210" y="152399"/>
                </a:lnTo>
                <a:lnTo>
                  <a:pt x="2506951" y="195945"/>
                </a:lnTo>
                <a:lnTo>
                  <a:pt x="2512435" y="243288"/>
                </a:lnTo>
                <a:lnTo>
                  <a:pt x="2514293" y="281113"/>
                </a:lnTo>
                <a:lnTo>
                  <a:pt x="2514593" y="30137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3048000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324099" y="0"/>
                </a:moveTo>
                <a:lnTo>
                  <a:pt x="2324099" y="95249"/>
                </a:lnTo>
                <a:lnTo>
                  <a:pt x="0" y="95249"/>
                </a:lnTo>
                <a:lnTo>
                  <a:pt x="0" y="285749"/>
                </a:lnTo>
                <a:lnTo>
                  <a:pt x="2324099" y="285749"/>
                </a:lnTo>
                <a:lnTo>
                  <a:pt x="2324099" y="380999"/>
                </a:lnTo>
                <a:lnTo>
                  <a:pt x="2514599" y="190499"/>
                </a:lnTo>
                <a:lnTo>
                  <a:pt x="232409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8600" y="2196602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0" y="304799"/>
                </a:moveTo>
                <a:lnTo>
                  <a:pt x="887" y="264838"/>
                </a:lnTo>
                <a:lnTo>
                  <a:pt x="5174" y="212758"/>
                </a:lnTo>
                <a:lnTo>
                  <a:pt x="12297" y="174315"/>
                </a:lnTo>
                <a:lnTo>
                  <a:pt x="25389" y="152399"/>
                </a:lnTo>
                <a:lnTo>
                  <a:pt x="1308110" y="152399"/>
                </a:lnTo>
                <a:lnTo>
                  <a:pt x="1311496" y="151046"/>
                </a:lnTo>
                <a:lnTo>
                  <a:pt x="1314750" y="147101"/>
                </a:lnTo>
                <a:lnTo>
                  <a:pt x="1325851" y="108888"/>
                </a:lnTo>
                <a:lnTo>
                  <a:pt x="1331335" y="61550"/>
                </a:lnTo>
                <a:lnTo>
                  <a:pt x="1333493" y="3424"/>
                </a:lnTo>
                <a:lnTo>
                  <a:pt x="1333499" y="0"/>
                </a:lnTo>
                <a:lnTo>
                  <a:pt x="1334387" y="39993"/>
                </a:lnTo>
                <a:lnTo>
                  <a:pt x="1338674" y="92080"/>
                </a:lnTo>
                <a:lnTo>
                  <a:pt x="1345797" y="130505"/>
                </a:lnTo>
                <a:lnTo>
                  <a:pt x="1358889" y="152399"/>
                </a:lnTo>
                <a:lnTo>
                  <a:pt x="2641610" y="152399"/>
                </a:lnTo>
                <a:lnTo>
                  <a:pt x="2659351" y="195945"/>
                </a:lnTo>
                <a:lnTo>
                  <a:pt x="2664835" y="243288"/>
                </a:lnTo>
                <a:lnTo>
                  <a:pt x="2666693" y="281113"/>
                </a:lnTo>
                <a:lnTo>
                  <a:pt x="2666993" y="30137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3617871"/>
            <a:ext cx="3294379" cy="184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Durin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sz="2800" b="1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qua</a:t>
            </a:r>
            <a:r>
              <a:rPr sz="2800" b="1" spc="-4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tum:</a:t>
            </a:r>
            <a:endParaRPr sz="28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25"/>
              </a:spcBef>
              <a:buClr>
                <a:srgbClr val="1F487C"/>
              </a:buClr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Mon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beh</a:t>
            </a:r>
            <a:r>
              <a:rPr sz="2400" spc="-3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vi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584200" lvl="1" indent="-281940">
              <a:lnSpc>
                <a:spcPct val="100000"/>
              </a:lnSpc>
              <a:buClr>
                <a:srgbClr val="1F487C"/>
              </a:buClr>
              <a:buFont typeface="Calibri"/>
              <a:buAutoNum type="arabicPeriod"/>
              <a:tabLst>
                <a:tab pos="584835" algn="l"/>
              </a:tabLst>
            </a:pP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ens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ty</a:t>
            </a:r>
            <a:endParaRPr sz="2400">
              <a:latin typeface="Calibri"/>
              <a:cs typeface="Calibri"/>
            </a:endParaRPr>
          </a:p>
          <a:p>
            <a:pPr marL="584200" lvl="1" indent="-281940">
              <a:lnSpc>
                <a:spcPct val="100000"/>
              </a:lnSpc>
              <a:buClr>
                <a:srgbClr val="1F487C"/>
              </a:buClr>
              <a:buFont typeface="Calibri"/>
              <a:buAutoNum type="arabicPeriod"/>
              <a:tabLst>
                <a:tab pos="584835" algn="l"/>
              </a:tabLst>
            </a:pP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Bank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el</a:t>
            </a:r>
            <a:r>
              <a:rPr sz="24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li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sm</a:t>
            </a:r>
            <a:endParaRPr sz="2400">
              <a:latin typeface="Calibri"/>
              <a:cs typeface="Calibri"/>
            </a:endParaRPr>
          </a:p>
          <a:p>
            <a:pPr marL="584200" lvl="1" indent="-281940">
              <a:lnSpc>
                <a:spcPct val="100000"/>
              </a:lnSpc>
              <a:buClr>
                <a:srgbClr val="1F487C"/>
              </a:buClr>
              <a:buFont typeface="Calibri"/>
              <a:buAutoNum type="arabicPeriod"/>
              <a:tabLst>
                <a:tab pos="584835" algn="l"/>
              </a:tabLst>
            </a:pP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ow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-bu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1F487C"/>
                </a:solidFill>
                <a:latin typeface="Calibri"/>
                <a:cs typeface="Calibri"/>
              </a:rPr>
              <a:t>er</a:t>
            </a:r>
            <a:r>
              <a:rPr sz="24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ali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4612" y="261173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09123" y="220614"/>
                </a:moveTo>
                <a:lnTo>
                  <a:pt x="81533" y="220614"/>
                </a:lnTo>
                <a:lnTo>
                  <a:pt x="89763" y="304799"/>
                </a:lnTo>
                <a:lnTo>
                  <a:pt x="109123" y="220614"/>
                </a:lnTo>
                <a:close/>
              </a:path>
              <a:path w="228600" h="304800">
                <a:moveTo>
                  <a:pt x="147568" y="210830"/>
                </a:moveTo>
                <a:lnTo>
                  <a:pt x="111373" y="210830"/>
                </a:lnTo>
                <a:lnTo>
                  <a:pt x="140055" y="278526"/>
                </a:lnTo>
                <a:lnTo>
                  <a:pt x="147568" y="210830"/>
                </a:lnTo>
                <a:close/>
              </a:path>
              <a:path w="228600" h="304800">
                <a:moveTo>
                  <a:pt x="182244" y="204094"/>
                </a:moveTo>
                <a:lnTo>
                  <a:pt x="148315" y="204094"/>
                </a:lnTo>
                <a:lnTo>
                  <a:pt x="192023" y="255422"/>
                </a:lnTo>
                <a:lnTo>
                  <a:pt x="182244" y="204094"/>
                </a:lnTo>
                <a:close/>
              </a:path>
              <a:path w="228600" h="304800">
                <a:moveTo>
                  <a:pt x="180844" y="196748"/>
                </a:moveTo>
                <a:lnTo>
                  <a:pt x="59923" y="196748"/>
                </a:lnTo>
                <a:lnTo>
                  <a:pt x="50291" y="248686"/>
                </a:lnTo>
                <a:lnTo>
                  <a:pt x="81533" y="220614"/>
                </a:lnTo>
                <a:lnTo>
                  <a:pt x="109123" y="220614"/>
                </a:lnTo>
                <a:lnTo>
                  <a:pt x="111373" y="210830"/>
                </a:lnTo>
                <a:lnTo>
                  <a:pt x="147568" y="210830"/>
                </a:lnTo>
                <a:lnTo>
                  <a:pt x="148315" y="204094"/>
                </a:lnTo>
                <a:lnTo>
                  <a:pt x="182244" y="204094"/>
                </a:lnTo>
                <a:lnTo>
                  <a:pt x="180844" y="196748"/>
                </a:lnTo>
                <a:close/>
              </a:path>
              <a:path w="228600" h="304800">
                <a:moveTo>
                  <a:pt x="3809" y="32400"/>
                </a:moveTo>
                <a:lnTo>
                  <a:pt x="48889" y="107594"/>
                </a:lnTo>
                <a:lnTo>
                  <a:pt x="0" y="121676"/>
                </a:lnTo>
                <a:lnTo>
                  <a:pt x="39349" y="166268"/>
                </a:lnTo>
                <a:lnTo>
                  <a:pt x="1371" y="205892"/>
                </a:lnTo>
                <a:lnTo>
                  <a:pt x="59923" y="196748"/>
                </a:lnTo>
                <a:lnTo>
                  <a:pt x="180844" y="196748"/>
                </a:lnTo>
                <a:lnTo>
                  <a:pt x="178155" y="182636"/>
                </a:lnTo>
                <a:lnTo>
                  <a:pt x="223315" y="182636"/>
                </a:lnTo>
                <a:lnTo>
                  <a:pt x="186293" y="147827"/>
                </a:lnTo>
                <a:lnTo>
                  <a:pt x="223265" y="114818"/>
                </a:lnTo>
                <a:lnTo>
                  <a:pt x="176631" y="103266"/>
                </a:lnTo>
                <a:lnTo>
                  <a:pt x="182803" y="89306"/>
                </a:lnTo>
                <a:lnTo>
                  <a:pt x="77327" y="89306"/>
                </a:lnTo>
                <a:lnTo>
                  <a:pt x="3809" y="32400"/>
                </a:lnTo>
                <a:close/>
              </a:path>
              <a:path w="228600" h="304800">
                <a:moveTo>
                  <a:pt x="223315" y="182636"/>
                </a:moveTo>
                <a:lnTo>
                  <a:pt x="178155" y="182636"/>
                </a:lnTo>
                <a:lnTo>
                  <a:pt x="228599" y="187604"/>
                </a:lnTo>
                <a:lnTo>
                  <a:pt x="223315" y="182636"/>
                </a:lnTo>
                <a:close/>
              </a:path>
              <a:path w="228600" h="304800">
                <a:moveTo>
                  <a:pt x="88391" y="32400"/>
                </a:moveTo>
                <a:lnTo>
                  <a:pt x="77327" y="89306"/>
                </a:lnTo>
                <a:lnTo>
                  <a:pt x="182803" y="89306"/>
                </a:lnTo>
                <a:lnTo>
                  <a:pt x="186064" y="81930"/>
                </a:lnTo>
                <a:lnTo>
                  <a:pt x="114299" y="81930"/>
                </a:lnTo>
                <a:lnTo>
                  <a:pt x="88391" y="32400"/>
                </a:lnTo>
                <a:close/>
              </a:path>
              <a:path w="228600" h="304800">
                <a:moveTo>
                  <a:pt x="153649" y="0"/>
                </a:moveTo>
                <a:lnTo>
                  <a:pt x="114299" y="81930"/>
                </a:lnTo>
                <a:lnTo>
                  <a:pt x="186064" y="81930"/>
                </a:lnTo>
                <a:lnTo>
                  <a:pt x="189041" y="75194"/>
                </a:lnTo>
                <a:lnTo>
                  <a:pt x="149717" y="75194"/>
                </a:lnTo>
                <a:lnTo>
                  <a:pt x="153649" y="0"/>
                </a:lnTo>
                <a:close/>
              </a:path>
              <a:path w="228600" h="304800">
                <a:moveTo>
                  <a:pt x="194431" y="63002"/>
                </a:moveTo>
                <a:lnTo>
                  <a:pt x="149717" y="75194"/>
                </a:lnTo>
                <a:lnTo>
                  <a:pt x="189041" y="75194"/>
                </a:lnTo>
                <a:lnTo>
                  <a:pt x="194431" y="63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4612" y="261173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14299" y="81930"/>
                </a:moveTo>
                <a:lnTo>
                  <a:pt x="153649" y="0"/>
                </a:lnTo>
                <a:lnTo>
                  <a:pt x="149717" y="75194"/>
                </a:lnTo>
                <a:lnTo>
                  <a:pt x="194431" y="63002"/>
                </a:lnTo>
                <a:lnTo>
                  <a:pt x="176631" y="103266"/>
                </a:lnTo>
                <a:lnTo>
                  <a:pt x="223265" y="114818"/>
                </a:lnTo>
                <a:lnTo>
                  <a:pt x="186293" y="147827"/>
                </a:lnTo>
                <a:lnTo>
                  <a:pt x="228599" y="187604"/>
                </a:lnTo>
                <a:lnTo>
                  <a:pt x="178155" y="182636"/>
                </a:lnTo>
                <a:lnTo>
                  <a:pt x="192023" y="255422"/>
                </a:lnTo>
                <a:lnTo>
                  <a:pt x="148315" y="204094"/>
                </a:lnTo>
                <a:lnTo>
                  <a:pt x="140055" y="278526"/>
                </a:lnTo>
                <a:lnTo>
                  <a:pt x="111373" y="210830"/>
                </a:lnTo>
                <a:lnTo>
                  <a:pt x="89763" y="304799"/>
                </a:lnTo>
                <a:lnTo>
                  <a:pt x="81533" y="220614"/>
                </a:lnTo>
                <a:lnTo>
                  <a:pt x="50291" y="248686"/>
                </a:lnTo>
                <a:lnTo>
                  <a:pt x="59923" y="196748"/>
                </a:lnTo>
                <a:lnTo>
                  <a:pt x="1371" y="205892"/>
                </a:lnTo>
                <a:lnTo>
                  <a:pt x="39349" y="166268"/>
                </a:lnTo>
                <a:lnTo>
                  <a:pt x="0" y="121676"/>
                </a:lnTo>
                <a:lnTo>
                  <a:pt x="48889" y="107594"/>
                </a:lnTo>
                <a:lnTo>
                  <a:pt x="3809" y="32400"/>
                </a:lnTo>
                <a:lnTo>
                  <a:pt x="77327" y="89306"/>
                </a:lnTo>
                <a:lnTo>
                  <a:pt x="88391" y="32400"/>
                </a:lnTo>
                <a:lnTo>
                  <a:pt x="114299" y="8193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4865" y="2916539"/>
            <a:ext cx="401320" cy="2287905"/>
          </a:xfrm>
          <a:custGeom>
            <a:avLst/>
            <a:gdLst/>
            <a:ahLst/>
            <a:cxnLst/>
            <a:rect l="l" t="t" r="r" b="b"/>
            <a:pathLst>
              <a:path w="401320" h="2287904">
                <a:moveTo>
                  <a:pt x="361701" y="2212928"/>
                </a:moveTo>
                <a:lnTo>
                  <a:pt x="257799" y="2270644"/>
                </a:lnTo>
                <a:lnTo>
                  <a:pt x="256153" y="2276490"/>
                </a:lnTo>
                <a:lnTo>
                  <a:pt x="258683" y="2281062"/>
                </a:lnTo>
                <a:lnTo>
                  <a:pt x="261244" y="2285634"/>
                </a:lnTo>
                <a:lnTo>
                  <a:pt x="267065" y="2287289"/>
                </a:lnTo>
                <a:lnTo>
                  <a:pt x="383768" y="2222519"/>
                </a:lnTo>
                <a:lnTo>
                  <a:pt x="381243" y="2222519"/>
                </a:lnTo>
                <a:lnTo>
                  <a:pt x="381243" y="2221245"/>
                </a:lnTo>
                <a:lnTo>
                  <a:pt x="376671" y="2221245"/>
                </a:lnTo>
                <a:lnTo>
                  <a:pt x="361701" y="2212928"/>
                </a:lnTo>
                <a:close/>
              </a:path>
              <a:path w="401320" h="2287904">
                <a:moveTo>
                  <a:pt x="19049" y="0"/>
                </a:moveTo>
                <a:lnTo>
                  <a:pt x="0" y="0"/>
                </a:lnTo>
                <a:lnTo>
                  <a:pt x="0" y="2218197"/>
                </a:lnTo>
                <a:lnTo>
                  <a:pt x="4175" y="2222519"/>
                </a:lnTo>
                <a:lnTo>
                  <a:pt x="344437" y="2222519"/>
                </a:lnTo>
                <a:lnTo>
                  <a:pt x="361583" y="2212994"/>
                </a:lnTo>
                <a:lnTo>
                  <a:pt x="19049" y="2212994"/>
                </a:lnTo>
                <a:lnTo>
                  <a:pt x="9509" y="2203469"/>
                </a:lnTo>
                <a:lnTo>
                  <a:pt x="19049" y="2203469"/>
                </a:lnTo>
                <a:lnTo>
                  <a:pt x="19049" y="0"/>
                </a:lnTo>
                <a:close/>
              </a:path>
              <a:path w="401320" h="2287904">
                <a:moveTo>
                  <a:pt x="383802" y="2203469"/>
                </a:moveTo>
                <a:lnTo>
                  <a:pt x="381243" y="2203469"/>
                </a:lnTo>
                <a:lnTo>
                  <a:pt x="381243" y="2222519"/>
                </a:lnTo>
                <a:lnTo>
                  <a:pt x="383768" y="2222519"/>
                </a:lnTo>
                <a:lnTo>
                  <a:pt x="400933" y="2212994"/>
                </a:lnTo>
                <a:lnTo>
                  <a:pt x="383802" y="2203469"/>
                </a:lnTo>
                <a:close/>
              </a:path>
              <a:path w="401320" h="2287904">
                <a:moveTo>
                  <a:pt x="376671" y="2204612"/>
                </a:moveTo>
                <a:lnTo>
                  <a:pt x="361701" y="2212928"/>
                </a:lnTo>
                <a:lnTo>
                  <a:pt x="376671" y="2221245"/>
                </a:lnTo>
                <a:lnTo>
                  <a:pt x="376671" y="2204612"/>
                </a:lnTo>
                <a:close/>
              </a:path>
              <a:path w="401320" h="2287904">
                <a:moveTo>
                  <a:pt x="381243" y="2204612"/>
                </a:moveTo>
                <a:lnTo>
                  <a:pt x="376671" y="2204612"/>
                </a:lnTo>
                <a:lnTo>
                  <a:pt x="376671" y="2221245"/>
                </a:lnTo>
                <a:lnTo>
                  <a:pt x="381243" y="2221245"/>
                </a:lnTo>
                <a:lnTo>
                  <a:pt x="381243" y="2204612"/>
                </a:lnTo>
                <a:close/>
              </a:path>
              <a:path w="401320" h="2287904">
                <a:moveTo>
                  <a:pt x="19049" y="2203469"/>
                </a:moveTo>
                <a:lnTo>
                  <a:pt x="9509" y="2203469"/>
                </a:lnTo>
                <a:lnTo>
                  <a:pt x="19049" y="2212994"/>
                </a:lnTo>
                <a:lnTo>
                  <a:pt x="19049" y="2203469"/>
                </a:lnTo>
                <a:close/>
              </a:path>
              <a:path w="401320" h="2287904">
                <a:moveTo>
                  <a:pt x="344673" y="2203469"/>
                </a:moveTo>
                <a:lnTo>
                  <a:pt x="19049" y="2203469"/>
                </a:lnTo>
                <a:lnTo>
                  <a:pt x="19049" y="2212994"/>
                </a:lnTo>
                <a:lnTo>
                  <a:pt x="361583" y="2212994"/>
                </a:lnTo>
                <a:lnTo>
                  <a:pt x="344673" y="2203469"/>
                </a:lnTo>
                <a:close/>
              </a:path>
              <a:path w="401320" h="2287904">
                <a:moveTo>
                  <a:pt x="267065" y="2138568"/>
                </a:moveTo>
                <a:lnTo>
                  <a:pt x="261244" y="2140223"/>
                </a:lnTo>
                <a:lnTo>
                  <a:pt x="258683" y="2144795"/>
                </a:lnTo>
                <a:lnTo>
                  <a:pt x="256153" y="2149367"/>
                </a:lnTo>
                <a:lnTo>
                  <a:pt x="257799" y="2155201"/>
                </a:lnTo>
                <a:lnTo>
                  <a:pt x="361701" y="2212928"/>
                </a:lnTo>
                <a:lnTo>
                  <a:pt x="376671" y="2204612"/>
                </a:lnTo>
                <a:lnTo>
                  <a:pt x="381243" y="2204612"/>
                </a:lnTo>
                <a:lnTo>
                  <a:pt x="381243" y="2203469"/>
                </a:lnTo>
                <a:lnTo>
                  <a:pt x="383802" y="2203469"/>
                </a:lnTo>
                <a:lnTo>
                  <a:pt x="267065" y="21385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2611739"/>
            <a:ext cx="1270" cy="304165"/>
          </a:xfrm>
          <a:custGeom>
            <a:avLst/>
            <a:gdLst/>
            <a:ahLst/>
            <a:cxnLst/>
            <a:rect l="l" t="t" r="r" b="b"/>
            <a:pathLst>
              <a:path w="1270" h="304164">
                <a:moveTo>
                  <a:pt x="761" y="0"/>
                </a:moveTo>
                <a:lnTo>
                  <a:pt x="0" y="30403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0" y="2688854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48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8400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9800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200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18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2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46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60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74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38" y="2687939"/>
            <a:ext cx="1270" cy="151765"/>
          </a:xfrm>
          <a:custGeom>
            <a:avLst/>
            <a:gdLst/>
            <a:ahLst/>
            <a:cxnLst/>
            <a:rect l="l" t="t" r="r" b="b"/>
            <a:pathLst>
              <a:path w="1270" h="151764">
                <a:moveTo>
                  <a:pt x="761" y="0"/>
                </a:moveTo>
                <a:lnTo>
                  <a:pt x="0" y="1516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1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598" y="0"/>
                </a:moveTo>
                <a:lnTo>
                  <a:pt x="227929" y="40221"/>
                </a:lnTo>
                <a:lnTo>
                  <a:pt x="224694" y="92536"/>
                </a:lnTo>
                <a:lnTo>
                  <a:pt x="219304" y="130980"/>
                </a:lnTo>
                <a:lnTo>
                  <a:pt x="209548" y="152399"/>
                </a:lnTo>
                <a:lnTo>
                  <a:pt x="133348" y="152399"/>
                </a:lnTo>
                <a:lnTo>
                  <a:pt x="130777" y="153769"/>
                </a:lnTo>
                <a:lnTo>
                  <a:pt x="128312" y="157758"/>
                </a:lnTo>
                <a:lnTo>
                  <a:pt x="119948" y="196382"/>
                </a:lnTo>
                <a:lnTo>
                  <a:pt x="115859" y="244194"/>
                </a:lnTo>
                <a:lnTo>
                  <a:pt x="114502" y="282389"/>
                </a:lnTo>
                <a:lnTo>
                  <a:pt x="114298" y="304799"/>
                </a:lnTo>
                <a:lnTo>
                  <a:pt x="113629" y="264568"/>
                </a:lnTo>
                <a:lnTo>
                  <a:pt x="110394" y="212250"/>
                </a:lnTo>
                <a:lnTo>
                  <a:pt x="105004" y="173812"/>
                </a:lnTo>
                <a:lnTo>
                  <a:pt x="95248" y="152399"/>
                </a:lnTo>
                <a:lnTo>
                  <a:pt x="19048" y="152399"/>
                </a:lnTo>
                <a:lnTo>
                  <a:pt x="5648" y="108406"/>
                </a:lnTo>
                <a:lnTo>
                  <a:pt x="1559" y="60592"/>
                </a:lnTo>
                <a:lnTo>
                  <a:pt x="202" y="22403"/>
                </a:lnTo>
                <a:lnTo>
                  <a:pt x="0" y="194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0909" y="1470782"/>
            <a:ext cx="4011929" cy="442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28750" algn="ctr">
              <a:lnSpc>
                <a:spcPts val="3080"/>
              </a:lnSpc>
            </a:pPr>
            <a:r>
              <a:rPr sz="2800" b="1" spc="-20" dirty="0">
                <a:latin typeface="Calibri"/>
                <a:cs typeface="Calibri"/>
              </a:rPr>
              <a:t>Cur</a:t>
            </a:r>
            <a:r>
              <a:rPr sz="2800" b="1" spc="-35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40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qua</a:t>
            </a:r>
            <a:r>
              <a:rPr sz="2800" b="1" spc="-35" dirty="0">
                <a:latin typeface="Calibri"/>
                <a:cs typeface="Calibri"/>
              </a:rPr>
              <a:t>n</a:t>
            </a:r>
            <a:r>
              <a:rPr sz="2800" b="1" spc="-20" dirty="0">
                <a:latin typeface="Calibri"/>
                <a:cs typeface="Calibri"/>
              </a:rPr>
              <a:t>tum</a:t>
            </a:r>
            <a:endParaRPr sz="2800">
              <a:latin typeface="Calibri"/>
              <a:cs typeface="Calibri"/>
            </a:endParaRPr>
          </a:p>
          <a:p>
            <a:pPr marL="509270">
              <a:lnSpc>
                <a:spcPts val="2600"/>
              </a:lnSpc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~</a:t>
            </a:r>
            <a:r>
              <a:rPr sz="2400" spc="-20" dirty="0">
                <a:latin typeface="Calibri"/>
                <a:cs typeface="Calibri"/>
              </a:rPr>
              <a:t>1M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150">
              <a:latin typeface="Times New Roman"/>
              <a:cs typeface="Times New Roman"/>
            </a:endParaRPr>
          </a:p>
          <a:p>
            <a:pPr marR="1584960" algn="ctr">
              <a:lnSpc>
                <a:spcPts val="3080"/>
              </a:lnSpc>
            </a:pPr>
            <a:r>
              <a:rPr sz="2800" b="1" spc="-15" dirty="0">
                <a:latin typeface="Calibri"/>
                <a:cs typeface="Calibri"/>
              </a:rPr>
              <a:t>Shuffle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45" dirty="0">
                <a:latin typeface="Calibri"/>
                <a:cs typeface="Calibri"/>
              </a:rPr>
              <a:t>nt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5" dirty="0">
                <a:latin typeface="Calibri"/>
                <a:cs typeface="Calibri"/>
              </a:rPr>
              <a:t>r</a:t>
            </a:r>
            <a:r>
              <a:rPr sz="2800" b="1" spc="-55" dirty="0">
                <a:latin typeface="Calibri"/>
                <a:cs typeface="Calibri"/>
              </a:rPr>
              <a:t>v</a:t>
            </a:r>
            <a:r>
              <a:rPr sz="2800" b="1" spc="-15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  <a:p>
            <a:pPr marL="483234">
              <a:lnSpc>
                <a:spcPts val="2600"/>
              </a:lnSpc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~</a:t>
            </a:r>
            <a:r>
              <a:rPr sz="2400" spc="-15" dirty="0">
                <a:latin typeface="Calibri"/>
                <a:cs typeface="Calibri"/>
              </a:rPr>
              <a:t>1K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45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Begi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ning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qua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tum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89305" indent="-17081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"/>
              <a:buChar char="•"/>
              <a:tabLst>
                <a:tab pos="789940" algn="l"/>
              </a:tabLst>
            </a:pP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789305" indent="-170815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78994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Compu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icen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ens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34</a:t>
            </a:fld>
            <a:endParaRPr spc="-10" dirty="0"/>
          </a:p>
        </p:txBody>
      </p:sp>
      <p:sp>
        <p:nvSpPr>
          <p:cNvPr id="26" name="object 26"/>
          <p:cNvSpPr txBox="1"/>
          <p:nvPr/>
        </p:nvSpPr>
        <p:spPr>
          <a:xfrm>
            <a:off x="1225098" y="1470782"/>
            <a:ext cx="27190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80"/>
              </a:lnSpc>
            </a:pPr>
            <a:r>
              <a:rPr sz="2800" b="1" spc="-20" dirty="0">
                <a:latin typeface="Calibri"/>
                <a:cs typeface="Calibri"/>
              </a:rPr>
              <a:t>P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vi</a:t>
            </a:r>
            <a:r>
              <a:rPr sz="2800" b="1" spc="-25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qua</a:t>
            </a:r>
            <a:r>
              <a:rPr sz="2800" b="1" spc="-45" dirty="0">
                <a:latin typeface="Calibri"/>
                <a:cs typeface="Calibri"/>
              </a:rPr>
              <a:t>n</a:t>
            </a:r>
            <a:r>
              <a:rPr sz="2800" b="1" spc="-20" dirty="0">
                <a:latin typeface="Calibri"/>
                <a:cs typeface="Calibri"/>
              </a:rPr>
              <a:t>tum</a:t>
            </a:r>
            <a:endParaRPr sz="2800">
              <a:latin typeface="Calibri"/>
              <a:cs typeface="Calibri"/>
            </a:endParaRPr>
          </a:p>
          <a:p>
            <a:pPr marL="1905" algn="ctr">
              <a:lnSpc>
                <a:spcPts val="2600"/>
              </a:lnSpc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~</a:t>
            </a:r>
            <a:r>
              <a:rPr sz="2400" spc="-20" dirty="0">
                <a:latin typeface="Calibri"/>
                <a:cs typeface="Calibri"/>
              </a:rPr>
              <a:t>1M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TCM</a:t>
            </a:r>
            <a:r>
              <a:rPr spc="-25" dirty="0"/>
              <a:t> </a:t>
            </a:r>
            <a:r>
              <a:rPr dirty="0"/>
              <a:t>Sched</a:t>
            </a:r>
            <a:r>
              <a:rPr spc="10" dirty="0"/>
              <a:t>u</a:t>
            </a:r>
            <a:r>
              <a:rPr dirty="0"/>
              <a:t>ling</a:t>
            </a:r>
            <a:r>
              <a:rPr spc="-275" dirty="0"/>
              <a:t> </a:t>
            </a:r>
            <a:r>
              <a:rPr dirty="0"/>
              <a:t>Algorit</a:t>
            </a:r>
            <a:r>
              <a:rPr spc="5" dirty="0"/>
              <a:t>h</a:t>
            </a:r>
            <a:r>
              <a:rPr dirty="0"/>
              <a:t>m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3482"/>
            <a:ext cx="7846695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  <a:tabLst>
                <a:tab pos="357505" algn="l"/>
              </a:tabLst>
            </a:pPr>
            <a:r>
              <a:rPr sz="2800" b="1" i="1" u="heavy" spc="-15" dirty="0">
                <a:solidFill>
                  <a:srgbClr val="FF0000"/>
                </a:solidFill>
                <a:latin typeface="Calibri"/>
                <a:cs typeface="Calibri"/>
              </a:rPr>
              <a:t>Highe</a:t>
            </a:r>
            <a:r>
              <a:rPr sz="2800" b="1" i="1" u="heavy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i="1" u="heavy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i="1" u="heavy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b="1" i="1" u="heavy" spc="-20" dirty="0">
                <a:solidFill>
                  <a:srgbClr val="FF0000"/>
                </a:solidFill>
                <a:latin typeface="Calibri"/>
                <a:cs typeface="Calibri"/>
              </a:rPr>
              <a:t>ran</a:t>
            </a:r>
            <a:r>
              <a:rPr sz="2800" b="1" i="1" u="heavy" spc="-1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igher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eads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iti</a:t>
            </a:r>
            <a:r>
              <a:rPr sz="2200" spc="-65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ed</a:t>
            </a:r>
            <a:endParaRPr sz="2200">
              <a:latin typeface="Calibri"/>
              <a:cs typeface="Calibri"/>
            </a:endParaRPr>
          </a:p>
          <a:p>
            <a:pPr marL="645160" lvl="1" indent="-228600">
              <a:lnSpc>
                <a:spcPct val="100000"/>
              </a:lnSpc>
              <a:spcBef>
                <a:spcPts val="605"/>
              </a:spcBef>
              <a:buClr>
                <a:srgbClr val="1F487C"/>
              </a:buClr>
              <a:buFont typeface="Arial"/>
              <a:buChar char="•"/>
              <a:tabLst>
                <a:tab pos="645795" algn="l"/>
              </a:tabLst>
            </a:pP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C0504D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b="1" spc="-4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645160" lvl="1" indent="-22860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Font typeface="Arial"/>
              <a:buChar char="•"/>
              <a:tabLst>
                <a:tab pos="645795" algn="l"/>
              </a:tabLst>
            </a:pP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ens</a:t>
            </a:r>
            <a:r>
              <a:rPr sz="2200" spc="-10" dirty="0">
                <a:latin typeface="Calibri"/>
                <a:cs typeface="Calibri"/>
              </a:rPr>
              <a:t>ity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Wingdings"/>
                <a:cs typeface="Wingdings"/>
              </a:rPr>
              <a:t>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igh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ank</a:t>
            </a:r>
            <a:endParaRPr sz="2200">
              <a:latin typeface="Calibri"/>
              <a:cs typeface="Calibri"/>
            </a:endParaRPr>
          </a:p>
          <a:p>
            <a:pPr marL="645160" lvl="1" indent="-22860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Font typeface="Arial"/>
              <a:buChar char="•"/>
              <a:tabLst>
                <a:tab pos="645795" algn="l"/>
              </a:tabLst>
            </a:pPr>
            <a:r>
              <a:rPr sz="2400" b="1" spc="-10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C0504D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b="1" spc="-6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ank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shu</a:t>
            </a: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2" y="4178196"/>
            <a:ext cx="5954395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2"/>
              <a:tabLst>
                <a:tab pos="300990" algn="l"/>
              </a:tabLst>
            </a:pPr>
            <a:r>
              <a:rPr sz="2800" b="1" i="1" u="heavy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i="1" u="heavy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i="1" u="heavy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b="1" i="1" u="heavy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b="1" i="1" u="heavy" spc="-20" dirty="0">
                <a:solidFill>
                  <a:srgbClr val="FF0000"/>
                </a:solidFill>
                <a:latin typeface="Calibri"/>
                <a:cs typeface="Calibri"/>
              </a:rPr>
              <a:t>hi</a:t>
            </a:r>
            <a:r>
              <a:rPr sz="2800" b="1" i="1" u="heavy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ow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20" dirty="0">
                <a:latin typeface="Calibri"/>
                <a:cs typeface="Calibri"/>
              </a:rPr>
              <a:t>bu</a:t>
            </a: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rioriti</a:t>
            </a:r>
            <a:r>
              <a:rPr sz="2200" spc="-65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Calibri"/>
              <a:buAutoNum type="arabicPeriod" startAt="2"/>
            </a:pPr>
            <a:endParaRPr sz="33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2"/>
              <a:tabLst>
                <a:tab pos="300990" algn="l"/>
              </a:tabLst>
            </a:pPr>
            <a:r>
              <a:rPr sz="2800" b="1" i="1" u="heavy" spc="-20" dirty="0">
                <a:solidFill>
                  <a:srgbClr val="FF0000"/>
                </a:solidFill>
                <a:latin typeface="Calibri"/>
                <a:cs typeface="Calibri"/>
              </a:rPr>
              <a:t>Olde</a:t>
            </a:r>
            <a:r>
              <a:rPr sz="2800" b="1" i="1" u="heavy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i="1" u="heavy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eque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rioriti</a:t>
            </a:r>
            <a:r>
              <a:rPr sz="2200" spc="-65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Implementation</a:t>
            </a:r>
            <a:r>
              <a:rPr spc="-40" dirty="0"/>
              <a:t> </a:t>
            </a:r>
            <a:r>
              <a:rPr dirty="0"/>
              <a:t>Costs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7188"/>
            <a:ext cx="80759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5" dirty="0">
                <a:latin typeface="Calibri"/>
                <a:cs typeface="Calibri"/>
              </a:rPr>
              <a:t>R</a:t>
            </a:r>
            <a:r>
              <a:rPr sz="3200" b="1" i="1" spc="-5" dirty="0">
                <a:latin typeface="Calibri"/>
                <a:cs typeface="Calibri"/>
              </a:rPr>
              <a:t>equire</a:t>
            </a:r>
            <a:r>
              <a:rPr sz="3200" b="1" i="1" dirty="0">
                <a:latin typeface="Calibri"/>
                <a:cs typeface="Calibri"/>
              </a:rPr>
              <a:t>d</a:t>
            </a:r>
            <a:r>
              <a:rPr sz="3200" b="1" i="1" spc="-95" dirty="0">
                <a:latin typeface="Times New Roman"/>
                <a:cs typeface="Times New Roman"/>
              </a:rPr>
              <a:t> </a:t>
            </a:r>
            <a:r>
              <a:rPr sz="3200" b="1" i="1" spc="-40" dirty="0">
                <a:latin typeface="Calibri"/>
                <a:cs typeface="Calibri"/>
              </a:rPr>
              <a:t>s</a:t>
            </a:r>
            <a:r>
              <a:rPr sz="3200" b="1" i="1" spc="-35" dirty="0">
                <a:latin typeface="Calibri"/>
                <a:cs typeface="Calibri"/>
              </a:rPr>
              <a:t>t</a:t>
            </a:r>
            <a:r>
              <a:rPr sz="3200" b="1" i="1" spc="-5" dirty="0">
                <a:latin typeface="Calibri"/>
                <a:cs typeface="Calibri"/>
              </a:rPr>
              <a:t>orag</a:t>
            </a:r>
            <a:r>
              <a:rPr sz="3200" b="1" i="1" dirty="0">
                <a:latin typeface="Calibri"/>
                <a:cs typeface="Calibri"/>
              </a:rPr>
              <a:t>e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at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alibri"/>
                <a:cs typeface="Calibri"/>
              </a:rPr>
              <a:t>memo</a:t>
            </a:r>
            <a:r>
              <a:rPr sz="3200" b="1" i="1" spc="20" dirty="0">
                <a:latin typeface="Calibri"/>
                <a:cs typeface="Calibri"/>
              </a:rPr>
              <a:t>r</a:t>
            </a:r>
            <a:r>
              <a:rPr sz="3200" b="1" i="1" dirty="0">
                <a:latin typeface="Calibri"/>
                <a:cs typeface="Calibri"/>
              </a:rPr>
              <a:t>y</a:t>
            </a:r>
            <a:r>
              <a:rPr sz="3200" b="1" i="1" spc="-100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Calibri"/>
                <a:cs typeface="Calibri"/>
              </a:rPr>
              <a:t>c</a:t>
            </a:r>
            <a:r>
              <a:rPr sz="3200" b="1" i="1" spc="-5" dirty="0">
                <a:latin typeface="Calibri"/>
                <a:cs typeface="Calibri"/>
              </a:rPr>
              <a:t>o</a:t>
            </a:r>
            <a:r>
              <a:rPr sz="3200" b="1" i="1" spc="-20" dirty="0">
                <a:latin typeface="Calibri"/>
                <a:cs typeface="Calibri"/>
              </a:rPr>
              <a:t>n</a:t>
            </a:r>
            <a:r>
              <a:rPr sz="3200" b="1" i="1" dirty="0">
                <a:latin typeface="Calibri"/>
                <a:cs typeface="Calibri"/>
              </a:rPr>
              <a:t>tro</a:t>
            </a:r>
            <a:r>
              <a:rPr sz="3200" b="1" i="1" spc="5" dirty="0">
                <a:latin typeface="Calibri"/>
                <a:cs typeface="Calibri"/>
              </a:rPr>
              <a:t>l</a:t>
            </a:r>
            <a:r>
              <a:rPr sz="3200" b="1" i="1" dirty="0">
                <a:latin typeface="Calibri"/>
                <a:cs typeface="Calibri"/>
              </a:rPr>
              <a:t>ler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(2</a:t>
            </a:r>
            <a:r>
              <a:rPr sz="2800" i="1" spc="-15" dirty="0">
                <a:latin typeface="Calibri"/>
                <a:cs typeface="Calibri"/>
              </a:rPr>
              <a:t>4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ores)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477484"/>
            <a:ext cx="65963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crit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th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1495" y="2056506"/>
          <a:ext cx="6629465" cy="30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2748"/>
                <a:gridCol w="2696717"/>
              </a:tblGrid>
              <a:tr h="609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beh</a:t>
                      </a:r>
                      <a:r>
                        <a:rPr sz="2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KI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534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~0.2kb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09609"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sm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534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~0.6kb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1113790">
                        <a:lnSpc>
                          <a:spcPct val="100000"/>
                        </a:lnSpc>
                      </a:pPr>
                      <a:r>
                        <a:rPr sz="2800" spc="-6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-b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800" spc="-7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534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~2.9kb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2800" b="1" spc="-2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4kbits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41586"/>
            <a:ext cx="325120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Moti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ithm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3642"/>
            <a:ext cx="341312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Bri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Conc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us</a:t>
            </a:r>
            <a:r>
              <a:rPr sz="2600" spc="5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2301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584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79" y="3550920"/>
            <a:ext cx="960119" cy="1097280"/>
          </a:xfrm>
          <a:custGeom>
            <a:avLst/>
            <a:gdLst/>
            <a:ahLst/>
            <a:cxnLst/>
            <a:rect l="l" t="t" r="r" b="b"/>
            <a:pathLst>
              <a:path w="960120" h="1097279">
                <a:moveTo>
                  <a:pt x="800099" y="0"/>
                </a:moveTo>
                <a:lnTo>
                  <a:pt x="160019" y="0"/>
                </a:lnTo>
                <a:lnTo>
                  <a:pt x="147942" y="448"/>
                </a:lnTo>
                <a:lnTo>
                  <a:pt x="106036" y="9330"/>
                </a:lnTo>
                <a:lnTo>
                  <a:pt x="68981" y="28394"/>
                </a:lnTo>
                <a:lnTo>
                  <a:pt x="38347" y="56069"/>
                </a:lnTo>
                <a:lnTo>
                  <a:pt x="15706" y="90784"/>
                </a:lnTo>
                <a:lnTo>
                  <a:pt x="2629" y="130967"/>
                </a:lnTo>
                <a:lnTo>
                  <a:pt x="0" y="160019"/>
                </a:lnTo>
                <a:lnTo>
                  <a:pt x="0" y="937259"/>
                </a:lnTo>
                <a:lnTo>
                  <a:pt x="5161" y="977736"/>
                </a:lnTo>
                <a:lnTo>
                  <a:pt x="21005" y="1016583"/>
                </a:lnTo>
                <a:lnTo>
                  <a:pt x="45984" y="1049531"/>
                </a:lnTo>
                <a:lnTo>
                  <a:pt x="78527" y="1075011"/>
                </a:lnTo>
                <a:lnTo>
                  <a:pt x="117062" y="1091450"/>
                </a:lnTo>
                <a:lnTo>
                  <a:pt x="160019" y="1097279"/>
                </a:lnTo>
                <a:lnTo>
                  <a:pt x="800099" y="1097279"/>
                </a:lnTo>
                <a:lnTo>
                  <a:pt x="840576" y="1092118"/>
                </a:lnTo>
                <a:lnTo>
                  <a:pt x="879423" y="1076274"/>
                </a:lnTo>
                <a:lnTo>
                  <a:pt x="912371" y="1051295"/>
                </a:lnTo>
                <a:lnTo>
                  <a:pt x="937851" y="1018752"/>
                </a:lnTo>
                <a:lnTo>
                  <a:pt x="954290" y="980217"/>
                </a:lnTo>
                <a:lnTo>
                  <a:pt x="960119" y="937259"/>
                </a:lnTo>
                <a:lnTo>
                  <a:pt x="960119" y="160019"/>
                </a:lnTo>
                <a:lnTo>
                  <a:pt x="954958" y="119543"/>
                </a:lnTo>
                <a:lnTo>
                  <a:pt x="939114" y="80696"/>
                </a:lnTo>
                <a:lnTo>
                  <a:pt x="914135" y="47748"/>
                </a:lnTo>
                <a:lnTo>
                  <a:pt x="881592" y="22268"/>
                </a:lnTo>
                <a:lnTo>
                  <a:pt x="843057" y="5829"/>
                </a:lnTo>
                <a:lnTo>
                  <a:pt x="8000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95636"/>
            <a:ext cx="1463040" cy="1037590"/>
          </a:xfrm>
          <a:custGeom>
            <a:avLst/>
            <a:gdLst/>
            <a:ahLst/>
            <a:cxnLst/>
            <a:rect l="l" t="t" r="r" b="b"/>
            <a:pathLst>
              <a:path w="1463039" h="1037589">
                <a:moveTo>
                  <a:pt x="0" y="1037295"/>
                </a:moveTo>
                <a:lnTo>
                  <a:pt x="1463039" y="1037295"/>
                </a:lnTo>
                <a:lnTo>
                  <a:pt x="1463039" y="0"/>
                </a:lnTo>
                <a:lnTo>
                  <a:pt x="0" y="0"/>
                </a:lnTo>
                <a:lnTo>
                  <a:pt x="0" y="10372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07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07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1033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1033"/>
                </a:lnTo>
                <a:lnTo>
                  <a:pt x="274319" y="54863"/>
                </a:lnTo>
                <a:lnTo>
                  <a:pt x="274319" y="60807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07"/>
                </a:lnTo>
                <a:lnTo>
                  <a:pt x="0" y="54863"/>
                </a:lnTo>
                <a:lnTo>
                  <a:pt x="0" y="1103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5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3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0"/>
                </a:lnTo>
                <a:lnTo>
                  <a:pt x="495497" y="293866"/>
                </a:lnTo>
                <a:lnTo>
                  <a:pt x="487005" y="304713"/>
                </a:lnTo>
                <a:lnTo>
                  <a:pt x="476022" y="313039"/>
                </a:lnTo>
                <a:lnTo>
                  <a:pt x="463073" y="318319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7"/>
                </a:lnTo>
                <a:lnTo>
                  <a:pt x="15326" y="304125"/>
                </a:lnTo>
                <a:lnTo>
                  <a:pt x="7000" y="293142"/>
                </a:lnTo>
                <a:lnTo>
                  <a:pt x="1720" y="280193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79" y="0"/>
                </a:moveTo>
                <a:lnTo>
                  <a:pt x="4904" y="0"/>
                </a:lnTo>
                <a:lnTo>
                  <a:pt x="0" y="4968"/>
                </a:lnTo>
                <a:lnTo>
                  <a:pt x="0" y="60838"/>
                </a:lnTo>
                <a:lnTo>
                  <a:pt x="4904" y="65684"/>
                </a:lnTo>
                <a:lnTo>
                  <a:pt x="269379" y="65684"/>
                </a:lnTo>
                <a:lnTo>
                  <a:pt x="274332" y="60838"/>
                </a:lnTo>
                <a:lnTo>
                  <a:pt x="274332" y="4968"/>
                </a:lnTo>
                <a:lnTo>
                  <a:pt x="2693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42"/>
                </a:moveTo>
                <a:lnTo>
                  <a:pt x="0" y="4968"/>
                </a:lnTo>
                <a:lnTo>
                  <a:pt x="4904" y="0"/>
                </a:lnTo>
                <a:lnTo>
                  <a:pt x="10942" y="0"/>
                </a:lnTo>
                <a:lnTo>
                  <a:pt x="263414" y="0"/>
                </a:lnTo>
                <a:lnTo>
                  <a:pt x="269379" y="0"/>
                </a:lnTo>
                <a:lnTo>
                  <a:pt x="274332" y="4968"/>
                </a:lnTo>
                <a:lnTo>
                  <a:pt x="274332" y="10942"/>
                </a:lnTo>
                <a:lnTo>
                  <a:pt x="274332" y="54742"/>
                </a:lnTo>
                <a:lnTo>
                  <a:pt x="274332" y="60838"/>
                </a:lnTo>
                <a:lnTo>
                  <a:pt x="269379" y="65684"/>
                </a:lnTo>
                <a:lnTo>
                  <a:pt x="4904" y="65684"/>
                </a:lnTo>
                <a:lnTo>
                  <a:pt x="0" y="60838"/>
                </a:lnTo>
                <a:lnTo>
                  <a:pt x="0" y="54742"/>
                </a:lnTo>
                <a:lnTo>
                  <a:pt x="0" y="109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885" y="3765255"/>
            <a:ext cx="1097280" cy="700405"/>
          </a:xfrm>
          <a:custGeom>
            <a:avLst/>
            <a:gdLst/>
            <a:ahLst/>
            <a:cxnLst/>
            <a:rect l="l" t="t" r="r" b="b"/>
            <a:pathLst>
              <a:path w="1097279" h="700404">
                <a:moveTo>
                  <a:pt x="0" y="700064"/>
                </a:moveTo>
                <a:lnTo>
                  <a:pt x="1097279" y="700064"/>
                </a:lnTo>
                <a:lnTo>
                  <a:pt x="1097279" y="0"/>
                </a:lnTo>
                <a:lnTo>
                  <a:pt x="0" y="0"/>
                </a:lnTo>
                <a:lnTo>
                  <a:pt x="0" y="700064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169" y="0"/>
                </a:moveTo>
                <a:lnTo>
                  <a:pt x="40142" y="0"/>
                </a:lnTo>
                <a:lnTo>
                  <a:pt x="33326" y="581"/>
                </a:lnTo>
                <a:lnTo>
                  <a:pt x="20155" y="5353"/>
                </a:lnTo>
                <a:lnTo>
                  <a:pt x="9584" y="14163"/>
                </a:lnTo>
                <a:lnTo>
                  <a:pt x="2552" y="26070"/>
                </a:lnTo>
                <a:lnTo>
                  <a:pt x="0" y="40136"/>
                </a:lnTo>
                <a:lnTo>
                  <a:pt x="0" y="200918"/>
                </a:lnTo>
                <a:lnTo>
                  <a:pt x="26073" y="238490"/>
                </a:lnTo>
                <a:lnTo>
                  <a:pt x="40142" y="241041"/>
                </a:lnTo>
                <a:lnTo>
                  <a:pt x="384169" y="241041"/>
                </a:lnTo>
                <a:lnTo>
                  <a:pt x="421886" y="21496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281" y="2544"/>
                </a:lnTo>
                <a:lnTo>
                  <a:pt x="384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36"/>
                </a:moveTo>
                <a:lnTo>
                  <a:pt x="20155" y="5353"/>
                </a:lnTo>
                <a:lnTo>
                  <a:pt x="40142" y="0"/>
                </a:lnTo>
                <a:lnTo>
                  <a:pt x="384169" y="0"/>
                </a:lnTo>
                <a:lnTo>
                  <a:pt x="398281" y="2544"/>
                </a:lnTo>
                <a:lnTo>
                  <a:pt x="410214" y="9555"/>
                </a:lnTo>
                <a:lnTo>
                  <a:pt x="419042" y="20096"/>
                </a:lnTo>
                <a:lnTo>
                  <a:pt x="423837" y="33234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6" y="214964"/>
                </a:lnTo>
                <a:lnTo>
                  <a:pt x="414862" y="226856"/>
                </a:lnTo>
                <a:lnTo>
                  <a:pt x="404290" y="235662"/>
                </a:lnTo>
                <a:lnTo>
                  <a:pt x="391098" y="240447"/>
                </a:lnTo>
                <a:lnTo>
                  <a:pt x="384169" y="241041"/>
                </a:lnTo>
                <a:lnTo>
                  <a:pt x="40142" y="241041"/>
                </a:lnTo>
                <a:lnTo>
                  <a:pt x="26073" y="238490"/>
                </a:lnTo>
                <a:lnTo>
                  <a:pt x="14163" y="231462"/>
                </a:lnTo>
                <a:lnTo>
                  <a:pt x="5352" y="220894"/>
                </a:lnTo>
                <a:lnTo>
                  <a:pt x="580" y="207724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335" y="594"/>
                </a:lnTo>
                <a:lnTo>
                  <a:pt x="20143" y="5379"/>
                </a:lnTo>
                <a:lnTo>
                  <a:pt x="9571" y="14184"/>
                </a:lnTo>
                <a:lnTo>
                  <a:pt x="2547" y="26077"/>
                </a:lnTo>
                <a:lnTo>
                  <a:pt x="0" y="40123"/>
                </a:lnTo>
                <a:lnTo>
                  <a:pt x="0" y="200905"/>
                </a:lnTo>
                <a:lnTo>
                  <a:pt x="26152" y="238497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1" y="214971"/>
                </a:lnTo>
                <a:lnTo>
                  <a:pt x="424433" y="200905"/>
                </a:lnTo>
                <a:lnTo>
                  <a:pt x="424433" y="40123"/>
                </a:lnTo>
                <a:lnTo>
                  <a:pt x="398360" y="2551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23"/>
                </a:moveTo>
                <a:lnTo>
                  <a:pt x="20143" y="5379"/>
                </a:lnTo>
                <a:lnTo>
                  <a:pt x="40264" y="0"/>
                </a:lnTo>
                <a:lnTo>
                  <a:pt x="384291" y="0"/>
                </a:lnTo>
                <a:lnTo>
                  <a:pt x="398360" y="2551"/>
                </a:lnTo>
                <a:lnTo>
                  <a:pt x="410270" y="9579"/>
                </a:lnTo>
                <a:lnTo>
                  <a:pt x="419081" y="20147"/>
                </a:lnTo>
                <a:lnTo>
                  <a:pt x="423853" y="33316"/>
                </a:lnTo>
                <a:lnTo>
                  <a:pt x="424433" y="40123"/>
                </a:lnTo>
                <a:lnTo>
                  <a:pt x="424433" y="200905"/>
                </a:lnTo>
                <a:lnTo>
                  <a:pt x="421881" y="214971"/>
                </a:lnTo>
                <a:lnTo>
                  <a:pt x="414849" y="226878"/>
                </a:lnTo>
                <a:lnTo>
                  <a:pt x="404278" y="235688"/>
                </a:lnTo>
                <a:lnTo>
                  <a:pt x="391107" y="240460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2" y="238497"/>
                </a:lnTo>
                <a:lnTo>
                  <a:pt x="14219" y="231486"/>
                </a:lnTo>
                <a:lnTo>
                  <a:pt x="5391" y="220945"/>
                </a:lnTo>
                <a:lnTo>
                  <a:pt x="596" y="207807"/>
                </a:lnTo>
                <a:lnTo>
                  <a:pt x="0" y="200905"/>
                </a:lnTo>
                <a:lnTo>
                  <a:pt x="0" y="4012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234" y="612"/>
                </a:lnTo>
                <a:lnTo>
                  <a:pt x="20079" y="5424"/>
                </a:lnTo>
                <a:lnTo>
                  <a:pt x="9539" y="14251"/>
                </a:lnTo>
                <a:lnTo>
                  <a:pt x="2538" y="26173"/>
                </a:lnTo>
                <a:lnTo>
                  <a:pt x="0" y="40267"/>
                </a:lnTo>
                <a:lnTo>
                  <a:pt x="0" y="200918"/>
                </a:lnTo>
                <a:lnTo>
                  <a:pt x="26152" y="238524"/>
                </a:lnTo>
                <a:lnTo>
                  <a:pt x="40264" y="241054"/>
                </a:lnTo>
                <a:lnTo>
                  <a:pt x="384291" y="241054"/>
                </a:lnTo>
                <a:lnTo>
                  <a:pt x="421881" y="215036"/>
                </a:lnTo>
                <a:lnTo>
                  <a:pt x="424433" y="200918"/>
                </a:lnTo>
                <a:lnTo>
                  <a:pt x="424433" y="40267"/>
                </a:lnTo>
                <a:lnTo>
                  <a:pt x="398336" y="2545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267"/>
                </a:moveTo>
                <a:lnTo>
                  <a:pt x="20079" y="5424"/>
                </a:lnTo>
                <a:lnTo>
                  <a:pt x="40264" y="0"/>
                </a:lnTo>
                <a:lnTo>
                  <a:pt x="384291" y="0"/>
                </a:lnTo>
                <a:lnTo>
                  <a:pt x="398336" y="2545"/>
                </a:lnTo>
                <a:lnTo>
                  <a:pt x="410232" y="9564"/>
                </a:lnTo>
                <a:lnTo>
                  <a:pt x="419044" y="20132"/>
                </a:lnTo>
                <a:lnTo>
                  <a:pt x="423836" y="33321"/>
                </a:lnTo>
                <a:lnTo>
                  <a:pt x="424433" y="40267"/>
                </a:lnTo>
                <a:lnTo>
                  <a:pt x="424433" y="200918"/>
                </a:lnTo>
                <a:lnTo>
                  <a:pt x="421881" y="215036"/>
                </a:lnTo>
                <a:lnTo>
                  <a:pt x="414849" y="226944"/>
                </a:lnTo>
                <a:lnTo>
                  <a:pt x="404278" y="235728"/>
                </a:lnTo>
                <a:lnTo>
                  <a:pt x="391107" y="240476"/>
                </a:lnTo>
                <a:lnTo>
                  <a:pt x="384291" y="241054"/>
                </a:lnTo>
                <a:lnTo>
                  <a:pt x="40264" y="241054"/>
                </a:lnTo>
                <a:lnTo>
                  <a:pt x="26152" y="238524"/>
                </a:lnTo>
                <a:lnTo>
                  <a:pt x="14219" y="231542"/>
                </a:lnTo>
                <a:lnTo>
                  <a:pt x="5391" y="221015"/>
                </a:lnTo>
                <a:lnTo>
                  <a:pt x="596" y="207853"/>
                </a:lnTo>
                <a:lnTo>
                  <a:pt x="0" y="200918"/>
                </a:lnTo>
                <a:lnTo>
                  <a:pt x="0" y="4026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363733" y="0"/>
                </a:moveTo>
                <a:lnTo>
                  <a:pt x="72770" y="0"/>
                </a:lnTo>
                <a:lnTo>
                  <a:pt x="145410" y="72786"/>
                </a:lnTo>
                <a:lnTo>
                  <a:pt x="0" y="218328"/>
                </a:lnTo>
                <a:lnTo>
                  <a:pt x="145410" y="363717"/>
                </a:lnTo>
                <a:lnTo>
                  <a:pt x="290946" y="218328"/>
                </a:lnTo>
                <a:lnTo>
                  <a:pt x="363733" y="218328"/>
                </a:lnTo>
                <a:lnTo>
                  <a:pt x="363733" y="0"/>
                </a:lnTo>
                <a:close/>
              </a:path>
              <a:path w="363854" h="363854">
                <a:moveTo>
                  <a:pt x="363733" y="218328"/>
                </a:moveTo>
                <a:lnTo>
                  <a:pt x="290946" y="218328"/>
                </a:lnTo>
                <a:lnTo>
                  <a:pt x="363733" y="290962"/>
                </a:lnTo>
                <a:lnTo>
                  <a:pt x="363733" y="2183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0" y="218328"/>
                </a:moveTo>
                <a:lnTo>
                  <a:pt x="145410" y="72786"/>
                </a:lnTo>
                <a:lnTo>
                  <a:pt x="72770" y="0"/>
                </a:lnTo>
                <a:lnTo>
                  <a:pt x="363733" y="0"/>
                </a:lnTo>
                <a:lnTo>
                  <a:pt x="363733" y="290962"/>
                </a:lnTo>
                <a:lnTo>
                  <a:pt x="290946" y="218328"/>
                </a:lnTo>
                <a:lnTo>
                  <a:pt x="145410" y="363717"/>
                </a:lnTo>
                <a:lnTo>
                  <a:pt x="0" y="218328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0" y="145420"/>
                </a:lnTo>
                <a:lnTo>
                  <a:pt x="145410" y="290955"/>
                </a:lnTo>
                <a:lnTo>
                  <a:pt x="72770" y="363595"/>
                </a:lnTo>
                <a:lnTo>
                  <a:pt x="363733" y="363595"/>
                </a:lnTo>
                <a:lnTo>
                  <a:pt x="363733" y="145420"/>
                </a:lnTo>
                <a:lnTo>
                  <a:pt x="290946" y="145420"/>
                </a:lnTo>
                <a:lnTo>
                  <a:pt x="145410" y="0"/>
                </a:lnTo>
                <a:close/>
              </a:path>
              <a:path w="363854" h="363854">
                <a:moveTo>
                  <a:pt x="363733" y="72633"/>
                </a:moveTo>
                <a:lnTo>
                  <a:pt x="290946" y="145420"/>
                </a:lnTo>
                <a:lnTo>
                  <a:pt x="363733" y="145420"/>
                </a:lnTo>
                <a:lnTo>
                  <a:pt x="363733" y="726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290946" y="145420"/>
                </a:lnTo>
                <a:lnTo>
                  <a:pt x="363733" y="72633"/>
                </a:lnTo>
                <a:lnTo>
                  <a:pt x="363733" y="363595"/>
                </a:lnTo>
                <a:lnTo>
                  <a:pt x="72770" y="363595"/>
                </a:lnTo>
                <a:lnTo>
                  <a:pt x="145410" y="290955"/>
                </a:lnTo>
                <a:lnTo>
                  <a:pt x="0" y="145420"/>
                </a:lnTo>
                <a:lnTo>
                  <a:pt x="145410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0827" y="2575557"/>
            <a:ext cx="524510" cy="447675"/>
          </a:xfrm>
          <a:custGeom>
            <a:avLst/>
            <a:gdLst/>
            <a:ahLst/>
            <a:cxnLst/>
            <a:rect l="l" t="t" r="r" b="b"/>
            <a:pathLst>
              <a:path w="524510" h="447675">
                <a:moveTo>
                  <a:pt x="0" y="447662"/>
                </a:moveTo>
                <a:lnTo>
                  <a:pt x="523981" y="447662"/>
                </a:lnTo>
                <a:lnTo>
                  <a:pt x="523981" y="0"/>
                </a:lnTo>
                <a:lnTo>
                  <a:pt x="0" y="0"/>
                </a:lnTo>
                <a:lnTo>
                  <a:pt x="0" y="447662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57" y="0"/>
                </a:lnTo>
                <a:lnTo>
                  <a:pt x="0" y="3688"/>
                </a:lnTo>
                <a:lnTo>
                  <a:pt x="0" y="45841"/>
                </a:lnTo>
                <a:lnTo>
                  <a:pt x="3657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57" y="0"/>
                </a:lnTo>
                <a:lnTo>
                  <a:pt x="8229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57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90012" y="45841"/>
                </a:lnTo>
                <a:lnTo>
                  <a:pt x="190012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52" y="0"/>
                </a:lnTo>
                <a:lnTo>
                  <a:pt x="186324" y="0"/>
                </a:lnTo>
                <a:lnTo>
                  <a:pt x="190012" y="3688"/>
                </a:lnTo>
                <a:lnTo>
                  <a:pt x="190012" y="8260"/>
                </a:lnTo>
                <a:lnTo>
                  <a:pt x="190012" y="41269"/>
                </a:lnTo>
                <a:lnTo>
                  <a:pt x="190012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138" y="0"/>
                </a:lnTo>
                <a:lnTo>
                  <a:pt x="181752" y="0"/>
                </a:lnTo>
                <a:lnTo>
                  <a:pt x="186324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8839" y="2438400"/>
            <a:ext cx="594360" cy="731520"/>
          </a:xfrm>
          <a:custGeom>
            <a:avLst/>
            <a:gdLst/>
            <a:ahLst/>
            <a:cxnLst/>
            <a:rect l="l" t="t" r="r" b="b"/>
            <a:pathLst>
              <a:path w="594359" h="731519">
                <a:moveTo>
                  <a:pt x="495299" y="0"/>
                </a:moveTo>
                <a:lnTo>
                  <a:pt x="98600" y="1"/>
                </a:lnTo>
                <a:lnTo>
                  <a:pt x="57000" y="9334"/>
                </a:lnTo>
                <a:lnTo>
                  <a:pt x="24159" y="34202"/>
                </a:lnTo>
                <a:lnTo>
                  <a:pt x="4168" y="70514"/>
                </a:lnTo>
                <a:lnTo>
                  <a:pt x="0" y="99059"/>
                </a:lnTo>
                <a:lnTo>
                  <a:pt x="1" y="632919"/>
                </a:lnTo>
                <a:lnTo>
                  <a:pt x="9334" y="674519"/>
                </a:lnTo>
                <a:lnTo>
                  <a:pt x="34202" y="707360"/>
                </a:lnTo>
                <a:lnTo>
                  <a:pt x="70514" y="727351"/>
                </a:lnTo>
                <a:lnTo>
                  <a:pt x="99059" y="731519"/>
                </a:lnTo>
                <a:lnTo>
                  <a:pt x="495759" y="731518"/>
                </a:lnTo>
                <a:lnTo>
                  <a:pt x="537359" y="722185"/>
                </a:lnTo>
                <a:lnTo>
                  <a:pt x="570200" y="697317"/>
                </a:lnTo>
                <a:lnTo>
                  <a:pt x="590191" y="661005"/>
                </a:lnTo>
                <a:lnTo>
                  <a:pt x="594359" y="632459"/>
                </a:lnTo>
                <a:lnTo>
                  <a:pt x="594358" y="98600"/>
                </a:lnTo>
                <a:lnTo>
                  <a:pt x="585025" y="57000"/>
                </a:lnTo>
                <a:lnTo>
                  <a:pt x="560157" y="24159"/>
                </a:lnTo>
                <a:lnTo>
                  <a:pt x="523845" y="4168"/>
                </a:lnTo>
                <a:lnTo>
                  <a:pt x="4952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136763" y="0"/>
                </a:moveTo>
                <a:lnTo>
                  <a:pt x="2529" y="0"/>
                </a:lnTo>
                <a:lnTo>
                  <a:pt x="0" y="2682"/>
                </a:lnTo>
                <a:lnTo>
                  <a:pt x="0" y="31760"/>
                </a:lnTo>
                <a:lnTo>
                  <a:pt x="2529" y="34289"/>
                </a:lnTo>
                <a:lnTo>
                  <a:pt x="136763" y="34289"/>
                </a:lnTo>
                <a:lnTo>
                  <a:pt x="139324" y="31760"/>
                </a:lnTo>
                <a:lnTo>
                  <a:pt x="139324" y="2682"/>
                </a:lnTo>
                <a:lnTo>
                  <a:pt x="1367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0" y="5730"/>
                </a:moveTo>
                <a:lnTo>
                  <a:pt x="0" y="2682"/>
                </a:lnTo>
                <a:lnTo>
                  <a:pt x="2529" y="0"/>
                </a:lnTo>
                <a:lnTo>
                  <a:pt x="5699" y="0"/>
                </a:lnTo>
                <a:lnTo>
                  <a:pt x="133593" y="0"/>
                </a:lnTo>
                <a:lnTo>
                  <a:pt x="136763" y="0"/>
                </a:lnTo>
                <a:lnTo>
                  <a:pt x="139324" y="2682"/>
                </a:lnTo>
                <a:lnTo>
                  <a:pt x="139324" y="5730"/>
                </a:lnTo>
                <a:lnTo>
                  <a:pt x="139324" y="28590"/>
                </a:lnTo>
                <a:lnTo>
                  <a:pt x="139324" y="31760"/>
                </a:lnTo>
                <a:lnTo>
                  <a:pt x="136763" y="34289"/>
                </a:lnTo>
                <a:lnTo>
                  <a:pt x="2529" y="34289"/>
                </a:lnTo>
                <a:lnTo>
                  <a:pt x="0" y="31760"/>
                </a:lnTo>
                <a:lnTo>
                  <a:pt x="0" y="28590"/>
                </a:lnTo>
                <a:lnTo>
                  <a:pt x="0" y="573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163342" y="0"/>
                </a:moveTo>
                <a:lnTo>
                  <a:pt x="4206" y="0"/>
                </a:lnTo>
                <a:lnTo>
                  <a:pt x="0" y="4206"/>
                </a:lnTo>
                <a:lnTo>
                  <a:pt x="0" y="51937"/>
                </a:lnTo>
                <a:lnTo>
                  <a:pt x="4206" y="56144"/>
                </a:lnTo>
                <a:lnTo>
                  <a:pt x="163342" y="56144"/>
                </a:lnTo>
                <a:lnTo>
                  <a:pt x="167518" y="51937"/>
                </a:lnTo>
                <a:lnTo>
                  <a:pt x="167518" y="4206"/>
                </a:lnTo>
                <a:lnTo>
                  <a:pt x="1633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0" y="9387"/>
                </a:moveTo>
                <a:lnTo>
                  <a:pt x="0" y="4206"/>
                </a:lnTo>
                <a:lnTo>
                  <a:pt x="4206" y="0"/>
                </a:lnTo>
                <a:lnTo>
                  <a:pt x="9418" y="0"/>
                </a:lnTo>
                <a:lnTo>
                  <a:pt x="158130" y="0"/>
                </a:lnTo>
                <a:lnTo>
                  <a:pt x="163342" y="0"/>
                </a:lnTo>
                <a:lnTo>
                  <a:pt x="167518" y="4206"/>
                </a:lnTo>
                <a:lnTo>
                  <a:pt x="167518" y="9387"/>
                </a:lnTo>
                <a:lnTo>
                  <a:pt x="167518" y="46725"/>
                </a:lnTo>
                <a:lnTo>
                  <a:pt x="167518" y="51937"/>
                </a:lnTo>
                <a:lnTo>
                  <a:pt x="163342" y="56144"/>
                </a:lnTo>
                <a:lnTo>
                  <a:pt x="4206" y="56144"/>
                </a:lnTo>
                <a:lnTo>
                  <a:pt x="0" y="51937"/>
                </a:lnTo>
                <a:lnTo>
                  <a:pt x="0" y="46725"/>
                </a:lnTo>
                <a:lnTo>
                  <a:pt x="0" y="93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207385" y="0"/>
                </a:moveTo>
                <a:lnTo>
                  <a:pt x="5852" y="0"/>
                </a:lnTo>
                <a:lnTo>
                  <a:pt x="0" y="5821"/>
                </a:lnTo>
                <a:lnTo>
                  <a:pt x="0" y="72237"/>
                </a:lnTo>
                <a:lnTo>
                  <a:pt x="5852" y="78089"/>
                </a:lnTo>
                <a:lnTo>
                  <a:pt x="207385" y="78089"/>
                </a:lnTo>
                <a:lnTo>
                  <a:pt x="213238" y="72237"/>
                </a:lnTo>
                <a:lnTo>
                  <a:pt x="213238" y="5821"/>
                </a:lnTo>
                <a:lnTo>
                  <a:pt x="20738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0" y="13075"/>
                </a:moveTo>
                <a:lnTo>
                  <a:pt x="0" y="5821"/>
                </a:lnTo>
                <a:lnTo>
                  <a:pt x="5852" y="0"/>
                </a:lnTo>
                <a:lnTo>
                  <a:pt x="13075" y="0"/>
                </a:lnTo>
                <a:lnTo>
                  <a:pt x="200162" y="0"/>
                </a:lnTo>
                <a:lnTo>
                  <a:pt x="207385" y="0"/>
                </a:lnTo>
                <a:lnTo>
                  <a:pt x="213238" y="5821"/>
                </a:lnTo>
                <a:lnTo>
                  <a:pt x="213238" y="13075"/>
                </a:lnTo>
                <a:lnTo>
                  <a:pt x="213238" y="65013"/>
                </a:lnTo>
                <a:lnTo>
                  <a:pt x="213238" y="72237"/>
                </a:lnTo>
                <a:lnTo>
                  <a:pt x="207385" y="78089"/>
                </a:lnTo>
                <a:lnTo>
                  <a:pt x="5852" y="78089"/>
                </a:lnTo>
                <a:lnTo>
                  <a:pt x="0" y="72237"/>
                </a:lnTo>
                <a:lnTo>
                  <a:pt x="0" y="65013"/>
                </a:lnTo>
                <a:lnTo>
                  <a:pt x="0" y="1307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259079" y="0"/>
                </a:moveTo>
                <a:lnTo>
                  <a:pt x="7498" y="0"/>
                </a:lnTo>
                <a:lnTo>
                  <a:pt x="0" y="7498"/>
                </a:lnTo>
                <a:lnTo>
                  <a:pt x="0" y="92567"/>
                </a:lnTo>
                <a:lnTo>
                  <a:pt x="7498" y="100065"/>
                </a:lnTo>
                <a:lnTo>
                  <a:pt x="259079" y="100065"/>
                </a:lnTo>
                <a:lnTo>
                  <a:pt x="266578" y="92567"/>
                </a:lnTo>
                <a:lnTo>
                  <a:pt x="266578" y="7498"/>
                </a:lnTo>
                <a:lnTo>
                  <a:pt x="259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0" y="16642"/>
                </a:moveTo>
                <a:lnTo>
                  <a:pt x="0" y="7498"/>
                </a:lnTo>
                <a:lnTo>
                  <a:pt x="7498" y="0"/>
                </a:lnTo>
                <a:lnTo>
                  <a:pt x="16642" y="0"/>
                </a:lnTo>
                <a:lnTo>
                  <a:pt x="249935" y="0"/>
                </a:lnTo>
                <a:lnTo>
                  <a:pt x="259079" y="0"/>
                </a:lnTo>
                <a:lnTo>
                  <a:pt x="266578" y="7498"/>
                </a:lnTo>
                <a:lnTo>
                  <a:pt x="266578" y="16642"/>
                </a:lnTo>
                <a:lnTo>
                  <a:pt x="266578" y="83301"/>
                </a:lnTo>
                <a:lnTo>
                  <a:pt x="266578" y="92567"/>
                </a:lnTo>
                <a:lnTo>
                  <a:pt x="259079" y="100065"/>
                </a:lnTo>
                <a:lnTo>
                  <a:pt x="7498" y="100065"/>
                </a:lnTo>
                <a:lnTo>
                  <a:pt x="0" y="92567"/>
                </a:lnTo>
                <a:lnTo>
                  <a:pt x="0" y="83301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16630" y="2529840"/>
            <a:ext cx="158750" cy="548640"/>
          </a:xfrm>
          <a:custGeom>
            <a:avLst/>
            <a:gdLst/>
            <a:ahLst/>
            <a:cxnLst/>
            <a:rect l="l" t="t" r="r" b="b"/>
            <a:pathLst>
              <a:path w="158750" h="548639">
                <a:moveTo>
                  <a:pt x="95232" y="142859"/>
                </a:moveTo>
                <a:lnTo>
                  <a:pt x="63489" y="142859"/>
                </a:lnTo>
                <a:lnTo>
                  <a:pt x="63489" y="548624"/>
                </a:lnTo>
                <a:lnTo>
                  <a:pt x="95232" y="548624"/>
                </a:lnTo>
                <a:lnTo>
                  <a:pt x="95232" y="142859"/>
                </a:lnTo>
                <a:close/>
              </a:path>
              <a:path w="158750" h="54863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548639">
                <a:moveTo>
                  <a:pt x="150799" y="142859"/>
                </a:moveTo>
                <a:lnTo>
                  <a:pt x="95232" y="142859"/>
                </a:lnTo>
                <a:lnTo>
                  <a:pt x="95232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2" y="597"/>
                </a:lnTo>
                <a:lnTo>
                  <a:pt x="20135" y="5388"/>
                </a:lnTo>
                <a:lnTo>
                  <a:pt x="9567" y="14200"/>
                </a:lnTo>
                <a:lnTo>
                  <a:pt x="2546" y="26096"/>
                </a:lnTo>
                <a:lnTo>
                  <a:pt x="0" y="40142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42"/>
                </a:lnTo>
                <a:lnTo>
                  <a:pt x="398357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42"/>
                </a:moveTo>
                <a:lnTo>
                  <a:pt x="20135" y="5388"/>
                </a:lnTo>
                <a:lnTo>
                  <a:pt x="40264" y="0"/>
                </a:lnTo>
                <a:lnTo>
                  <a:pt x="384291" y="0"/>
                </a:lnTo>
                <a:lnTo>
                  <a:pt x="398357" y="2552"/>
                </a:lnTo>
                <a:lnTo>
                  <a:pt x="410265" y="9583"/>
                </a:lnTo>
                <a:lnTo>
                  <a:pt x="419077" y="20153"/>
                </a:lnTo>
                <a:lnTo>
                  <a:pt x="423851" y="33321"/>
                </a:lnTo>
                <a:lnTo>
                  <a:pt x="424433" y="40142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9705" y="3642360"/>
            <a:ext cx="158750" cy="868680"/>
          </a:xfrm>
          <a:custGeom>
            <a:avLst/>
            <a:gdLst/>
            <a:ahLst/>
            <a:cxnLst/>
            <a:rect l="l" t="t" r="r" b="b"/>
            <a:pathLst>
              <a:path w="158750" h="868679">
                <a:moveTo>
                  <a:pt x="95243" y="142859"/>
                </a:moveTo>
                <a:lnTo>
                  <a:pt x="63489" y="142859"/>
                </a:lnTo>
                <a:lnTo>
                  <a:pt x="63489" y="868664"/>
                </a:lnTo>
                <a:lnTo>
                  <a:pt x="95243" y="868664"/>
                </a:lnTo>
                <a:lnTo>
                  <a:pt x="95243" y="142859"/>
                </a:lnTo>
                <a:close/>
              </a:path>
              <a:path w="158750" h="86867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868679">
                <a:moveTo>
                  <a:pt x="150799" y="142859"/>
                </a:moveTo>
                <a:lnTo>
                  <a:pt x="95243" y="142859"/>
                </a:lnTo>
                <a:lnTo>
                  <a:pt x="95243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581" y="3688079"/>
            <a:ext cx="191135" cy="822960"/>
          </a:xfrm>
          <a:custGeom>
            <a:avLst/>
            <a:gdLst/>
            <a:ahLst/>
            <a:cxnLst/>
            <a:rect l="l" t="t" r="r" b="b"/>
            <a:pathLst>
              <a:path w="191135" h="822960">
                <a:moveTo>
                  <a:pt x="95524" y="822959"/>
                </a:moveTo>
                <a:lnTo>
                  <a:pt x="58365" y="790617"/>
                </a:lnTo>
                <a:lnTo>
                  <a:pt x="39133" y="743554"/>
                </a:lnTo>
                <a:lnTo>
                  <a:pt x="27999" y="702422"/>
                </a:lnTo>
                <a:lnTo>
                  <a:pt x="18446" y="654474"/>
                </a:lnTo>
                <a:lnTo>
                  <a:pt x="10672" y="600557"/>
                </a:lnTo>
                <a:lnTo>
                  <a:pt x="4875" y="541521"/>
                </a:lnTo>
                <a:lnTo>
                  <a:pt x="1251" y="478212"/>
                </a:lnTo>
                <a:lnTo>
                  <a:pt x="0" y="411479"/>
                </a:lnTo>
                <a:lnTo>
                  <a:pt x="1251" y="344747"/>
                </a:lnTo>
                <a:lnTo>
                  <a:pt x="4875" y="281438"/>
                </a:lnTo>
                <a:lnTo>
                  <a:pt x="10672" y="222401"/>
                </a:lnTo>
                <a:lnTo>
                  <a:pt x="18446" y="168485"/>
                </a:lnTo>
                <a:lnTo>
                  <a:pt x="27999" y="120537"/>
                </a:lnTo>
                <a:lnTo>
                  <a:pt x="39133" y="79405"/>
                </a:lnTo>
                <a:lnTo>
                  <a:pt x="58365" y="32342"/>
                </a:lnTo>
                <a:lnTo>
                  <a:pt x="87697" y="1364"/>
                </a:lnTo>
                <a:lnTo>
                  <a:pt x="95524" y="0"/>
                </a:lnTo>
                <a:lnTo>
                  <a:pt x="103350" y="1364"/>
                </a:lnTo>
                <a:lnTo>
                  <a:pt x="111004" y="5386"/>
                </a:lnTo>
                <a:lnTo>
                  <a:pt x="139391" y="45937"/>
                </a:lnTo>
                <a:lnTo>
                  <a:pt x="157654" y="99066"/>
                </a:lnTo>
                <a:lnTo>
                  <a:pt x="168017" y="143712"/>
                </a:lnTo>
                <a:lnTo>
                  <a:pt x="176701" y="194750"/>
                </a:lnTo>
                <a:lnTo>
                  <a:pt x="183508" y="251333"/>
                </a:lnTo>
                <a:lnTo>
                  <a:pt x="188240" y="312611"/>
                </a:lnTo>
                <a:lnTo>
                  <a:pt x="190701" y="377738"/>
                </a:lnTo>
                <a:lnTo>
                  <a:pt x="191018" y="411479"/>
                </a:lnTo>
                <a:lnTo>
                  <a:pt x="190701" y="445221"/>
                </a:lnTo>
                <a:lnTo>
                  <a:pt x="189767" y="478212"/>
                </a:lnTo>
                <a:lnTo>
                  <a:pt x="186145" y="541521"/>
                </a:lnTo>
                <a:lnTo>
                  <a:pt x="180351" y="600557"/>
                </a:lnTo>
                <a:lnTo>
                  <a:pt x="172581" y="654474"/>
                </a:lnTo>
                <a:lnTo>
                  <a:pt x="163033" y="702422"/>
                </a:lnTo>
                <a:lnTo>
                  <a:pt x="151904" y="743554"/>
                </a:lnTo>
                <a:lnTo>
                  <a:pt x="132678" y="790617"/>
                </a:lnTo>
                <a:lnTo>
                  <a:pt x="103350" y="821595"/>
                </a:lnTo>
                <a:lnTo>
                  <a:pt x="95524" y="82295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8416" y="393146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7" y="0"/>
                </a:moveTo>
                <a:lnTo>
                  <a:pt x="7098" y="1814"/>
                </a:lnTo>
                <a:lnTo>
                  <a:pt x="0" y="11335"/>
                </a:lnTo>
                <a:lnTo>
                  <a:pt x="1439" y="23069"/>
                </a:lnTo>
                <a:lnTo>
                  <a:pt x="94677" y="190958"/>
                </a:lnTo>
                <a:lnTo>
                  <a:pt x="112892" y="158192"/>
                </a:lnTo>
                <a:lnTo>
                  <a:pt x="78803" y="158192"/>
                </a:lnTo>
                <a:lnTo>
                  <a:pt x="78803" y="145238"/>
                </a:lnTo>
                <a:lnTo>
                  <a:pt x="83802" y="145238"/>
                </a:lnTo>
                <a:lnTo>
                  <a:pt x="94732" y="125563"/>
                </a:lnTo>
                <a:lnTo>
                  <a:pt x="28577" y="6571"/>
                </a:lnTo>
                <a:lnTo>
                  <a:pt x="19037" y="0"/>
                </a:lnTo>
                <a:close/>
              </a:path>
              <a:path w="189229" h="191135">
                <a:moveTo>
                  <a:pt x="83802" y="145238"/>
                </a:moveTo>
                <a:lnTo>
                  <a:pt x="78803" y="145238"/>
                </a:lnTo>
                <a:lnTo>
                  <a:pt x="78803" y="158192"/>
                </a:lnTo>
                <a:lnTo>
                  <a:pt x="110557" y="158192"/>
                </a:lnTo>
                <a:lnTo>
                  <a:pt x="110557" y="150572"/>
                </a:lnTo>
                <a:lnTo>
                  <a:pt x="80839" y="150572"/>
                </a:lnTo>
                <a:lnTo>
                  <a:pt x="83802" y="145238"/>
                </a:lnTo>
                <a:close/>
              </a:path>
              <a:path w="189229" h="191135">
                <a:moveTo>
                  <a:pt x="120093" y="145238"/>
                </a:moveTo>
                <a:lnTo>
                  <a:pt x="110557" y="145238"/>
                </a:lnTo>
                <a:lnTo>
                  <a:pt x="110557" y="158192"/>
                </a:lnTo>
                <a:lnTo>
                  <a:pt x="112892" y="158192"/>
                </a:lnTo>
                <a:lnTo>
                  <a:pt x="120093" y="145238"/>
                </a:lnTo>
                <a:close/>
              </a:path>
              <a:path w="189229" h="191135">
                <a:moveTo>
                  <a:pt x="94732" y="125563"/>
                </a:moveTo>
                <a:lnTo>
                  <a:pt x="80839" y="150572"/>
                </a:lnTo>
                <a:lnTo>
                  <a:pt x="108637" y="150572"/>
                </a:lnTo>
                <a:lnTo>
                  <a:pt x="94732" y="125563"/>
                </a:lnTo>
                <a:close/>
              </a:path>
              <a:path w="189229" h="191135">
                <a:moveTo>
                  <a:pt x="169457" y="193"/>
                </a:moveTo>
                <a:lnTo>
                  <a:pt x="160209" y="7697"/>
                </a:lnTo>
                <a:lnTo>
                  <a:pt x="94732" y="125563"/>
                </a:lnTo>
                <a:lnTo>
                  <a:pt x="108637" y="150572"/>
                </a:lnTo>
                <a:lnTo>
                  <a:pt x="110557" y="150572"/>
                </a:lnTo>
                <a:lnTo>
                  <a:pt x="110557" y="145238"/>
                </a:lnTo>
                <a:lnTo>
                  <a:pt x="120093" y="145238"/>
                </a:lnTo>
                <a:lnTo>
                  <a:pt x="188007" y="23069"/>
                </a:lnTo>
                <a:lnTo>
                  <a:pt x="188560" y="21968"/>
                </a:lnTo>
                <a:lnTo>
                  <a:pt x="189126" y="10434"/>
                </a:lnTo>
                <a:lnTo>
                  <a:pt x="181206" y="1165"/>
                </a:lnTo>
                <a:lnTo>
                  <a:pt x="169457" y="19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0223" y="4076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19758" y="45719"/>
                </a:lnTo>
                <a:lnTo>
                  <a:pt x="110255" y="4571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94380" y="65287"/>
                </a:lnTo>
                <a:lnTo>
                  <a:pt x="83503" y="45719"/>
                </a:lnTo>
                <a:lnTo>
                  <a:pt x="78513" y="45719"/>
                </a:lnTo>
                <a:lnTo>
                  <a:pt x="78513" y="32635"/>
                </a:lnTo>
                <a:lnTo>
                  <a:pt x="112493" y="32635"/>
                </a:lnTo>
                <a:lnTo>
                  <a:pt x="94375" y="0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  <a:path w="189229" h="191135">
                <a:moveTo>
                  <a:pt x="110255" y="32635"/>
                </a:moveTo>
                <a:lnTo>
                  <a:pt x="78513" y="32635"/>
                </a:lnTo>
                <a:lnTo>
                  <a:pt x="78513" y="45719"/>
                </a:lnTo>
                <a:lnTo>
                  <a:pt x="83503" y="45719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5"/>
                </a:lnTo>
                <a:close/>
              </a:path>
              <a:path w="189229" h="191135">
                <a:moveTo>
                  <a:pt x="112493" y="32635"/>
                </a:moveTo>
                <a:lnTo>
                  <a:pt x="110255" y="32635"/>
                </a:lnTo>
                <a:lnTo>
                  <a:pt x="110255" y="45719"/>
                </a:lnTo>
                <a:lnTo>
                  <a:pt x="119758" y="45719"/>
                </a:lnTo>
                <a:lnTo>
                  <a:pt x="112493" y="326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2600" y="4573906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1523999" y="285749"/>
                </a:moveTo>
                <a:lnTo>
                  <a:pt x="304802" y="285749"/>
                </a:lnTo>
                <a:lnTo>
                  <a:pt x="381002" y="286821"/>
                </a:lnTo>
                <a:lnTo>
                  <a:pt x="457202" y="291464"/>
                </a:lnTo>
                <a:lnTo>
                  <a:pt x="533402" y="298965"/>
                </a:lnTo>
                <a:lnTo>
                  <a:pt x="609601" y="308609"/>
                </a:lnTo>
                <a:lnTo>
                  <a:pt x="914398" y="354328"/>
                </a:lnTo>
                <a:lnTo>
                  <a:pt x="990597" y="363972"/>
                </a:lnTo>
                <a:lnTo>
                  <a:pt x="1066797" y="371472"/>
                </a:lnTo>
                <a:lnTo>
                  <a:pt x="1142997" y="376116"/>
                </a:lnTo>
                <a:lnTo>
                  <a:pt x="1219197" y="377187"/>
                </a:lnTo>
                <a:lnTo>
                  <a:pt x="1295397" y="373973"/>
                </a:lnTo>
                <a:lnTo>
                  <a:pt x="1371597" y="365757"/>
                </a:lnTo>
                <a:lnTo>
                  <a:pt x="1447798" y="351827"/>
                </a:lnTo>
                <a:lnTo>
                  <a:pt x="1523999" y="331468"/>
                </a:lnTo>
                <a:lnTo>
                  <a:pt x="1523999" y="285749"/>
                </a:lnTo>
                <a:close/>
              </a:path>
              <a:path w="1524000" h="377189">
                <a:moveTo>
                  <a:pt x="304802" y="0"/>
                </a:moveTo>
                <a:lnTo>
                  <a:pt x="228602" y="3214"/>
                </a:lnTo>
                <a:lnTo>
                  <a:pt x="152402" y="11429"/>
                </a:lnTo>
                <a:lnTo>
                  <a:pt x="76201" y="25359"/>
                </a:lnTo>
                <a:lnTo>
                  <a:pt x="0" y="45718"/>
                </a:lnTo>
                <a:lnTo>
                  <a:pt x="0" y="331468"/>
                </a:lnTo>
                <a:lnTo>
                  <a:pt x="76201" y="311109"/>
                </a:lnTo>
                <a:lnTo>
                  <a:pt x="152402" y="297179"/>
                </a:lnTo>
                <a:lnTo>
                  <a:pt x="228602" y="288964"/>
                </a:lnTo>
                <a:lnTo>
                  <a:pt x="304802" y="285749"/>
                </a:lnTo>
                <a:lnTo>
                  <a:pt x="1523999" y="285749"/>
                </a:lnTo>
                <a:lnTo>
                  <a:pt x="1523999" y="91437"/>
                </a:lnTo>
                <a:lnTo>
                  <a:pt x="1219197" y="91437"/>
                </a:lnTo>
                <a:lnTo>
                  <a:pt x="1142997" y="90366"/>
                </a:lnTo>
                <a:lnTo>
                  <a:pt x="1066797" y="85722"/>
                </a:lnTo>
                <a:lnTo>
                  <a:pt x="990597" y="78222"/>
                </a:lnTo>
                <a:lnTo>
                  <a:pt x="914398" y="68578"/>
                </a:lnTo>
                <a:lnTo>
                  <a:pt x="609601" y="22859"/>
                </a:lnTo>
                <a:lnTo>
                  <a:pt x="533402" y="13215"/>
                </a:lnTo>
                <a:lnTo>
                  <a:pt x="457202" y="5714"/>
                </a:lnTo>
                <a:lnTo>
                  <a:pt x="381002" y="1071"/>
                </a:lnTo>
                <a:lnTo>
                  <a:pt x="304802" y="0"/>
                </a:lnTo>
                <a:close/>
              </a:path>
              <a:path w="1524000" h="377189">
                <a:moveTo>
                  <a:pt x="1523999" y="45718"/>
                </a:moveTo>
                <a:lnTo>
                  <a:pt x="1447798" y="66077"/>
                </a:lnTo>
                <a:lnTo>
                  <a:pt x="1371597" y="80007"/>
                </a:lnTo>
                <a:lnTo>
                  <a:pt x="1295397" y="88223"/>
                </a:lnTo>
                <a:lnTo>
                  <a:pt x="1219197" y="91437"/>
                </a:lnTo>
                <a:lnTo>
                  <a:pt x="1523999" y="91437"/>
                </a:lnTo>
                <a:lnTo>
                  <a:pt x="1523999" y="45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62600" y="4573906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0" y="45718"/>
                </a:moveTo>
                <a:lnTo>
                  <a:pt x="76201" y="25359"/>
                </a:lnTo>
                <a:lnTo>
                  <a:pt x="152402" y="11429"/>
                </a:lnTo>
                <a:lnTo>
                  <a:pt x="228602" y="3214"/>
                </a:lnTo>
                <a:lnTo>
                  <a:pt x="304802" y="0"/>
                </a:lnTo>
                <a:lnTo>
                  <a:pt x="381002" y="1071"/>
                </a:lnTo>
                <a:lnTo>
                  <a:pt x="457202" y="5714"/>
                </a:lnTo>
                <a:lnTo>
                  <a:pt x="533402" y="13215"/>
                </a:lnTo>
                <a:lnTo>
                  <a:pt x="609601" y="22859"/>
                </a:lnTo>
                <a:lnTo>
                  <a:pt x="685800" y="33931"/>
                </a:lnTo>
                <a:lnTo>
                  <a:pt x="761999" y="45718"/>
                </a:lnTo>
                <a:lnTo>
                  <a:pt x="838199" y="57505"/>
                </a:lnTo>
                <a:lnTo>
                  <a:pt x="914398" y="68578"/>
                </a:lnTo>
                <a:lnTo>
                  <a:pt x="990597" y="78222"/>
                </a:lnTo>
                <a:lnTo>
                  <a:pt x="1066797" y="85722"/>
                </a:lnTo>
                <a:lnTo>
                  <a:pt x="1142997" y="90366"/>
                </a:lnTo>
                <a:lnTo>
                  <a:pt x="1219197" y="91437"/>
                </a:lnTo>
                <a:lnTo>
                  <a:pt x="1295397" y="88223"/>
                </a:lnTo>
                <a:lnTo>
                  <a:pt x="1371597" y="80007"/>
                </a:lnTo>
                <a:lnTo>
                  <a:pt x="1447798" y="66077"/>
                </a:lnTo>
                <a:lnTo>
                  <a:pt x="1523999" y="45718"/>
                </a:lnTo>
                <a:lnTo>
                  <a:pt x="1523999" y="331468"/>
                </a:lnTo>
                <a:lnTo>
                  <a:pt x="1447798" y="351827"/>
                </a:lnTo>
                <a:lnTo>
                  <a:pt x="1371597" y="365757"/>
                </a:lnTo>
                <a:lnTo>
                  <a:pt x="1295397" y="373973"/>
                </a:lnTo>
                <a:lnTo>
                  <a:pt x="1219197" y="377187"/>
                </a:lnTo>
                <a:lnTo>
                  <a:pt x="1142997" y="376116"/>
                </a:lnTo>
                <a:lnTo>
                  <a:pt x="1066797" y="371472"/>
                </a:lnTo>
                <a:lnTo>
                  <a:pt x="990597" y="363972"/>
                </a:lnTo>
                <a:lnTo>
                  <a:pt x="914398" y="354328"/>
                </a:lnTo>
                <a:lnTo>
                  <a:pt x="838199" y="343255"/>
                </a:lnTo>
                <a:lnTo>
                  <a:pt x="761999" y="331468"/>
                </a:lnTo>
                <a:lnTo>
                  <a:pt x="685800" y="319681"/>
                </a:lnTo>
                <a:lnTo>
                  <a:pt x="609601" y="308609"/>
                </a:lnTo>
                <a:lnTo>
                  <a:pt x="533402" y="298965"/>
                </a:lnTo>
                <a:lnTo>
                  <a:pt x="457202" y="291464"/>
                </a:lnTo>
                <a:lnTo>
                  <a:pt x="381002" y="286821"/>
                </a:lnTo>
                <a:lnTo>
                  <a:pt x="304802" y="285749"/>
                </a:lnTo>
                <a:lnTo>
                  <a:pt x="228602" y="288964"/>
                </a:lnTo>
                <a:lnTo>
                  <a:pt x="152402" y="297179"/>
                </a:lnTo>
                <a:lnTo>
                  <a:pt x="76201" y="311109"/>
                </a:lnTo>
                <a:lnTo>
                  <a:pt x="0" y="331468"/>
                </a:lnTo>
                <a:lnTo>
                  <a:pt x="0" y="457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927856" y="4655818"/>
            <a:ext cx="796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airn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62600" y="3049895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1523999" y="285749"/>
                </a:moveTo>
                <a:lnTo>
                  <a:pt x="304802" y="285749"/>
                </a:lnTo>
                <a:lnTo>
                  <a:pt x="381002" y="286822"/>
                </a:lnTo>
                <a:lnTo>
                  <a:pt x="457202" y="291467"/>
                </a:lnTo>
                <a:lnTo>
                  <a:pt x="533402" y="298969"/>
                </a:lnTo>
                <a:lnTo>
                  <a:pt x="609601" y="308614"/>
                </a:lnTo>
                <a:lnTo>
                  <a:pt x="914398" y="354335"/>
                </a:lnTo>
                <a:lnTo>
                  <a:pt x="990597" y="363979"/>
                </a:lnTo>
                <a:lnTo>
                  <a:pt x="1066797" y="371480"/>
                </a:lnTo>
                <a:lnTo>
                  <a:pt x="1142997" y="376122"/>
                </a:lnTo>
                <a:lnTo>
                  <a:pt x="1219197" y="377192"/>
                </a:lnTo>
                <a:lnTo>
                  <a:pt x="1295397" y="373976"/>
                </a:lnTo>
                <a:lnTo>
                  <a:pt x="1371597" y="365759"/>
                </a:lnTo>
                <a:lnTo>
                  <a:pt x="1447798" y="351826"/>
                </a:lnTo>
                <a:lnTo>
                  <a:pt x="1523999" y="331464"/>
                </a:lnTo>
                <a:lnTo>
                  <a:pt x="1523999" y="285749"/>
                </a:lnTo>
                <a:close/>
              </a:path>
              <a:path w="1524000" h="377189">
                <a:moveTo>
                  <a:pt x="304802" y="0"/>
                </a:moveTo>
                <a:lnTo>
                  <a:pt x="228602" y="3213"/>
                </a:lnTo>
                <a:lnTo>
                  <a:pt x="152402" y="11427"/>
                </a:lnTo>
                <a:lnTo>
                  <a:pt x="76201" y="25355"/>
                </a:lnTo>
                <a:lnTo>
                  <a:pt x="0" y="45714"/>
                </a:lnTo>
                <a:lnTo>
                  <a:pt x="0" y="331464"/>
                </a:lnTo>
                <a:lnTo>
                  <a:pt x="76201" y="311105"/>
                </a:lnTo>
                <a:lnTo>
                  <a:pt x="152402" y="297177"/>
                </a:lnTo>
                <a:lnTo>
                  <a:pt x="228602" y="288963"/>
                </a:lnTo>
                <a:lnTo>
                  <a:pt x="304802" y="285749"/>
                </a:lnTo>
                <a:lnTo>
                  <a:pt x="1523999" y="285749"/>
                </a:lnTo>
                <a:lnTo>
                  <a:pt x="1523999" y="91442"/>
                </a:lnTo>
                <a:lnTo>
                  <a:pt x="1219197" y="91442"/>
                </a:lnTo>
                <a:lnTo>
                  <a:pt x="1142997" y="90372"/>
                </a:lnTo>
                <a:lnTo>
                  <a:pt x="1066797" y="85730"/>
                </a:lnTo>
                <a:lnTo>
                  <a:pt x="990597" y="78229"/>
                </a:lnTo>
                <a:lnTo>
                  <a:pt x="914398" y="68585"/>
                </a:lnTo>
                <a:lnTo>
                  <a:pt x="609601" y="22864"/>
                </a:lnTo>
                <a:lnTo>
                  <a:pt x="533402" y="13219"/>
                </a:lnTo>
                <a:lnTo>
                  <a:pt x="457202" y="5717"/>
                </a:lnTo>
                <a:lnTo>
                  <a:pt x="381002" y="1072"/>
                </a:lnTo>
                <a:lnTo>
                  <a:pt x="304802" y="0"/>
                </a:lnTo>
                <a:close/>
              </a:path>
              <a:path w="1524000" h="377189">
                <a:moveTo>
                  <a:pt x="1523999" y="45714"/>
                </a:moveTo>
                <a:lnTo>
                  <a:pt x="1447798" y="66076"/>
                </a:lnTo>
                <a:lnTo>
                  <a:pt x="1371597" y="80009"/>
                </a:lnTo>
                <a:lnTo>
                  <a:pt x="1295397" y="88226"/>
                </a:lnTo>
                <a:lnTo>
                  <a:pt x="1219197" y="91442"/>
                </a:lnTo>
                <a:lnTo>
                  <a:pt x="1523999" y="91442"/>
                </a:lnTo>
                <a:lnTo>
                  <a:pt x="1523999" y="4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62600" y="3049895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0" y="45714"/>
                </a:moveTo>
                <a:lnTo>
                  <a:pt x="76201" y="25355"/>
                </a:lnTo>
                <a:lnTo>
                  <a:pt x="152402" y="11427"/>
                </a:lnTo>
                <a:lnTo>
                  <a:pt x="228602" y="3213"/>
                </a:lnTo>
                <a:lnTo>
                  <a:pt x="304802" y="0"/>
                </a:lnTo>
                <a:lnTo>
                  <a:pt x="381002" y="1072"/>
                </a:lnTo>
                <a:lnTo>
                  <a:pt x="457202" y="5717"/>
                </a:lnTo>
                <a:lnTo>
                  <a:pt x="533402" y="13219"/>
                </a:lnTo>
                <a:lnTo>
                  <a:pt x="609601" y="22864"/>
                </a:lnTo>
                <a:lnTo>
                  <a:pt x="685800" y="33937"/>
                </a:lnTo>
                <a:lnTo>
                  <a:pt x="761999" y="45725"/>
                </a:lnTo>
                <a:lnTo>
                  <a:pt x="838199" y="57513"/>
                </a:lnTo>
                <a:lnTo>
                  <a:pt x="914398" y="68585"/>
                </a:lnTo>
                <a:lnTo>
                  <a:pt x="990597" y="78229"/>
                </a:lnTo>
                <a:lnTo>
                  <a:pt x="1066797" y="85730"/>
                </a:lnTo>
                <a:lnTo>
                  <a:pt x="1142997" y="90372"/>
                </a:lnTo>
                <a:lnTo>
                  <a:pt x="1219197" y="91442"/>
                </a:lnTo>
                <a:lnTo>
                  <a:pt x="1295397" y="88226"/>
                </a:lnTo>
                <a:lnTo>
                  <a:pt x="1371597" y="80009"/>
                </a:lnTo>
                <a:lnTo>
                  <a:pt x="1447798" y="66076"/>
                </a:lnTo>
                <a:lnTo>
                  <a:pt x="1523999" y="45714"/>
                </a:lnTo>
                <a:lnTo>
                  <a:pt x="1523999" y="331464"/>
                </a:lnTo>
                <a:lnTo>
                  <a:pt x="1447798" y="351826"/>
                </a:lnTo>
                <a:lnTo>
                  <a:pt x="1371597" y="365759"/>
                </a:lnTo>
                <a:lnTo>
                  <a:pt x="1295397" y="373976"/>
                </a:lnTo>
                <a:lnTo>
                  <a:pt x="1219197" y="377192"/>
                </a:lnTo>
                <a:lnTo>
                  <a:pt x="1142997" y="376122"/>
                </a:lnTo>
                <a:lnTo>
                  <a:pt x="1066797" y="371480"/>
                </a:lnTo>
                <a:lnTo>
                  <a:pt x="990597" y="363979"/>
                </a:lnTo>
                <a:lnTo>
                  <a:pt x="914398" y="354335"/>
                </a:lnTo>
                <a:lnTo>
                  <a:pt x="838199" y="343263"/>
                </a:lnTo>
                <a:lnTo>
                  <a:pt x="761999" y="331475"/>
                </a:lnTo>
                <a:lnTo>
                  <a:pt x="685800" y="319687"/>
                </a:lnTo>
                <a:lnTo>
                  <a:pt x="609601" y="308614"/>
                </a:lnTo>
                <a:lnTo>
                  <a:pt x="533402" y="298969"/>
                </a:lnTo>
                <a:lnTo>
                  <a:pt x="457202" y="291467"/>
                </a:lnTo>
                <a:lnTo>
                  <a:pt x="381002" y="286822"/>
                </a:lnTo>
                <a:lnTo>
                  <a:pt x="304802" y="285749"/>
                </a:lnTo>
                <a:lnTo>
                  <a:pt x="228602" y="288963"/>
                </a:lnTo>
                <a:lnTo>
                  <a:pt x="152402" y="297177"/>
                </a:lnTo>
                <a:lnTo>
                  <a:pt x="76201" y="311105"/>
                </a:lnTo>
                <a:lnTo>
                  <a:pt x="0" y="331464"/>
                </a:lnTo>
                <a:lnTo>
                  <a:pt x="0" y="4571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54120" y="3131435"/>
            <a:ext cx="1141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ghp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Previo</a:t>
            </a:r>
            <a:r>
              <a:rPr spc="5" dirty="0"/>
              <a:t>u</a:t>
            </a:r>
            <a:r>
              <a:rPr dirty="0"/>
              <a:t>s</a:t>
            </a:r>
            <a:r>
              <a:rPr spc="-130" dirty="0"/>
              <a:t> </a:t>
            </a:r>
            <a:r>
              <a:rPr spc="-355" dirty="0"/>
              <a:t>W</a:t>
            </a:r>
            <a:r>
              <a:rPr dirty="0"/>
              <a:t>ork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4882"/>
            <a:ext cx="7781290" cy="507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FR</a:t>
            </a:r>
            <a:r>
              <a:rPr sz="2800" b="1" spc="-4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800" b="1" spc="-5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800" b="1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Ri</a:t>
            </a:r>
            <a:r>
              <a:rPr sz="2000" spc="-5" dirty="0">
                <a:latin typeface="Calibri"/>
                <a:cs typeface="Calibri"/>
              </a:rPr>
              <a:t>xne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CA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0]: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Prio</a:t>
            </a:r>
            <a:r>
              <a:rPr sz="2400" dirty="0">
                <a:latin typeface="Calibri"/>
                <a:cs typeface="Calibri"/>
              </a:rPr>
              <a:t>riti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5" dirty="0">
                <a:latin typeface="Calibri"/>
                <a:cs typeface="Calibri"/>
              </a:rPr>
              <a:t>-bu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ead</a:t>
            </a:r>
            <a:r>
              <a:rPr sz="2400" spc="-5" dirty="0">
                <a:latin typeface="Calibri"/>
                <a:cs typeface="Calibri"/>
              </a:rPr>
              <a:t>-o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liv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ghp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airness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800" b="1" spc="-4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TF</a:t>
            </a:r>
            <a:r>
              <a:rPr sz="2800" b="1" spc="-25" dirty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2800" b="1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Mutlu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MIC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7]: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55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oughput</a:t>
            </a:r>
            <a:endParaRPr sz="2400">
              <a:latin typeface="Calibri"/>
              <a:cs typeface="Calibri"/>
            </a:endParaRPr>
          </a:p>
          <a:p>
            <a:pPr marL="12700" marR="45085">
              <a:lnSpc>
                <a:spcPct val="100800"/>
              </a:lnSpc>
              <a:spcBef>
                <a:spcPts val="1460"/>
              </a:spcBef>
            </a:pPr>
            <a:r>
              <a:rPr sz="2800" b="1" spc="-210" dirty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AR-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BS</a:t>
            </a:r>
            <a:r>
              <a:rPr sz="2800" b="1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Mutlu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ISCA0</a:t>
            </a:r>
            <a:r>
              <a:rPr sz="2000" spc="5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]: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Prio</a:t>
            </a:r>
            <a:r>
              <a:rPr sz="2400" dirty="0">
                <a:latin typeface="Calibri"/>
                <a:cs typeface="Calibri"/>
              </a:rPr>
              <a:t>riti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eque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ban</a:t>
            </a:r>
            <a:r>
              <a:rPr sz="2400" spc="1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sm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ts val="287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eads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6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oughput</a:t>
            </a:r>
            <a:endParaRPr sz="2400">
              <a:latin typeface="Calibri"/>
              <a:cs typeface="Calibri"/>
            </a:endParaRPr>
          </a:p>
          <a:p>
            <a:pPr marL="12700" marR="101600">
              <a:lnSpc>
                <a:spcPct val="100899"/>
              </a:lnSpc>
              <a:spcBef>
                <a:spcPts val="1475"/>
              </a:spcBef>
            </a:pPr>
            <a:r>
              <a:rPr sz="2800" b="1" spc="-24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1F487C"/>
                </a:solidFill>
                <a:latin typeface="Calibri"/>
                <a:cs typeface="Calibri"/>
              </a:rPr>
              <a:t>TLA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800" b="1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[K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HPCA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0]: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Prio</a:t>
            </a:r>
            <a:r>
              <a:rPr sz="2400" dirty="0">
                <a:latin typeface="Calibri"/>
                <a:cs typeface="Calibri"/>
              </a:rPr>
              <a:t>riti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716" y="1787652"/>
            <a:ext cx="5535295" cy="2653665"/>
          </a:xfrm>
          <a:custGeom>
            <a:avLst/>
            <a:gdLst/>
            <a:ahLst/>
            <a:cxnLst/>
            <a:rect l="l" t="t" r="r" b="b"/>
            <a:pathLst>
              <a:path w="5535295" h="2653665">
                <a:moveTo>
                  <a:pt x="0" y="2653283"/>
                </a:moveTo>
                <a:lnTo>
                  <a:pt x="5535167" y="2653283"/>
                </a:lnTo>
                <a:lnTo>
                  <a:pt x="5535167" y="0"/>
                </a:lnTo>
                <a:lnTo>
                  <a:pt x="0" y="0"/>
                </a:lnTo>
                <a:lnTo>
                  <a:pt x="0" y="265328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Result</a:t>
            </a:r>
            <a:r>
              <a:rPr spc="5" dirty="0"/>
              <a:t>s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Fairness vs.</a:t>
            </a:r>
            <a:r>
              <a:rPr spc="-110" dirty="0"/>
              <a:t> </a:t>
            </a:r>
            <a:r>
              <a:rPr dirty="0"/>
              <a:t>Throu</a:t>
            </a:r>
            <a:r>
              <a:rPr spc="10" dirty="0"/>
              <a:t>g</a:t>
            </a:r>
            <a:r>
              <a:rPr dirty="0"/>
              <a:t>hput 	</a:t>
            </a:r>
          </a:p>
        </p:txBody>
      </p:sp>
      <p:sp>
        <p:nvSpPr>
          <p:cNvPr id="4" name="object 4"/>
          <p:cNvSpPr/>
          <p:nvPr/>
        </p:nvSpPr>
        <p:spPr>
          <a:xfrm>
            <a:off x="2219836" y="1787652"/>
            <a:ext cx="158750" cy="2653030"/>
          </a:xfrm>
          <a:custGeom>
            <a:avLst/>
            <a:gdLst/>
            <a:ahLst/>
            <a:cxnLst/>
            <a:rect l="l" t="t" r="r" b="b"/>
            <a:pathLst>
              <a:path w="158750" h="2653029">
                <a:moveTo>
                  <a:pt x="95249" y="142859"/>
                </a:moveTo>
                <a:lnTo>
                  <a:pt x="63495" y="142859"/>
                </a:lnTo>
                <a:lnTo>
                  <a:pt x="63495" y="2652887"/>
                </a:lnTo>
                <a:lnTo>
                  <a:pt x="95249" y="2652887"/>
                </a:lnTo>
                <a:lnTo>
                  <a:pt x="95249" y="142859"/>
                </a:lnTo>
                <a:close/>
              </a:path>
              <a:path w="158750" h="2653029">
                <a:moveTo>
                  <a:pt x="79366" y="0"/>
                </a:moveTo>
                <a:lnTo>
                  <a:pt x="0" y="158739"/>
                </a:lnTo>
                <a:lnTo>
                  <a:pt x="63495" y="158739"/>
                </a:lnTo>
                <a:lnTo>
                  <a:pt x="63495" y="142859"/>
                </a:lnTo>
                <a:lnTo>
                  <a:pt x="150804" y="142859"/>
                </a:lnTo>
                <a:lnTo>
                  <a:pt x="79366" y="0"/>
                </a:lnTo>
                <a:close/>
              </a:path>
              <a:path w="158750" h="2653029">
                <a:moveTo>
                  <a:pt x="150804" y="142859"/>
                </a:moveTo>
                <a:lnTo>
                  <a:pt x="95249" y="142859"/>
                </a:lnTo>
                <a:lnTo>
                  <a:pt x="95249" y="158739"/>
                </a:lnTo>
                <a:lnTo>
                  <a:pt x="158745" y="158739"/>
                </a:lnTo>
                <a:lnTo>
                  <a:pt x="150804" y="14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183" y="4440935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4183" y="3998976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4183" y="3557016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4183" y="3115056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4183" y="2671572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4183" y="2229612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4183" y="1787652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9203" y="4361176"/>
            <a:ext cx="5535930" cy="158750"/>
          </a:xfrm>
          <a:custGeom>
            <a:avLst/>
            <a:gdLst/>
            <a:ahLst/>
            <a:cxnLst/>
            <a:rect l="l" t="t" r="r" b="b"/>
            <a:pathLst>
              <a:path w="5535930" h="158750">
                <a:moveTo>
                  <a:pt x="5376543" y="0"/>
                </a:moveTo>
                <a:lnTo>
                  <a:pt x="5376543" y="158758"/>
                </a:lnTo>
                <a:lnTo>
                  <a:pt x="5503569" y="95250"/>
                </a:lnTo>
                <a:lnTo>
                  <a:pt x="5392430" y="95250"/>
                </a:lnTo>
                <a:lnTo>
                  <a:pt x="5392430" y="63508"/>
                </a:lnTo>
                <a:lnTo>
                  <a:pt x="5503569" y="63508"/>
                </a:lnTo>
                <a:lnTo>
                  <a:pt x="5376543" y="0"/>
                </a:lnTo>
                <a:close/>
              </a:path>
              <a:path w="5535930" h="158750">
                <a:moveTo>
                  <a:pt x="5376543" y="63508"/>
                </a:moveTo>
                <a:lnTo>
                  <a:pt x="0" y="63508"/>
                </a:lnTo>
                <a:lnTo>
                  <a:pt x="0" y="95250"/>
                </a:lnTo>
                <a:lnTo>
                  <a:pt x="5376543" y="95250"/>
                </a:lnTo>
                <a:lnTo>
                  <a:pt x="5376543" y="63508"/>
                </a:lnTo>
                <a:close/>
              </a:path>
              <a:path w="5535930" h="158750">
                <a:moveTo>
                  <a:pt x="5503569" y="63508"/>
                </a:moveTo>
                <a:lnTo>
                  <a:pt x="5392430" y="63508"/>
                </a:lnTo>
                <a:lnTo>
                  <a:pt x="5392430" y="95250"/>
                </a:lnTo>
                <a:lnTo>
                  <a:pt x="5503569" y="95250"/>
                </a:lnTo>
                <a:lnTo>
                  <a:pt x="5535314" y="79379"/>
                </a:lnTo>
                <a:lnTo>
                  <a:pt x="5503569" y="63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9716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6139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4088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0511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8459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4883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1315" y="2088642"/>
            <a:ext cx="204470" cy="203200"/>
          </a:xfrm>
          <a:custGeom>
            <a:avLst/>
            <a:gdLst/>
            <a:ahLst/>
            <a:cxnLst/>
            <a:rect l="l" t="t" r="r" b="b"/>
            <a:pathLst>
              <a:path w="204470" h="203200">
                <a:moveTo>
                  <a:pt x="102107" y="0"/>
                </a:moveTo>
                <a:lnTo>
                  <a:pt x="0" y="101345"/>
                </a:lnTo>
                <a:lnTo>
                  <a:pt x="102107" y="202691"/>
                </a:lnTo>
                <a:lnTo>
                  <a:pt x="204215" y="101345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1315" y="2088642"/>
            <a:ext cx="204470" cy="203200"/>
          </a:xfrm>
          <a:custGeom>
            <a:avLst/>
            <a:gdLst/>
            <a:ahLst/>
            <a:cxnLst/>
            <a:rect l="l" t="t" r="r" b="b"/>
            <a:pathLst>
              <a:path w="204470" h="203200">
                <a:moveTo>
                  <a:pt x="102107" y="202691"/>
                </a:moveTo>
                <a:lnTo>
                  <a:pt x="0" y="101345"/>
                </a:lnTo>
                <a:lnTo>
                  <a:pt x="102107" y="0"/>
                </a:lnTo>
                <a:lnTo>
                  <a:pt x="204215" y="101345"/>
                </a:lnTo>
                <a:lnTo>
                  <a:pt x="102107" y="2026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1627" y="3180588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91"/>
                </a:moveTo>
                <a:lnTo>
                  <a:pt x="202691" y="202691"/>
                </a:lnTo>
                <a:lnTo>
                  <a:pt x="20269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627" y="3180588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91"/>
                </a:moveTo>
                <a:lnTo>
                  <a:pt x="202691" y="202691"/>
                </a:lnTo>
                <a:lnTo>
                  <a:pt x="20269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9143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2177" y="358368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345" y="0"/>
                </a:moveTo>
                <a:lnTo>
                  <a:pt x="0" y="202691"/>
                </a:lnTo>
                <a:lnTo>
                  <a:pt x="202691" y="202691"/>
                </a:lnTo>
                <a:lnTo>
                  <a:pt x="1013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2177" y="358368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345" y="0"/>
                </a:moveTo>
                <a:lnTo>
                  <a:pt x="202691" y="202691"/>
                </a:lnTo>
                <a:lnTo>
                  <a:pt x="0" y="202691"/>
                </a:lnTo>
                <a:lnTo>
                  <a:pt x="101345" y="0"/>
                </a:lnTo>
              </a:path>
            </a:pathLst>
          </a:custGeom>
          <a:ln w="9143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6525" y="2678346"/>
            <a:ext cx="203835" cy="201930"/>
          </a:xfrm>
          <a:custGeom>
            <a:avLst/>
            <a:gdLst/>
            <a:ahLst/>
            <a:cxnLst/>
            <a:rect l="l" t="t" r="r" b="b"/>
            <a:pathLst>
              <a:path w="203835" h="201930">
                <a:moveTo>
                  <a:pt x="89882" y="0"/>
                </a:moveTo>
                <a:lnTo>
                  <a:pt x="51430" y="12749"/>
                </a:lnTo>
                <a:lnTo>
                  <a:pt x="21512" y="39716"/>
                </a:lnTo>
                <a:lnTo>
                  <a:pt x="3584" y="78373"/>
                </a:lnTo>
                <a:lnTo>
                  <a:pt x="0" y="109391"/>
                </a:lnTo>
                <a:lnTo>
                  <a:pt x="2181" y="123247"/>
                </a:lnTo>
                <a:lnTo>
                  <a:pt x="19359" y="160149"/>
                </a:lnTo>
                <a:lnTo>
                  <a:pt x="50053" y="187249"/>
                </a:lnTo>
                <a:lnTo>
                  <a:pt x="91139" y="200940"/>
                </a:lnTo>
                <a:lnTo>
                  <a:pt x="106603" y="201900"/>
                </a:lnTo>
                <a:lnTo>
                  <a:pt x="121068" y="200200"/>
                </a:lnTo>
                <a:lnTo>
                  <a:pt x="159738" y="184089"/>
                </a:lnTo>
                <a:lnTo>
                  <a:pt x="188283" y="154474"/>
                </a:lnTo>
                <a:lnTo>
                  <a:pt x="202797" y="115223"/>
                </a:lnTo>
                <a:lnTo>
                  <a:pt x="203842" y="100668"/>
                </a:lnTo>
                <a:lnTo>
                  <a:pt x="203840" y="100056"/>
                </a:lnTo>
                <a:lnTo>
                  <a:pt x="195456" y="60812"/>
                </a:lnTo>
                <a:lnTo>
                  <a:pt x="172234" y="28872"/>
                </a:lnTo>
                <a:lnTo>
                  <a:pt x="136325" y="7510"/>
                </a:lnTo>
                <a:lnTo>
                  <a:pt x="898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6525" y="2678346"/>
            <a:ext cx="203835" cy="201930"/>
          </a:xfrm>
          <a:custGeom>
            <a:avLst/>
            <a:gdLst/>
            <a:ahLst/>
            <a:cxnLst/>
            <a:rect l="l" t="t" r="r" b="b"/>
            <a:pathLst>
              <a:path w="203835" h="201930">
                <a:moveTo>
                  <a:pt x="203842" y="100668"/>
                </a:moveTo>
                <a:lnTo>
                  <a:pt x="194873" y="142270"/>
                </a:lnTo>
                <a:lnTo>
                  <a:pt x="170571" y="175526"/>
                </a:lnTo>
                <a:lnTo>
                  <a:pt x="134842" y="196569"/>
                </a:lnTo>
                <a:lnTo>
                  <a:pt x="106603" y="201900"/>
                </a:lnTo>
                <a:lnTo>
                  <a:pt x="91139" y="200940"/>
                </a:lnTo>
                <a:lnTo>
                  <a:pt x="50053" y="187249"/>
                </a:lnTo>
                <a:lnTo>
                  <a:pt x="19359" y="160149"/>
                </a:lnTo>
                <a:lnTo>
                  <a:pt x="2181" y="123247"/>
                </a:lnTo>
                <a:lnTo>
                  <a:pt x="0" y="109391"/>
                </a:lnTo>
                <a:lnTo>
                  <a:pt x="870" y="93420"/>
                </a:lnTo>
                <a:lnTo>
                  <a:pt x="14033" y="51427"/>
                </a:lnTo>
                <a:lnTo>
                  <a:pt x="40339" y="20283"/>
                </a:lnTo>
                <a:lnTo>
                  <a:pt x="76330" y="2514"/>
                </a:lnTo>
                <a:lnTo>
                  <a:pt x="89882" y="0"/>
                </a:lnTo>
                <a:lnTo>
                  <a:pt x="106401" y="762"/>
                </a:lnTo>
                <a:lnTo>
                  <a:pt x="149572" y="13253"/>
                </a:lnTo>
                <a:lnTo>
                  <a:pt x="181490" y="38505"/>
                </a:lnTo>
                <a:lnTo>
                  <a:pt x="200005" y="73243"/>
                </a:lnTo>
                <a:lnTo>
                  <a:pt x="203842" y="10066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6544" y="3621023"/>
            <a:ext cx="280415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88235" y="1760596"/>
            <a:ext cx="7708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FRF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7160" y="2851781"/>
            <a:ext cx="6089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b="1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09800" y="5100696"/>
            <a:ext cx="5638800" cy="605155"/>
          </a:xfrm>
          <a:custGeom>
            <a:avLst/>
            <a:gdLst/>
            <a:ahLst/>
            <a:cxnLst/>
            <a:rect l="l" t="t" r="r" b="b"/>
            <a:pathLst>
              <a:path w="5638800" h="605154">
                <a:moveTo>
                  <a:pt x="5336285" y="0"/>
                </a:moveTo>
                <a:lnTo>
                  <a:pt x="5336285" y="151256"/>
                </a:lnTo>
                <a:lnTo>
                  <a:pt x="0" y="151256"/>
                </a:lnTo>
                <a:lnTo>
                  <a:pt x="0" y="453902"/>
                </a:lnTo>
                <a:lnTo>
                  <a:pt x="5336285" y="453902"/>
                </a:lnTo>
                <a:lnTo>
                  <a:pt x="5336285" y="605146"/>
                </a:lnTo>
                <a:lnTo>
                  <a:pt x="5638799" y="302645"/>
                </a:lnTo>
                <a:lnTo>
                  <a:pt x="533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9800" y="5100696"/>
            <a:ext cx="5638800" cy="605155"/>
          </a:xfrm>
          <a:custGeom>
            <a:avLst/>
            <a:gdLst/>
            <a:ahLst/>
            <a:cxnLst/>
            <a:rect l="l" t="t" r="r" b="b"/>
            <a:pathLst>
              <a:path w="5638800" h="605154">
                <a:moveTo>
                  <a:pt x="5336285" y="605146"/>
                </a:moveTo>
                <a:lnTo>
                  <a:pt x="5336285" y="453902"/>
                </a:lnTo>
                <a:lnTo>
                  <a:pt x="0" y="453902"/>
                </a:lnTo>
                <a:lnTo>
                  <a:pt x="0" y="151256"/>
                </a:lnTo>
                <a:lnTo>
                  <a:pt x="5336285" y="151256"/>
                </a:lnTo>
                <a:lnTo>
                  <a:pt x="5336285" y="0"/>
                </a:lnTo>
                <a:lnTo>
                  <a:pt x="5638799" y="302645"/>
                </a:lnTo>
                <a:lnTo>
                  <a:pt x="5336285" y="60514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00" y="17526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609599" y="2400299"/>
                </a:moveTo>
                <a:lnTo>
                  <a:pt x="0" y="2400299"/>
                </a:lnTo>
                <a:lnTo>
                  <a:pt x="304799" y="2705099"/>
                </a:lnTo>
                <a:lnTo>
                  <a:pt x="609599" y="2400299"/>
                </a:lnTo>
                <a:close/>
              </a:path>
              <a:path w="609600" h="2705100">
                <a:moveTo>
                  <a:pt x="457199" y="0"/>
                </a:moveTo>
                <a:lnTo>
                  <a:pt x="152399" y="0"/>
                </a:lnTo>
                <a:lnTo>
                  <a:pt x="152399" y="2400299"/>
                </a:lnTo>
                <a:lnTo>
                  <a:pt x="457199" y="2400299"/>
                </a:lnTo>
                <a:lnTo>
                  <a:pt x="45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17526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0" y="2400299"/>
                </a:moveTo>
                <a:lnTo>
                  <a:pt x="152399" y="2400299"/>
                </a:lnTo>
                <a:lnTo>
                  <a:pt x="152399" y="0"/>
                </a:lnTo>
                <a:lnTo>
                  <a:pt x="457199" y="0"/>
                </a:lnTo>
                <a:lnTo>
                  <a:pt x="457199" y="2400299"/>
                </a:lnTo>
                <a:lnTo>
                  <a:pt x="609599" y="2400299"/>
                </a:lnTo>
                <a:lnTo>
                  <a:pt x="304799" y="2705099"/>
                </a:lnTo>
                <a:lnTo>
                  <a:pt x="0" y="24002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8157" y="2718694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911" y="0"/>
                </a:moveTo>
                <a:lnTo>
                  <a:pt x="558814" y="50751"/>
                </a:lnTo>
                <a:lnTo>
                  <a:pt x="571499" y="50779"/>
                </a:lnTo>
                <a:lnTo>
                  <a:pt x="571499" y="76199"/>
                </a:lnTo>
                <a:lnTo>
                  <a:pt x="558765" y="76199"/>
                </a:lnTo>
                <a:lnTo>
                  <a:pt x="558667" y="126979"/>
                </a:lnTo>
                <a:lnTo>
                  <a:pt x="660741" y="76199"/>
                </a:lnTo>
                <a:lnTo>
                  <a:pt x="571499" y="76199"/>
                </a:lnTo>
                <a:lnTo>
                  <a:pt x="660798" y="76171"/>
                </a:lnTo>
                <a:lnTo>
                  <a:pt x="685799" y="63733"/>
                </a:lnTo>
                <a:lnTo>
                  <a:pt x="558911" y="0"/>
                </a:lnTo>
                <a:close/>
              </a:path>
              <a:path w="685800" h="127000">
                <a:moveTo>
                  <a:pt x="558814" y="50751"/>
                </a:moveTo>
                <a:lnTo>
                  <a:pt x="558765" y="76171"/>
                </a:lnTo>
                <a:lnTo>
                  <a:pt x="571499" y="76199"/>
                </a:lnTo>
                <a:lnTo>
                  <a:pt x="571499" y="50779"/>
                </a:lnTo>
                <a:lnTo>
                  <a:pt x="558814" y="50751"/>
                </a:lnTo>
                <a:close/>
              </a:path>
              <a:path w="685800" h="127000">
                <a:moveTo>
                  <a:pt x="0" y="49529"/>
                </a:moveTo>
                <a:lnTo>
                  <a:pt x="0" y="74919"/>
                </a:lnTo>
                <a:lnTo>
                  <a:pt x="558765" y="76171"/>
                </a:lnTo>
                <a:lnTo>
                  <a:pt x="558814" y="50751"/>
                </a:lnTo>
                <a:lnTo>
                  <a:pt x="0" y="495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8933" y="2851647"/>
            <a:ext cx="127000" cy="709295"/>
          </a:xfrm>
          <a:custGeom>
            <a:avLst/>
            <a:gdLst/>
            <a:ahLst/>
            <a:cxnLst/>
            <a:rect l="l" t="t" r="r" b="b"/>
            <a:pathLst>
              <a:path w="127000" h="709295">
                <a:moveTo>
                  <a:pt x="50796" y="581930"/>
                </a:moveTo>
                <a:lnTo>
                  <a:pt x="0" y="582442"/>
                </a:lnTo>
                <a:lnTo>
                  <a:pt x="64891" y="708781"/>
                </a:lnTo>
                <a:lnTo>
                  <a:pt x="120452" y="594634"/>
                </a:lnTo>
                <a:lnTo>
                  <a:pt x="50932" y="594634"/>
                </a:lnTo>
                <a:lnTo>
                  <a:pt x="50796" y="581930"/>
                </a:lnTo>
                <a:close/>
              </a:path>
              <a:path w="127000" h="709295">
                <a:moveTo>
                  <a:pt x="76186" y="581674"/>
                </a:moveTo>
                <a:lnTo>
                  <a:pt x="50796" y="581930"/>
                </a:lnTo>
                <a:lnTo>
                  <a:pt x="50932" y="594634"/>
                </a:lnTo>
                <a:lnTo>
                  <a:pt x="76321" y="594359"/>
                </a:lnTo>
                <a:lnTo>
                  <a:pt x="76186" y="581674"/>
                </a:lnTo>
                <a:close/>
              </a:path>
              <a:path w="127000" h="709295">
                <a:moveTo>
                  <a:pt x="127010" y="581162"/>
                </a:moveTo>
                <a:lnTo>
                  <a:pt x="76186" y="581674"/>
                </a:lnTo>
                <a:lnTo>
                  <a:pt x="76321" y="594359"/>
                </a:lnTo>
                <a:lnTo>
                  <a:pt x="50932" y="594634"/>
                </a:lnTo>
                <a:lnTo>
                  <a:pt x="120452" y="594634"/>
                </a:lnTo>
                <a:lnTo>
                  <a:pt x="127010" y="581162"/>
                </a:lnTo>
                <a:close/>
              </a:path>
              <a:path w="127000" h="709295">
                <a:moveTo>
                  <a:pt x="69982" y="0"/>
                </a:moveTo>
                <a:lnTo>
                  <a:pt x="44592" y="274"/>
                </a:lnTo>
                <a:lnTo>
                  <a:pt x="50796" y="581930"/>
                </a:lnTo>
                <a:lnTo>
                  <a:pt x="76186" y="581674"/>
                </a:lnTo>
                <a:lnTo>
                  <a:pt x="699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8200" y="4000749"/>
            <a:ext cx="1219200" cy="127000"/>
          </a:xfrm>
          <a:custGeom>
            <a:avLst/>
            <a:gdLst/>
            <a:ahLst/>
            <a:cxnLst/>
            <a:rect l="l" t="t" r="r" b="b"/>
            <a:pathLst>
              <a:path w="1219200" h="127000">
                <a:moveTo>
                  <a:pt x="1092342" y="0"/>
                </a:moveTo>
                <a:lnTo>
                  <a:pt x="1092232" y="50788"/>
                </a:lnTo>
                <a:lnTo>
                  <a:pt x="1104899" y="50804"/>
                </a:lnTo>
                <a:lnTo>
                  <a:pt x="1104899" y="76199"/>
                </a:lnTo>
                <a:lnTo>
                  <a:pt x="1092177" y="76199"/>
                </a:lnTo>
                <a:lnTo>
                  <a:pt x="1092067" y="127004"/>
                </a:lnTo>
                <a:lnTo>
                  <a:pt x="1194190" y="76199"/>
                </a:lnTo>
                <a:lnTo>
                  <a:pt x="1104899" y="76199"/>
                </a:lnTo>
                <a:lnTo>
                  <a:pt x="1194222" y="76183"/>
                </a:lnTo>
                <a:lnTo>
                  <a:pt x="1219199" y="63758"/>
                </a:lnTo>
                <a:lnTo>
                  <a:pt x="1092342" y="0"/>
                </a:lnTo>
                <a:close/>
              </a:path>
              <a:path w="1219200" h="127000">
                <a:moveTo>
                  <a:pt x="1092232" y="50788"/>
                </a:moveTo>
                <a:lnTo>
                  <a:pt x="1092177" y="76183"/>
                </a:lnTo>
                <a:lnTo>
                  <a:pt x="1104899" y="76199"/>
                </a:lnTo>
                <a:lnTo>
                  <a:pt x="1104899" y="50804"/>
                </a:lnTo>
                <a:lnTo>
                  <a:pt x="1092232" y="50788"/>
                </a:lnTo>
                <a:close/>
              </a:path>
              <a:path w="1219200" h="127000">
                <a:moveTo>
                  <a:pt x="0" y="49411"/>
                </a:moveTo>
                <a:lnTo>
                  <a:pt x="0" y="74807"/>
                </a:lnTo>
                <a:lnTo>
                  <a:pt x="1092177" y="76183"/>
                </a:lnTo>
                <a:lnTo>
                  <a:pt x="1092232" y="50788"/>
                </a:lnTo>
                <a:lnTo>
                  <a:pt x="0" y="494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73150" y="3255641"/>
            <a:ext cx="89217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</a:pPr>
            <a:r>
              <a:rPr sz="2000" b="1" spc="-135" dirty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R-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BS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5%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95523" y="2348632"/>
            <a:ext cx="6699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9830" y="3645786"/>
            <a:ext cx="5029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E46C09"/>
                </a:solidFill>
                <a:latin typeface="Calibri"/>
                <a:cs typeface="Calibri"/>
              </a:rPr>
              <a:t>CM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95044" y="4335397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95044" y="3893055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95044" y="3450833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3198" y="3008492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3198" y="2566281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3198" y="2124071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93198" y="168172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58755" y="4102758"/>
            <a:ext cx="579183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210"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8%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95705" algn="l"/>
                <a:tab pos="2226945" algn="l"/>
                <a:tab pos="3410585" algn="l"/>
                <a:tab pos="4441190" algn="l"/>
                <a:tab pos="5574665" algn="l"/>
              </a:tabLst>
            </a:pPr>
            <a:r>
              <a:rPr sz="1600" spc="-15" dirty="0">
                <a:latin typeface="Calibri"/>
                <a:cs typeface="Calibri"/>
              </a:rPr>
              <a:t>7</a:t>
            </a:r>
            <a:r>
              <a:rPr sz="1600" spc="-10" dirty="0">
                <a:latin typeface="Calibri"/>
                <a:cs typeface="Calibri"/>
              </a:rPr>
              <a:t>.5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8</a:t>
            </a:r>
            <a:r>
              <a:rPr sz="1600" spc="-10" dirty="0">
                <a:latin typeface="Calibri"/>
                <a:cs typeface="Calibri"/>
              </a:rPr>
              <a:t>.5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9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9</a:t>
            </a:r>
            <a:r>
              <a:rPr sz="1600" spc="-10" dirty="0">
                <a:latin typeface="Calibri"/>
                <a:cs typeface="Calibri"/>
              </a:rPr>
              <a:t>.5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0262" y="2106275"/>
            <a:ext cx="738505" cy="19970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airness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imum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8149" y="4915787"/>
            <a:ext cx="7283450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705" algn="ctr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  <a:p>
            <a:pPr marL="689610" algn="ctr">
              <a:lnSpc>
                <a:spcPct val="100000"/>
              </a:lnSpc>
              <a:spcBef>
                <a:spcPts val="44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oughp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800" i="1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provide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irness</a:t>
            </a:r>
            <a:r>
              <a:rPr sz="28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i="1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i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28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thro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gh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2434" y="2482973"/>
            <a:ext cx="3416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5%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68318" y="3054474"/>
            <a:ext cx="4711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39%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07352" y="3813047"/>
            <a:ext cx="127000" cy="229235"/>
          </a:xfrm>
          <a:custGeom>
            <a:avLst/>
            <a:gdLst/>
            <a:ahLst/>
            <a:cxnLst/>
            <a:rect l="l" t="t" r="r" b="b"/>
            <a:pathLst>
              <a:path w="127000" h="229235">
                <a:moveTo>
                  <a:pt x="0" y="101345"/>
                </a:moveTo>
                <a:lnTo>
                  <a:pt x="62758" y="228731"/>
                </a:lnTo>
                <a:lnTo>
                  <a:pt x="120696" y="114549"/>
                </a:lnTo>
                <a:lnTo>
                  <a:pt x="76199" y="114549"/>
                </a:lnTo>
                <a:lnTo>
                  <a:pt x="50810" y="114299"/>
                </a:lnTo>
                <a:lnTo>
                  <a:pt x="50894" y="101651"/>
                </a:lnTo>
                <a:lnTo>
                  <a:pt x="0" y="101345"/>
                </a:lnTo>
                <a:close/>
              </a:path>
              <a:path w="127000" h="229235">
                <a:moveTo>
                  <a:pt x="50894" y="101651"/>
                </a:moveTo>
                <a:lnTo>
                  <a:pt x="50810" y="114299"/>
                </a:lnTo>
                <a:lnTo>
                  <a:pt x="76199" y="114549"/>
                </a:lnTo>
                <a:lnTo>
                  <a:pt x="76284" y="101803"/>
                </a:lnTo>
                <a:lnTo>
                  <a:pt x="50894" y="101651"/>
                </a:lnTo>
                <a:close/>
              </a:path>
              <a:path w="127000" h="229235">
                <a:moveTo>
                  <a:pt x="76284" y="101803"/>
                </a:moveTo>
                <a:lnTo>
                  <a:pt x="76199" y="114549"/>
                </a:lnTo>
                <a:lnTo>
                  <a:pt x="120696" y="114549"/>
                </a:lnTo>
                <a:lnTo>
                  <a:pt x="127010" y="102107"/>
                </a:lnTo>
                <a:lnTo>
                  <a:pt x="76284" y="101803"/>
                </a:lnTo>
                <a:close/>
              </a:path>
              <a:path w="127000" h="229235">
                <a:moveTo>
                  <a:pt x="51572" y="0"/>
                </a:moveTo>
                <a:lnTo>
                  <a:pt x="50894" y="101651"/>
                </a:lnTo>
                <a:lnTo>
                  <a:pt x="76284" y="101803"/>
                </a:lnTo>
                <a:lnTo>
                  <a:pt x="76961" y="249"/>
                </a:lnTo>
                <a:lnTo>
                  <a:pt x="51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36344" y="1254882"/>
            <a:ext cx="42049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0" dirty="0">
                <a:latin typeface="Calibri"/>
                <a:cs typeface="Calibri"/>
              </a:rPr>
              <a:t>A</a:t>
            </a:r>
            <a:r>
              <a:rPr sz="2800" b="1" spc="-45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70" dirty="0">
                <a:latin typeface="Calibri"/>
                <a:cs typeface="Calibri"/>
              </a:rPr>
              <a:t>r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g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o</a:t>
            </a:r>
            <a:r>
              <a:rPr sz="2800" b="1" spc="-45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10" dirty="0">
                <a:latin typeface="Calibri"/>
                <a:cs typeface="Calibri"/>
              </a:rPr>
              <a:t>r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96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w</a:t>
            </a:r>
            <a:r>
              <a:rPr sz="2800" b="1" spc="-15" dirty="0">
                <a:latin typeface="Calibri"/>
                <a:cs typeface="Calibri"/>
              </a:rPr>
              <a:t>orkloa</a:t>
            </a:r>
            <a:r>
              <a:rPr sz="2800" b="1" spc="-30" dirty="0">
                <a:latin typeface="Calibri"/>
                <a:cs typeface="Calibri"/>
              </a:rPr>
              <a:t>d</a:t>
            </a:r>
            <a:r>
              <a:rPr sz="2800" b="1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39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Motivati</a:t>
            </a:r>
            <a:r>
              <a:rPr spc="10" dirty="0"/>
              <a:t>o</a:t>
            </a:r>
            <a:r>
              <a:rPr dirty="0"/>
              <a:t>n 	</a:t>
            </a:r>
          </a:p>
        </p:txBody>
      </p:sp>
      <p:sp>
        <p:nvSpPr>
          <p:cNvPr id="3" name="object 3"/>
          <p:cNvSpPr/>
          <p:nvPr/>
        </p:nvSpPr>
        <p:spPr>
          <a:xfrm>
            <a:off x="2450592" y="1723644"/>
            <a:ext cx="886967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6392" y="1723644"/>
            <a:ext cx="886967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0592" y="2331720"/>
            <a:ext cx="886967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392" y="2331720"/>
            <a:ext cx="886967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2209800"/>
            <a:ext cx="457200" cy="234950"/>
          </a:xfrm>
          <a:custGeom>
            <a:avLst/>
            <a:gdLst/>
            <a:ahLst/>
            <a:cxnLst/>
            <a:rect l="l" t="t" r="r" b="b"/>
            <a:pathLst>
              <a:path w="457200" h="234950">
                <a:moveTo>
                  <a:pt x="117226" y="0"/>
                </a:moveTo>
                <a:lnTo>
                  <a:pt x="0" y="117226"/>
                </a:lnTo>
                <a:lnTo>
                  <a:pt x="117226" y="234452"/>
                </a:lnTo>
                <a:lnTo>
                  <a:pt x="117226" y="175900"/>
                </a:lnTo>
                <a:lnTo>
                  <a:pt x="398525" y="175900"/>
                </a:lnTo>
                <a:lnTo>
                  <a:pt x="457199" y="117226"/>
                </a:lnTo>
                <a:lnTo>
                  <a:pt x="398647" y="58673"/>
                </a:lnTo>
                <a:lnTo>
                  <a:pt x="117226" y="58673"/>
                </a:lnTo>
                <a:lnTo>
                  <a:pt x="117226" y="0"/>
                </a:lnTo>
                <a:close/>
              </a:path>
              <a:path w="457200" h="234950">
                <a:moveTo>
                  <a:pt x="398525" y="175900"/>
                </a:moveTo>
                <a:lnTo>
                  <a:pt x="339973" y="175900"/>
                </a:lnTo>
                <a:lnTo>
                  <a:pt x="339973" y="234452"/>
                </a:lnTo>
                <a:lnTo>
                  <a:pt x="398525" y="175900"/>
                </a:lnTo>
                <a:close/>
              </a:path>
              <a:path w="457200" h="234950">
                <a:moveTo>
                  <a:pt x="339973" y="0"/>
                </a:moveTo>
                <a:lnTo>
                  <a:pt x="339973" y="58673"/>
                </a:lnTo>
                <a:lnTo>
                  <a:pt x="398647" y="58673"/>
                </a:lnTo>
                <a:lnTo>
                  <a:pt x="33997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8600" y="2209800"/>
            <a:ext cx="457200" cy="234950"/>
          </a:xfrm>
          <a:custGeom>
            <a:avLst/>
            <a:gdLst/>
            <a:ahLst/>
            <a:cxnLst/>
            <a:rect l="l" t="t" r="r" b="b"/>
            <a:pathLst>
              <a:path w="457200" h="234950">
                <a:moveTo>
                  <a:pt x="0" y="117226"/>
                </a:moveTo>
                <a:lnTo>
                  <a:pt x="117226" y="0"/>
                </a:lnTo>
                <a:lnTo>
                  <a:pt x="117226" y="58673"/>
                </a:lnTo>
                <a:lnTo>
                  <a:pt x="339973" y="58673"/>
                </a:lnTo>
                <a:lnTo>
                  <a:pt x="339973" y="0"/>
                </a:lnTo>
                <a:lnTo>
                  <a:pt x="457199" y="117226"/>
                </a:lnTo>
                <a:lnTo>
                  <a:pt x="339973" y="234452"/>
                </a:lnTo>
                <a:lnTo>
                  <a:pt x="339973" y="175900"/>
                </a:lnTo>
                <a:lnTo>
                  <a:pt x="117226" y="175900"/>
                </a:lnTo>
                <a:lnTo>
                  <a:pt x="117226" y="234452"/>
                </a:lnTo>
                <a:lnTo>
                  <a:pt x="0" y="11722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0852" y="2066544"/>
            <a:ext cx="1293876" cy="56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236855"/>
            <a:ext cx="7539990" cy="5221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Memo</a:t>
            </a:r>
            <a:r>
              <a:rPr sz="3000" spc="-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sha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esou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ce</a:t>
            </a:r>
            <a:endParaRPr sz="3000">
              <a:latin typeface="Calibri"/>
              <a:cs typeface="Calibri"/>
            </a:endParaRPr>
          </a:p>
          <a:p>
            <a:pPr marL="2118995">
              <a:lnSpc>
                <a:spcPct val="100000"/>
              </a:lnSpc>
              <a:spcBef>
                <a:spcPts val="1805"/>
              </a:spcBef>
              <a:tabLst>
                <a:tab pos="280479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203065">
              <a:lnSpc>
                <a:spcPts val="239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2118995">
              <a:lnSpc>
                <a:spcPts val="2390"/>
              </a:lnSpc>
              <a:tabLst>
                <a:tab pos="280479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n-US" sz="3000" spc="-18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2800" dirty="0" smtClean="0"/>
              <a:t>Threads’ requests contend for memory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spc="-5" smtClean="0">
                <a:latin typeface="Calibri"/>
                <a:cs typeface="Calibri"/>
              </a:rPr>
              <a:t>Deg</a:t>
            </a:r>
            <a:r>
              <a:rPr sz="2600" spc="-40" smtClean="0">
                <a:latin typeface="Calibri"/>
                <a:cs typeface="Calibri"/>
              </a:rPr>
              <a:t>r</a:t>
            </a:r>
            <a:r>
              <a:rPr sz="2600" smtClean="0">
                <a:latin typeface="Calibri"/>
                <a:cs typeface="Calibri"/>
              </a:rPr>
              <a:t>ad</a:t>
            </a:r>
            <a:r>
              <a:rPr sz="2600" spc="-25" smtClean="0">
                <a:latin typeface="Calibri"/>
                <a:cs typeface="Calibri"/>
              </a:rPr>
              <a:t>a</a:t>
            </a:r>
            <a:r>
              <a:rPr sz="2600" smtClean="0">
                <a:latin typeface="Calibri"/>
                <a:cs typeface="Calibri"/>
              </a:rPr>
              <a:t>ti</a:t>
            </a:r>
            <a:r>
              <a:rPr sz="2600" spc="-5" smtClean="0">
                <a:latin typeface="Calibri"/>
                <a:cs typeface="Calibri"/>
              </a:rPr>
              <a:t>o</a:t>
            </a:r>
            <a:r>
              <a:rPr sz="2600" smtClean="0">
                <a:latin typeface="Calibri"/>
                <a:cs typeface="Calibri"/>
              </a:rPr>
              <a:t>n</a:t>
            </a:r>
            <a:r>
              <a:rPr sz="2600" spc="-10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per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ormance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Ca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lead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"/>
              </a:spcBef>
              <a:buFont typeface="Arial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Ho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sched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3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ue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3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ease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bot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3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ough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air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ess?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4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4000" u="none" spc="-20" dirty="0"/>
              <a:t>Res</a:t>
            </a:r>
            <a:r>
              <a:rPr sz="4000" u="none" spc="-15" dirty="0"/>
              <a:t>ult</a:t>
            </a:r>
            <a:r>
              <a:rPr sz="4000" u="none" spc="-10" dirty="0"/>
              <a:t>s</a:t>
            </a:r>
            <a:r>
              <a:rPr sz="4000" u="none" spc="-15" dirty="0"/>
              <a:t>:</a:t>
            </a:r>
            <a:r>
              <a:rPr sz="4000" u="none" spc="-25" dirty="0"/>
              <a:t> </a:t>
            </a:r>
            <a:r>
              <a:rPr sz="4000" u="none" spc="-20" dirty="0"/>
              <a:t>Fair</a:t>
            </a:r>
            <a:r>
              <a:rPr sz="4000" u="none" spc="-15" dirty="0"/>
              <a:t>n</a:t>
            </a:r>
            <a:r>
              <a:rPr sz="4000" u="none" spc="-20" dirty="0"/>
              <a:t>es</a:t>
            </a:r>
            <a:r>
              <a:rPr sz="4000" u="none" spc="5" dirty="0"/>
              <a:t>s</a:t>
            </a:r>
            <a:r>
              <a:rPr sz="4000" u="none" spc="-20" dirty="0"/>
              <a:t>-Thro</a:t>
            </a:r>
            <a:r>
              <a:rPr sz="4000" u="none" spc="-15" dirty="0"/>
              <a:t>u</a:t>
            </a:r>
            <a:r>
              <a:rPr sz="4000" u="none" spc="-20" dirty="0"/>
              <a:t>g</a:t>
            </a:r>
            <a:r>
              <a:rPr sz="4000" u="none" spc="-15" dirty="0"/>
              <a:t>h</a:t>
            </a:r>
            <a:r>
              <a:rPr sz="4000" u="none" spc="-20" dirty="0"/>
              <a:t>p</a:t>
            </a:r>
            <a:r>
              <a:rPr sz="4000" u="none" spc="-15" dirty="0"/>
              <a:t>ut</a:t>
            </a:r>
            <a:r>
              <a:rPr sz="4000" u="none" spc="-70" dirty="0"/>
              <a:t> </a:t>
            </a:r>
            <a:r>
              <a:rPr sz="4000" u="none" spc="-175" dirty="0"/>
              <a:t>T</a:t>
            </a:r>
            <a:r>
              <a:rPr sz="4000" u="none" spc="-20" dirty="0"/>
              <a:t>rade</a:t>
            </a:r>
            <a:r>
              <a:rPr sz="4000" u="none" spc="-10" dirty="0"/>
              <a:t>o</a:t>
            </a:r>
            <a:r>
              <a:rPr sz="4000" u="none" spc="-90" dirty="0"/>
              <a:t>f</a:t>
            </a:r>
            <a:r>
              <a:rPr sz="4000" u="none" spc="-15" dirty="0"/>
              <a:t>f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299716" y="1787652"/>
            <a:ext cx="5535295" cy="2653665"/>
          </a:xfrm>
          <a:custGeom>
            <a:avLst/>
            <a:gdLst/>
            <a:ahLst/>
            <a:cxnLst/>
            <a:rect l="l" t="t" r="r" b="b"/>
            <a:pathLst>
              <a:path w="5535295" h="2653665">
                <a:moveTo>
                  <a:pt x="0" y="2653283"/>
                </a:moveTo>
                <a:lnTo>
                  <a:pt x="5535167" y="2653283"/>
                </a:lnTo>
                <a:lnTo>
                  <a:pt x="5535167" y="0"/>
                </a:lnTo>
                <a:lnTo>
                  <a:pt x="0" y="0"/>
                </a:lnTo>
                <a:lnTo>
                  <a:pt x="0" y="265328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9836" y="1787652"/>
            <a:ext cx="158750" cy="2653030"/>
          </a:xfrm>
          <a:custGeom>
            <a:avLst/>
            <a:gdLst/>
            <a:ahLst/>
            <a:cxnLst/>
            <a:rect l="l" t="t" r="r" b="b"/>
            <a:pathLst>
              <a:path w="158750" h="2653029">
                <a:moveTo>
                  <a:pt x="95249" y="142859"/>
                </a:moveTo>
                <a:lnTo>
                  <a:pt x="63495" y="142859"/>
                </a:lnTo>
                <a:lnTo>
                  <a:pt x="63495" y="2652887"/>
                </a:lnTo>
                <a:lnTo>
                  <a:pt x="95249" y="2652887"/>
                </a:lnTo>
                <a:lnTo>
                  <a:pt x="95249" y="142859"/>
                </a:lnTo>
                <a:close/>
              </a:path>
              <a:path w="158750" h="2653029">
                <a:moveTo>
                  <a:pt x="79366" y="0"/>
                </a:moveTo>
                <a:lnTo>
                  <a:pt x="0" y="158739"/>
                </a:lnTo>
                <a:lnTo>
                  <a:pt x="63495" y="158739"/>
                </a:lnTo>
                <a:lnTo>
                  <a:pt x="63495" y="142859"/>
                </a:lnTo>
                <a:lnTo>
                  <a:pt x="150804" y="142859"/>
                </a:lnTo>
                <a:lnTo>
                  <a:pt x="79366" y="0"/>
                </a:lnTo>
                <a:close/>
              </a:path>
              <a:path w="158750" h="2653029">
                <a:moveTo>
                  <a:pt x="150804" y="142859"/>
                </a:moveTo>
                <a:lnTo>
                  <a:pt x="95249" y="142859"/>
                </a:lnTo>
                <a:lnTo>
                  <a:pt x="95249" y="158739"/>
                </a:lnTo>
                <a:lnTo>
                  <a:pt x="158745" y="158739"/>
                </a:lnTo>
                <a:lnTo>
                  <a:pt x="150804" y="14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4183" y="4440935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4183" y="3910584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4183" y="3380232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4183" y="2848356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4183" y="2318004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4183" y="1787652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9203" y="4361176"/>
            <a:ext cx="5535930" cy="158750"/>
          </a:xfrm>
          <a:custGeom>
            <a:avLst/>
            <a:gdLst/>
            <a:ahLst/>
            <a:cxnLst/>
            <a:rect l="l" t="t" r="r" b="b"/>
            <a:pathLst>
              <a:path w="5535930" h="158750">
                <a:moveTo>
                  <a:pt x="5376543" y="0"/>
                </a:moveTo>
                <a:lnTo>
                  <a:pt x="5376543" y="158758"/>
                </a:lnTo>
                <a:lnTo>
                  <a:pt x="5503569" y="95250"/>
                </a:lnTo>
                <a:lnTo>
                  <a:pt x="5392430" y="95250"/>
                </a:lnTo>
                <a:lnTo>
                  <a:pt x="5392430" y="63508"/>
                </a:lnTo>
                <a:lnTo>
                  <a:pt x="5503569" y="63508"/>
                </a:lnTo>
                <a:lnTo>
                  <a:pt x="5376543" y="0"/>
                </a:lnTo>
                <a:close/>
              </a:path>
              <a:path w="5535930" h="158750">
                <a:moveTo>
                  <a:pt x="5376543" y="63508"/>
                </a:moveTo>
                <a:lnTo>
                  <a:pt x="0" y="63508"/>
                </a:lnTo>
                <a:lnTo>
                  <a:pt x="0" y="95250"/>
                </a:lnTo>
                <a:lnTo>
                  <a:pt x="5376543" y="95250"/>
                </a:lnTo>
                <a:lnTo>
                  <a:pt x="5376543" y="63508"/>
                </a:lnTo>
                <a:close/>
              </a:path>
              <a:path w="5535930" h="158750">
                <a:moveTo>
                  <a:pt x="5503569" y="63508"/>
                </a:moveTo>
                <a:lnTo>
                  <a:pt x="5392430" y="63508"/>
                </a:lnTo>
                <a:lnTo>
                  <a:pt x="5392430" y="95250"/>
                </a:lnTo>
                <a:lnTo>
                  <a:pt x="5503569" y="95250"/>
                </a:lnTo>
                <a:lnTo>
                  <a:pt x="5535314" y="79379"/>
                </a:lnTo>
                <a:lnTo>
                  <a:pt x="5503569" y="63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9716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3508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300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1091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4883" y="444093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5907" y="3267455"/>
            <a:ext cx="137160" cy="125095"/>
          </a:xfrm>
          <a:custGeom>
            <a:avLst/>
            <a:gdLst/>
            <a:ahLst/>
            <a:cxnLst/>
            <a:rect l="l" t="t" r="r" b="b"/>
            <a:pathLst>
              <a:path w="137160" h="125095">
                <a:moveTo>
                  <a:pt x="0" y="124967"/>
                </a:moveTo>
                <a:lnTo>
                  <a:pt x="137159" y="54863"/>
                </a:lnTo>
                <a:lnTo>
                  <a:pt x="137159" y="0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5635" y="3134868"/>
            <a:ext cx="27940" cy="132715"/>
          </a:xfrm>
          <a:custGeom>
            <a:avLst/>
            <a:gdLst/>
            <a:ahLst/>
            <a:cxnLst/>
            <a:rect l="l" t="t" r="r" b="b"/>
            <a:pathLst>
              <a:path w="27939" h="132714">
                <a:moveTo>
                  <a:pt x="0" y="0"/>
                </a:moveTo>
                <a:lnTo>
                  <a:pt x="27431" y="132587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4488" y="3127248"/>
            <a:ext cx="41275" cy="7620"/>
          </a:xfrm>
          <a:custGeom>
            <a:avLst/>
            <a:gdLst/>
            <a:ahLst/>
            <a:cxnLst/>
            <a:rect l="l" t="t" r="r" b="b"/>
            <a:pathLst>
              <a:path w="41275" h="7619">
                <a:moveTo>
                  <a:pt x="0" y="0"/>
                </a:moveTo>
                <a:lnTo>
                  <a:pt x="41147" y="7619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5803" y="3044952"/>
            <a:ext cx="139065" cy="82550"/>
          </a:xfrm>
          <a:custGeom>
            <a:avLst/>
            <a:gdLst/>
            <a:ahLst/>
            <a:cxnLst/>
            <a:rect l="l" t="t" r="r" b="b"/>
            <a:pathLst>
              <a:path w="139064" h="82550">
                <a:moveTo>
                  <a:pt x="0" y="0"/>
                </a:moveTo>
                <a:lnTo>
                  <a:pt x="138683" y="82295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73423" y="3328416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0" y="128015"/>
                </a:moveTo>
                <a:lnTo>
                  <a:pt x="126491" y="128015"/>
                </a:lnTo>
                <a:lnTo>
                  <a:pt x="126491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3423" y="3328416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0" y="128015"/>
                </a:moveTo>
                <a:lnTo>
                  <a:pt x="126491" y="128015"/>
                </a:lnTo>
                <a:lnTo>
                  <a:pt x="126491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9059" y="3331464"/>
            <a:ext cx="128270" cy="55244"/>
          </a:xfrm>
          <a:custGeom>
            <a:avLst/>
            <a:gdLst/>
            <a:ahLst/>
            <a:cxnLst/>
            <a:rect l="l" t="t" r="r" b="b"/>
            <a:pathLst>
              <a:path w="128270" h="55245">
                <a:moveTo>
                  <a:pt x="0" y="54863"/>
                </a:moveTo>
                <a:lnTo>
                  <a:pt x="128015" y="54863"/>
                </a:lnTo>
                <a:lnTo>
                  <a:pt x="128015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09059" y="3259835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09059" y="320497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9059" y="320497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1627" y="3072384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1627" y="3072384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2003" y="306476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2003" y="306476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3320" y="29824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20" y="298246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12563" y="3380232"/>
            <a:ext cx="222885" cy="144780"/>
          </a:xfrm>
          <a:custGeom>
            <a:avLst/>
            <a:gdLst/>
            <a:ahLst/>
            <a:cxnLst/>
            <a:rect l="l" t="t" r="r" b="b"/>
            <a:pathLst>
              <a:path w="222885" h="144779">
                <a:moveTo>
                  <a:pt x="0" y="0"/>
                </a:moveTo>
                <a:lnTo>
                  <a:pt x="222503" y="144779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7803" y="3525011"/>
            <a:ext cx="207645" cy="7620"/>
          </a:xfrm>
          <a:custGeom>
            <a:avLst/>
            <a:gdLst/>
            <a:ahLst/>
            <a:cxnLst/>
            <a:rect l="l" t="t" r="r" b="b"/>
            <a:pathLst>
              <a:path w="207645" h="7620">
                <a:moveTo>
                  <a:pt x="0" y="7619"/>
                </a:moveTo>
                <a:lnTo>
                  <a:pt x="207263" y="0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7803" y="3532632"/>
            <a:ext cx="96520" cy="91440"/>
          </a:xfrm>
          <a:custGeom>
            <a:avLst/>
            <a:gdLst/>
            <a:ahLst/>
            <a:cxnLst/>
            <a:rect l="l" t="t" r="r" b="b"/>
            <a:pathLst>
              <a:path w="96520" h="91439">
                <a:moveTo>
                  <a:pt x="0" y="0"/>
                </a:moveTo>
                <a:lnTo>
                  <a:pt x="96011" y="91439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2667" y="3624072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0" y="45719"/>
                </a:moveTo>
                <a:lnTo>
                  <a:pt x="41147" y="0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1520" y="3669791"/>
            <a:ext cx="41275" cy="22860"/>
          </a:xfrm>
          <a:custGeom>
            <a:avLst/>
            <a:gdLst/>
            <a:ahLst/>
            <a:cxnLst/>
            <a:rect l="l" t="t" r="r" b="b"/>
            <a:pathLst>
              <a:path w="41275" h="22860">
                <a:moveTo>
                  <a:pt x="0" y="22859"/>
                </a:moveTo>
                <a:lnTo>
                  <a:pt x="41147" y="0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8555" y="3316985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0"/>
                </a:moveTo>
                <a:lnTo>
                  <a:pt x="0" y="126491"/>
                </a:lnTo>
                <a:lnTo>
                  <a:pt x="128015" y="126491"/>
                </a:lnTo>
                <a:lnTo>
                  <a:pt x="64007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48555" y="3316985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0"/>
                </a:moveTo>
                <a:lnTo>
                  <a:pt x="128015" y="126491"/>
                </a:lnTo>
                <a:lnTo>
                  <a:pt x="0" y="126491"/>
                </a:lnTo>
                <a:lnTo>
                  <a:pt x="6400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1821" y="3461004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3245" y="0"/>
                </a:moveTo>
                <a:lnTo>
                  <a:pt x="0" y="128015"/>
                </a:lnTo>
                <a:lnTo>
                  <a:pt x="126491" y="128015"/>
                </a:lnTo>
                <a:lnTo>
                  <a:pt x="632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1821" y="3461004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3245" y="0"/>
                </a:moveTo>
                <a:lnTo>
                  <a:pt x="126491" y="128015"/>
                </a:lnTo>
                <a:lnTo>
                  <a:pt x="0" y="128015"/>
                </a:lnTo>
                <a:lnTo>
                  <a:pt x="6324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4557" y="346938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0" y="126491"/>
                </a:lnTo>
                <a:lnTo>
                  <a:pt x="126491" y="126491"/>
                </a:lnTo>
                <a:lnTo>
                  <a:pt x="632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4557" y="346938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126491" y="126491"/>
                </a:lnTo>
                <a:lnTo>
                  <a:pt x="0" y="126491"/>
                </a:lnTo>
                <a:lnTo>
                  <a:pt x="6324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0570" y="3560064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3245" y="0"/>
                </a:moveTo>
                <a:lnTo>
                  <a:pt x="0" y="128015"/>
                </a:lnTo>
                <a:lnTo>
                  <a:pt x="126491" y="128015"/>
                </a:lnTo>
                <a:lnTo>
                  <a:pt x="632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60570" y="3560064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3245" y="0"/>
                </a:moveTo>
                <a:lnTo>
                  <a:pt x="126491" y="128015"/>
                </a:lnTo>
                <a:lnTo>
                  <a:pt x="0" y="128015"/>
                </a:lnTo>
                <a:lnTo>
                  <a:pt x="6324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9421" y="360654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0" y="126491"/>
                </a:lnTo>
                <a:lnTo>
                  <a:pt x="126491" y="126491"/>
                </a:lnTo>
                <a:lnTo>
                  <a:pt x="632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9421" y="360654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126491" y="126491"/>
                </a:lnTo>
                <a:lnTo>
                  <a:pt x="0" y="126491"/>
                </a:lnTo>
                <a:lnTo>
                  <a:pt x="6324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78273" y="362940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0" y="126491"/>
                </a:lnTo>
                <a:lnTo>
                  <a:pt x="126491" y="126491"/>
                </a:lnTo>
                <a:lnTo>
                  <a:pt x="632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78273" y="362940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245" y="0"/>
                </a:moveTo>
                <a:lnTo>
                  <a:pt x="126491" y="126491"/>
                </a:lnTo>
                <a:lnTo>
                  <a:pt x="0" y="126491"/>
                </a:lnTo>
                <a:lnTo>
                  <a:pt x="6324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5479" y="2980944"/>
            <a:ext cx="483234" cy="128270"/>
          </a:xfrm>
          <a:custGeom>
            <a:avLst/>
            <a:gdLst/>
            <a:ahLst/>
            <a:cxnLst/>
            <a:rect l="l" t="t" r="r" b="b"/>
            <a:pathLst>
              <a:path w="483235" h="128269">
                <a:moveTo>
                  <a:pt x="0" y="128015"/>
                </a:moveTo>
                <a:lnTo>
                  <a:pt x="123443" y="96011"/>
                </a:lnTo>
                <a:lnTo>
                  <a:pt x="428243" y="21335"/>
                </a:lnTo>
                <a:lnTo>
                  <a:pt x="483107" y="0"/>
                </a:lnTo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4871" y="296722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0" y="0"/>
                </a:moveTo>
                <a:lnTo>
                  <a:pt x="13715" y="13715"/>
                </a:lnTo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1659" y="2967227"/>
            <a:ext cx="553720" cy="26034"/>
          </a:xfrm>
          <a:custGeom>
            <a:avLst/>
            <a:gdLst/>
            <a:ahLst/>
            <a:cxnLst/>
            <a:rect l="l" t="t" r="r" b="b"/>
            <a:pathLst>
              <a:path w="553720" h="26035">
                <a:moveTo>
                  <a:pt x="0" y="25907"/>
                </a:moveTo>
                <a:lnTo>
                  <a:pt x="553211" y="0"/>
                </a:lnTo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83036" y="304502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60067" y="0"/>
                </a:moveTo>
                <a:lnTo>
                  <a:pt x="22360" y="15283"/>
                </a:lnTo>
                <a:lnTo>
                  <a:pt x="1558" y="51167"/>
                </a:lnTo>
                <a:lnTo>
                  <a:pt x="0" y="66229"/>
                </a:lnTo>
                <a:lnTo>
                  <a:pt x="2090" y="80427"/>
                </a:lnTo>
                <a:lnTo>
                  <a:pt x="24608" y="114427"/>
                </a:lnTo>
                <a:lnTo>
                  <a:pt x="64465" y="127925"/>
                </a:lnTo>
                <a:lnTo>
                  <a:pt x="78714" y="125996"/>
                </a:lnTo>
                <a:lnTo>
                  <a:pt x="112870" y="103543"/>
                </a:lnTo>
                <a:lnTo>
                  <a:pt x="126451" y="63930"/>
                </a:lnTo>
                <a:lnTo>
                  <a:pt x="126339" y="60089"/>
                </a:lnTo>
                <a:lnTo>
                  <a:pt x="110977" y="22345"/>
                </a:lnTo>
                <a:lnTo>
                  <a:pt x="75183" y="1546"/>
                </a:lnTo>
                <a:lnTo>
                  <a:pt x="600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3036" y="304502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126451" y="63930"/>
                </a:moveTo>
                <a:lnTo>
                  <a:pt x="112870" y="103543"/>
                </a:lnTo>
                <a:lnTo>
                  <a:pt x="78714" y="125996"/>
                </a:lnTo>
                <a:lnTo>
                  <a:pt x="64465" y="127925"/>
                </a:lnTo>
                <a:lnTo>
                  <a:pt x="49810" y="126308"/>
                </a:lnTo>
                <a:lnTo>
                  <a:pt x="14729" y="104889"/>
                </a:lnTo>
                <a:lnTo>
                  <a:pt x="0" y="66229"/>
                </a:lnTo>
                <a:lnTo>
                  <a:pt x="1558" y="51167"/>
                </a:lnTo>
                <a:lnTo>
                  <a:pt x="22360" y="15283"/>
                </a:lnTo>
                <a:lnTo>
                  <a:pt x="60067" y="0"/>
                </a:lnTo>
                <a:lnTo>
                  <a:pt x="75183" y="1546"/>
                </a:lnTo>
                <a:lnTo>
                  <a:pt x="110977" y="22345"/>
                </a:lnTo>
                <a:lnTo>
                  <a:pt x="126339" y="60089"/>
                </a:lnTo>
                <a:lnTo>
                  <a:pt x="126451" y="6393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05006" y="301311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59255" y="0"/>
                </a:moveTo>
                <a:lnTo>
                  <a:pt x="21998" y="15832"/>
                </a:lnTo>
                <a:lnTo>
                  <a:pt x="1516" y="52010"/>
                </a:lnTo>
                <a:lnTo>
                  <a:pt x="0" y="67259"/>
                </a:lnTo>
                <a:lnTo>
                  <a:pt x="2319" y="81230"/>
                </a:lnTo>
                <a:lnTo>
                  <a:pt x="25364" y="114610"/>
                </a:lnTo>
                <a:lnTo>
                  <a:pt x="65807" y="127820"/>
                </a:lnTo>
                <a:lnTo>
                  <a:pt x="80087" y="125779"/>
                </a:lnTo>
                <a:lnTo>
                  <a:pt x="114316" y="103258"/>
                </a:lnTo>
                <a:lnTo>
                  <a:pt x="127925" y="63839"/>
                </a:lnTo>
                <a:lnTo>
                  <a:pt x="127675" y="58166"/>
                </a:lnTo>
                <a:lnTo>
                  <a:pt x="111431" y="21516"/>
                </a:lnTo>
                <a:lnTo>
                  <a:pt x="74793" y="1458"/>
                </a:lnTo>
                <a:lnTo>
                  <a:pt x="59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5006" y="301311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7925" y="63839"/>
                </a:moveTo>
                <a:lnTo>
                  <a:pt x="114316" y="103258"/>
                </a:lnTo>
                <a:lnTo>
                  <a:pt x="80087" y="125779"/>
                </a:lnTo>
                <a:lnTo>
                  <a:pt x="65807" y="127820"/>
                </a:lnTo>
                <a:lnTo>
                  <a:pt x="50927" y="126243"/>
                </a:lnTo>
                <a:lnTo>
                  <a:pt x="15322" y="105256"/>
                </a:lnTo>
                <a:lnTo>
                  <a:pt x="0" y="67259"/>
                </a:lnTo>
                <a:lnTo>
                  <a:pt x="1516" y="52010"/>
                </a:lnTo>
                <a:lnTo>
                  <a:pt x="21998" y="15832"/>
                </a:lnTo>
                <a:lnTo>
                  <a:pt x="59255" y="0"/>
                </a:lnTo>
                <a:lnTo>
                  <a:pt x="74793" y="1458"/>
                </a:lnTo>
                <a:lnTo>
                  <a:pt x="111431" y="21516"/>
                </a:lnTo>
                <a:lnTo>
                  <a:pt x="127675" y="58166"/>
                </a:lnTo>
                <a:lnTo>
                  <a:pt x="127925" y="6383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1250" y="293981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1645" y="0"/>
                </a:moveTo>
                <a:lnTo>
                  <a:pt x="23023" y="14505"/>
                </a:lnTo>
                <a:lnTo>
                  <a:pt x="1617" y="49672"/>
                </a:lnTo>
                <a:lnTo>
                  <a:pt x="0" y="64385"/>
                </a:lnTo>
                <a:lnTo>
                  <a:pt x="1886" y="78654"/>
                </a:lnTo>
                <a:lnTo>
                  <a:pt x="24161" y="112865"/>
                </a:lnTo>
                <a:lnTo>
                  <a:pt x="63871" y="126469"/>
                </a:lnTo>
                <a:lnTo>
                  <a:pt x="78245" y="124680"/>
                </a:lnTo>
                <a:lnTo>
                  <a:pt x="112745" y="102585"/>
                </a:lnTo>
                <a:lnTo>
                  <a:pt x="126481" y="63226"/>
                </a:lnTo>
                <a:lnTo>
                  <a:pt x="126452" y="61280"/>
                </a:lnTo>
                <a:lnTo>
                  <a:pt x="111797" y="22868"/>
                </a:lnTo>
                <a:lnTo>
                  <a:pt x="76466" y="1602"/>
                </a:lnTo>
                <a:lnTo>
                  <a:pt x="61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11250" y="293981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81" y="63226"/>
                </a:moveTo>
                <a:lnTo>
                  <a:pt x="112745" y="102585"/>
                </a:lnTo>
                <a:lnTo>
                  <a:pt x="78245" y="124680"/>
                </a:lnTo>
                <a:lnTo>
                  <a:pt x="63871" y="126469"/>
                </a:lnTo>
                <a:lnTo>
                  <a:pt x="49291" y="124836"/>
                </a:lnTo>
                <a:lnTo>
                  <a:pt x="14323" y="103261"/>
                </a:lnTo>
                <a:lnTo>
                  <a:pt x="0" y="64385"/>
                </a:lnTo>
                <a:lnTo>
                  <a:pt x="1617" y="49672"/>
                </a:lnTo>
                <a:lnTo>
                  <a:pt x="23023" y="14505"/>
                </a:lnTo>
                <a:lnTo>
                  <a:pt x="61645" y="0"/>
                </a:lnTo>
                <a:lnTo>
                  <a:pt x="76466" y="1602"/>
                </a:lnTo>
                <a:lnTo>
                  <a:pt x="111797" y="22868"/>
                </a:lnTo>
                <a:lnTo>
                  <a:pt x="126452" y="61280"/>
                </a:lnTo>
                <a:lnTo>
                  <a:pt x="126481" y="63226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4670" y="2917104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59255" y="0"/>
                </a:moveTo>
                <a:lnTo>
                  <a:pt x="21998" y="15832"/>
                </a:lnTo>
                <a:lnTo>
                  <a:pt x="1516" y="52010"/>
                </a:lnTo>
                <a:lnTo>
                  <a:pt x="0" y="67259"/>
                </a:lnTo>
                <a:lnTo>
                  <a:pt x="2319" y="81230"/>
                </a:lnTo>
                <a:lnTo>
                  <a:pt x="25364" y="114610"/>
                </a:lnTo>
                <a:lnTo>
                  <a:pt x="65807" y="127820"/>
                </a:lnTo>
                <a:lnTo>
                  <a:pt x="80087" y="125779"/>
                </a:lnTo>
                <a:lnTo>
                  <a:pt x="114316" y="103258"/>
                </a:lnTo>
                <a:lnTo>
                  <a:pt x="127925" y="63839"/>
                </a:lnTo>
                <a:lnTo>
                  <a:pt x="127675" y="58166"/>
                </a:lnTo>
                <a:lnTo>
                  <a:pt x="111431" y="21516"/>
                </a:lnTo>
                <a:lnTo>
                  <a:pt x="74793" y="1458"/>
                </a:lnTo>
                <a:lnTo>
                  <a:pt x="59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64670" y="2917104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7925" y="63839"/>
                </a:moveTo>
                <a:lnTo>
                  <a:pt x="114316" y="103258"/>
                </a:lnTo>
                <a:lnTo>
                  <a:pt x="80087" y="125779"/>
                </a:lnTo>
                <a:lnTo>
                  <a:pt x="65807" y="127820"/>
                </a:lnTo>
                <a:lnTo>
                  <a:pt x="50927" y="126243"/>
                </a:lnTo>
                <a:lnTo>
                  <a:pt x="15322" y="105256"/>
                </a:lnTo>
                <a:lnTo>
                  <a:pt x="0" y="67259"/>
                </a:lnTo>
                <a:lnTo>
                  <a:pt x="1516" y="52010"/>
                </a:lnTo>
                <a:lnTo>
                  <a:pt x="21998" y="15832"/>
                </a:lnTo>
                <a:lnTo>
                  <a:pt x="59255" y="0"/>
                </a:lnTo>
                <a:lnTo>
                  <a:pt x="74793" y="1458"/>
                </a:lnTo>
                <a:lnTo>
                  <a:pt x="111431" y="21516"/>
                </a:lnTo>
                <a:lnTo>
                  <a:pt x="127675" y="58166"/>
                </a:lnTo>
                <a:lnTo>
                  <a:pt x="127925" y="6383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0954" y="290338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59255" y="0"/>
                </a:moveTo>
                <a:lnTo>
                  <a:pt x="21998" y="15832"/>
                </a:lnTo>
                <a:lnTo>
                  <a:pt x="1516" y="52010"/>
                </a:lnTo>
                <a:lnTo>
                  <a:pt x="0" y="67259"/>
                </a:lnTo>
                <a:lnTo>
                  <a:pt x="2319" y="81230"/>
                </a:lnTo>
                <a:lnTo>
                  <a:pt x="25364" y="114610"/>
                </a:lnTo>
                <a:lnTo>
                  <a:pt x="65807" y="127820"/>
                </a:lnTo>
                <a:lnTo>
                  <a:pt x="80087" y="125779"/>
                </a:lnTo>
                <a:lnTo>
                  <a:pt x="114316" y="103258"/>
                </a:lnTo>
                <a:lnTo>
                  <a:pt x="127925" y="63839"/>
                </a:lnTo>
                <a:lnTo>
                  <a:pt x="127675" y="58166"/>
                </a:lnTo>
                <a:lnTo>
                  <a:pt x="111431" y="21516"/>
                </a:lnTo>
                <a:lnTo>
                  <a:pt x="74793" y="1458"/>
                </a:lnTo>
                <a:lnTo>
                  <a:pt x="59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50954" y="290338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7925" y="63839"/>
                </a:moveTo>
                <a:lnTo>
                  <a:pt x="114316" y="103258"/>
                </a:lnTo>
                <a:lnTo>
                  <a:pt x="80087" y="125779"/>
                </a:lnTo>
                <a:lnTo>
                  <a:pt x="65807" y="127820"/>
                </a:lnTo>
                <a:lnTo>
                  <a:pt x="50927" y="126243"/>
                </a:lnTo>
                <a:lnTo>
                  <a:pt x="15322" y="105256"/>
                </a:lnTo>
                <a:lnTo>
                  <a:pt x="0" y="67259"/>
                </a:lnTo>
                <a:lnTo>
                  <a:pt x="1516" y="52010"/>
                </a:lnTo>
                <a:lnTo>
                  <a:pt x="21998" y="15832"/>
                </a:lnTo>
                <a:lnTo>
                  <a:pt x="59255" y="0"/>
                </a:lnTo>
                <a:lnTo>
                  <a:pt x="74793" y="1458"/>
                </a:lnTo>
                <a:lnTo>
                  <a:pt x="111431" y="21516"/>
                </a:lnTo>
                <a:lnTo>
                  <a:pt x="127675" y="58166"/>
                </a:lnTo>
                <a:lnTo>
                  <a:pt x="127925" y="6383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9186" y="293067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1645" y="0"/>
                </a:moveTo>
                <a:lnTo>
                  <a:pt x="23023" y="14505"/>
                </a:lnTo>
                <a:lnTo>
                  <a:pt x="1617" y="49672"/>
                </a:lnTo>
                <a:lnTo>
                  <a:pt x="0" y="64385"/>
                </a:lnTo>
                <a:lnTo>
                  <a:pt x="1886" y="78654"/>
                </a:lnTo>
                <a:lnTo>
                  <a:pt x="24161" y="112865"/>
                </a:lnTo>
                <a:lnTo>
                  <a:pt x="63871" y="126469"/>
                </a:lnTo>
                <a:lnTo>
                  <a:pt x="78245" y="124680"/>
                </a:lnTo>
                <a:lnTo>
                  <a:pt x="112745" y="102585"/>
                </a:lnTo>
                <a:lnTo>
                  <a:pt x="126481" y="63226"/>
                </a:lnTo>
                <a:lnTo>
                  <a:pt x="126452" y="61280"/>
                </a:lnTo>
                <a:lnTo>
                  <a:pt x="111797" y="22868"/>
                </a:lnTo>
                <a:lnTo>
                  <a:pt x="76466" y="1602"/>
                </a:lnTo>
                <a:lnTo>
                  <a:pt x="61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99186" y="293067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81" y="63226"/>
                </a:moveTo>
                <a:lnTo>
                  <a:pt x="112745" y="102585"/>
                </a:lnTo>
                <a:lnTo>
                  <a:pt x="78245" y="124680"/>
                </a:lnTo>
                <a:lnTo>
                  <a:pt x="63871" y="126469"/>
                </a:lnTo>
                <a:lnTo>
                  <a:pt x="49291" y="124836"/>
                </a:lnTo>
                <a:lnTo>
                  <a:pt x="14323" y="103261"/>
                </a:lnTo>
                <a:lnTo>
                  <a:pt x="0" y="64385"/>
                </a:lnTo>
                <a:lnTo>
                  <a:pt x="1617" y="49672"/>
                </a:lnTo>
                <a:lnTo>
                  <a:pt x="23023" y="14505"/>
                </a:lnTo>
                <a:lnTo>
                  <a:pt x="61645" y="0"/>
                </a:lnTo>
                <a:lnTo>
                  <a:pt x="76466" y="1602"/>
                </a:lnTo>
                <a:lnTo>
                  <a:pt x="111797" y="22868"/>
                </a:lnTo>
                <a:lnTo>
                  <a:pt x="126452" y="61280"/>
                </a:lnTo>
                <a:lnTo>
                  <a:pt x="126481" y="63226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22163" y="3451860"/>
            <a:ext cx="1217930" cy="234950"/>
          </a:xfrm>
          <a:custGeom>
            <a:avLst/>
            <a:gdLst/>
            <a:ahLst/>
            <a:cxnLst/>
            <a:rect l="l" t="t" r="r" b="b"/>
            <a:pathLst>
              <a:path w="1217929" h="234950">
                <a:moveTo>
                  <a:pt x="0" y="234695"/>
                </a:moveTo>
                <a:lnTo>
                  <a:pt x="498347" y="205739"/>
                </a:lnTo>
                <a:lnTo>
                  <a:pt x="816863" y="124967"/>
                </a:lnTo>
                <a:lnTo>
                  <a:pt x="1037843" y="59435"/>
                </a:lnTo>
                <a:lnTo>
                  <a:pt x="1217675" y="0"/>
                </a:lnTo>
              </a:path>
            </a:pathLst>
          </a:custGeom>
          <a:ln w="27431">
            <a:solidFill>
              <a:srgbClr val="E4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5859" y="3540252"/>
            <a:ext cx="292607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74208" y="3511296"/>
            <a:ext cx="292607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2723" y="3430523"/>
            <a:ext cx="292607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3703" y="3364991"/>
            <a:ext cx="292607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3535" y="3305555"/>
            <a:ext cx="292607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33927" y="228904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  <a:lnTo>
                  <a:pt x="152399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33927" y="228904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152399"/>
                </a:moveTo>
                <a:lnTo>
                  <a:pt x="0" y="76199"/>
                </a:lnTo>
                <a:lnTo>
                  <a:pt x="76199" y="0"/>
                </a:lnTo>
                <a:lnTo>
                  <a:pt x="152399" y="76199"/>
                </a:lnTo>
                <a:lnTo>
                  <a:pt x="76199" y="1523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93198" y="1681733"/>
            <a:ext cx="180149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  <a:p>
            <a:pPr marL="1042669">
              <a:lnSpc>
                <a:spcPts val="2240"/>
              </a:lnSpc>
              <a:spcBef>
                <a:spcPts val="180"/>
              </a:spcBef>
            </a:pPr>
            <a:r>
              <a:rPr sz="2000" b="1" dirty="0">
                <a:latin typeface="Calibri"/>
                <a:cs typeface="Calibri"/>
              </a:rPr>
              <a:t>FRF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</a:pPr>
            <a:r>
              <a:rPr sz="1600" spc="-15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95044" y="4335397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95044" y="3804663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95044" y="3273828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95044" y="2743069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84663" y="4658984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68706" y="4658984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52750" y="4658984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99942" y="4655056"/>
            <a:ext cx="2350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Clu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400" b="1" i="1" spc="-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930" baseline="19097" dirty="0">
                <a:latin typeface="Calibri"/>
                <a:cs typeface="Calibri"/>
              </a:rPr>
              <a:t>1</a:t>
            </a:r>
            <a:r>
              <a:rPr sz="2400" b="1" i="1" spc="-2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885" baseline="19097" dirty="0">
                <a:latin typeface="Calibri"/>
                <a:cs typeface="Calibri"/>
              </a:rPr>
              <a:t>5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esh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i="1" spc="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2" baseline="19097" dirty="0">
                <a:latin typeface="Calibri"/>
                <a:cs typeface="Calibri"/>
              </a:rPr>
              <a:t>16</a:t>
            </a:r>
            <a:endParaRPr sz="2400" baseline="19097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80262" y="2106275"/>
            <a:ext cx="738505" cy="19970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airness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imum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99690" y="4915787"/>
            <a:ext cx="1784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989202" y="1242182"/>
            <a:ext cx="61563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>
                <a:latin typeface="Calibri"/>
                <a:cs typeface="Calibri"/>
              </a:rPr>
              <a:t>Whe</a:t>
            </a:r>
            <a:r>
              <a:rPr sz="2800" b="1" spc="-15">
                <a:latin typeface="Calibri"/>
                <a:cs typeface="Calibri"/>
              </a:rPr>
              <a:t>n</a:t>
            </a:r>
            <a:r>
              <a:rPr sz="2800" b="1" spc="-70">
                <a:latin typeface="Times New Roman"/>
                <a:cs typeface="Times New Roman"/>
              </a:rPr>
              <a:t> </a:t>
            </a:r>
            <a:r>
              <a:rPr lang="en-US" sz="2800" b="1" spc="-15" dirty="0" smtClean="0">
                <a:latin typeface="Calibri"/>
                <a:cs typeface="Calibri"/>
              </a:rPr>
              <a:t>configuration parameter </a:t>
            </a:r>
            <a:r>
              <a:rPr sz="2800" b="1" spc="-10" smtClean="0">
                <a:latin typeface="Calibri"/>
                <a:cs typeface="Calibri"/>
              </a:rPr>
              <a:t>is</a:t>
            </a:r>
            <a:r>
              <a:rPr sz="2800" b="1" spc="-5" smtClean="0">
                <a:latin typeface="Calibri"/>
                <a:cs typeface="Calibri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v</a:t>
            </a:r>
            <a:r>
              <a:rPr sz="2800" b="1" spc="-15" dirty="0">
                <a:latin typeface="Calibri"/>
                <a:cs typeface="Calibri"/>
              </a:rPr>
              <a:t>aried…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105400" y="3631448"/>
            <a:ext cx="1524000" cy="434340"/>
          </a:xfrm>
          <a:custGeom>
            <a:avLst/>
            <a:gdLst/>
            <a:ahLst/>
            <a:cxnLst/>
            <a:rect l="l" t="t" r="r" b="b"/>
            <a:pathLst>
              <a:path w="1524000" h="434339">
                <a:moveTo>
                  <a:pt x="208410" y="205850"/>
                </a:moveTo>
                <a:lnTo>
                  <a:pt x="196717" y="208519"/>
                </a:lnTo>
                <a:lnTo>
                  <a:pt x="0" y="328415"/>
                </a:lnTo>
                <a:lnTo>
                  <a:pt x="205739" y="432166"/>
                </a:lnTo>
                <a:lnTo>
                  <a:pt x="214457" y="434124"/>
                </a:lnTo>
                <a:lnTo>
                  <a:pt x="224705" y="430013"/>
                </a:lnTo>
                <a:lnTo>
                  <a:pt x="233167" y="418336"/>
                </a:lnTo>
                <a:lnTo>
                  <a:pt x="231382" y="406704"/>
                </a:lnTo>
                <a:lnTo>
                  <a:pt x="222900" y="398138"/>
                </a:lnTo>
                <a:lnTo>
                  <a:pt x="119338" y="345941"/>
                </a:lnTo>
                <a:lnTo>
                  <a:pt x="40020" y="345941"/>
                </a:lnTo>
                <a:lnTo>
                  <a:pt x="38496" y="307841"/>
                </a:lnTo>
                <a:lnTo>
                  <a:pt x="110266" y="304847"/>
                </a:lnTo>
                <a:lnTo>
                  <a:pt x="223139" y="234102"/>
                </a:lnTo>
                <a:lnTo>
                  <a:pt x="224686" y="223393"/>
                </a:lnTo>
                <a:lnTo>
                  <a:pt x="219223" y="210418"/>
                </a:lnTo>
                <a:lnTo>
                  <a:pt x="208410" y="205850"/>
                </a:lnTo>
                <a:close/>
              </a:path>
              <a:path w="1524000" h="434339">
                <a:moveTo>
                  <a:pt x="110266" y="304847"/>
                </a:moveTo>
                <a:lnTo>
                  <a:pt x="38496" y="307841"/>
                </a:lnTo>
                <a:lnTo>
                  <a:pt x="40020" y="345941"/>
                </a:lnTo>
                <a:lnTo>
                  <a:pt x="107182" y="343143"/>
                </a:lnTo>
                <a:lnTo>
                  <a:pt x="49164" y="343143"/>
                </a:lnTo>
                <a:lnTo>
                  <a:pt x="47762" y="309865"/>
                </a:lnTo>
                <a:lnTo>
                  <a:pt x="102259" y="309865"/>
                </a:lnTo>
                <a:lnTo>
                  <a:pt x="110266" y="304847"/>
                </a:lnTo>
                <a:close/>
              </a:path>
              <a:path w="1524000" h="434339">
                <a:moveTo>
                  <a:pt x="113281" y="342888"/>
                </a:moveTo>
                <a:lnTo>
                  <a:pt x="40020" y="345941"/>
                </a:lnTo>
                <a:lnTo>
                  <a:pt x="119338" y="345941"/>
                </a:lnTo>
                <a:lnTo>
                  <a:pt x="113281" y="342888"/>
                </a:lnTo>
                <a:close/>
              </a:path>
              <a:path w="1524000" h="434339">
                <a:moveTo>
                  <a:pt x="47762" y="309865"/>
                </a:moveTo>
                <a:lnTo>
                  <a:pt x="49164" y="343143"/>
                </a:lnTo>
                <a:lnTo>
                  <a:pt x="77968" y="325090"/>
                </a:lnTo>
                <a:lnTo>
                  <a:pt x="47762" y="309865"/>
                </a:lnTo>
                <a:close/>
              </a:path>
              <a:path w="1524000" h="434339">
                <a:moveTo>
                  <a:pt x="77968" y="325090"/>
                </a:moveTo>
                <a:lnTo>
                  <a:pt x="49164" y="343143"/>
                </a:lnTo>
                <a:lnTo>
                  <a:pt x="107182" y="343143"/>
                </a:lnTo>
                <a:lnTo>
                  <a:pt x="113281" y="342888"/>
                </a:lnTo>
                <a:lnTo>
                  <a:pt x="77968" y="325090"/>
                </a:lnTo>
                <a:close/>
              </a:path>
              <a:path w="1524000" h="434339">
                <a:moveTo>
                  <a:pt x="1411868" y="51635"/>
                </a:moveTo>
                <a:lnTo>
                  <a:pt x="1371478" y="68061"/>
                </a:lnTo>
                <a:lnTo>
                  <a:pt x="1248552" y="116585"/>
                </a:lnTo>
                <a:lnTo>
                  <a:pt x="1204843" y="133075"/>
                </a:lnTo>
                <a:lnTo>
                  <a:pt x="1144005" y="154685"/>
                </a:lnTo>
                <a:lnTo>
                  <a:pt x="1086093" y="173095"/>
                </a:lnTo>
                <a:lnTo>
                  <a:pt x="1033668" y="187945"/>
                </a:lnTo>
                <a:lnTo>
                  <a:pt x="966612" y="204459"/>
                </a:lnTo>
                <a:lnTo>
                  <a:pt x="875781" y="223509"/>
                </a:lnTo>
                <a:lnTo>
                  <a:pt x="770778" y="242940"/>
                </a:lnTo>
                <a:lnTo>
                  <a:pt x="726826" y="250429"/>
                </a:lnTo>
                <a:lnTo>
                  <a:pt x="681349" y="257549"/>
                </a:lnTo>
                <a:lnTo>
                  <a:pt x="634502" y="264407"/>
                </a:lnTo>
                <a:lnTo>
                  <a:pt x="585977" y="270753"/>
                </a:lnTo>
                <a:lnTo>
                  <a:pt x="535685" y="276718"/>
                </a:lnTo>
                <a:lnTo>
                  <a:pt x="456194" y="284600"/>
                </a:lnTo>
                <a:lnTo>
                  <a:pt x="371612" y="291196"/>
                </a:lnTo>
                <a:lnTo>
                  <a:pt x="251978" y="298316"/>
                </a:lnTo>
                <a:lnTo>
                  <a:pt x="110266" y="304847"/>
                </a:lnTo>
                <a:lnTo>
                  <a:pt x="77968" y="325090"/>
                </a:lnTo>
                <a:lnTo>
                  <a:pt x="113281" y="342888"/>
                </a:lnTo>
                <a:lnTo>
                  <a:pt x="253867" y="336416"/>
                </a:lnTo>
                <a:lnTo>
                  <a:pt x="374020" y="329177"/>
                </a:lnTo>
                <a:lnTo>
                  <a:pt x="431413" y="324855"/>
                </a:lnTo>
                <a:lnTo>
                  <a:pt x="486674" y="320033"/>
                </a:lnTo>
                <a:lnTo>
                  <a:pt x="539495" y="314568"/>
                </a:lnTo>
                <a:lnTo>
                  <a:pt x="639439" y="302126"/>
                </a:lnTo>
                <a:lnTo>
                  <a:pt x="686805" y="295268"/>
                </a:lnTo>
                <a:lnTo>
                  <a:pt x="732678" y="288029"/>
                </a:lnTo>
                <a:lnTo>
                  <a:pt x="777239" y="280528"/>
                </a:lnTo>
                <a:lnTo>
                  <a:pt x="820430" y="272789"/>
                </a:lnTo>
                <a:lnTo>
                  <a:pt x="939424" y="249417"/>
                </a:lnTo>
                <a:lnTo>
                  <a:pt x="1008887" y="233665"/>
                </a:lnTo>
                <a:lnTo>
                  <a:pt x="1078473" y="214996"/>
                </a:lnTo>
                <a:lnTo>
                  <a:pt x="1135379" y="197601"/>
                </a:lnTo>
                <a:lnTo>
                  <a:pt x="1204203" y="173857"/>
                </a:lnTo>
                <a:lnTo>
                  <a:pt x="1261871" y="152247"/>
                </a:lnTo>
                <a:lnTo>
                  <a:pt x="1355232" y="115671"/>
                </a:lnTo>
                <a:lnTo>
                  <a:pt x="1429088" y="85815"/>
                </a:lnTo>
                <a:lnTo>
                  <a:pt x="1452007" y="56210"/>
                </a:lnTo>
                <a:lnTo>
                  <a:pt x="1411868" y="51635"/>
                </a:lnTo>
                <a:close/>
              </a:path>
              <a:path w="1524000" h="434339">
                <a:moveTo>
                  <a:pt x="102259" y="309865"/>
                </a:moveTo>
                <a:lnTo>
                  <a:pt x="47762" y="309865"/>
                </a:lnTo>
                <a:lnTo>
                  <a:pt x="77968" y="325090"/>
                </a:lnTo>
                <a:lnTo>
                  <a:pt x="102259" y="309865"/>
                </a:lnTo>
                <a:close/>
              </a:path>
              <a:path w="1524000" h="434339">
                <a:moveTo>
                  <a:pt x="1500516" y="23469"/>
                </a:moveTo>
                <a:lnTo>
                  <a:pt x="1480565" y="23469"/>
                </a:lnTo>
                <a:lnTo>
                  <a:pt x="1494922" y="58917"/>
                </a:lnTo>
                <a:lnTo>
                  <a:pt x="1488429" y="61447"/>
                </a:lnTo>
                <a:lnTo>
                  <a:pt x="1478158" y="65775"/>
                </a:lnTo>
                <a:lnTo>
                  <a:pt x="1429088" y="85815"/>
                </a:lnTo>
                <a:lnTo>
                  <a:pt x="1347320" y="191435"/>
                </a:lnTo>
                <a:lnTo>
                  <a:pt x="1349395" y="202221"/>
                </a:lnTo>
                <a:lnTo>
                  <a:pt x="1359108" y="212696"/>
                </a:lnTo>
                <a:lnTo>
                  <a:pt x="1370822" y="213326"/>
                </a:lnTo>
                <a:lnTo>
                  <a:pt x="1380865" y="206745"/>
                </a:lnTo>
                <a:lnTo>
                  <a:pt x="1523999" y="26151"/>
                </a:lnTo>
                <a:lnTo>
                  <a:pt x="1500516" y="23469"/>
                </a:lnTo>
                <a:close/>
              </a:path>
              <a:path w="1524000" h="434339">
                <a:moveTo>
                  <a:pt x="1452007" y="56210"/>
                </a:moveTo>
                <a:lnTo>
                  <a:pt x="1429088" y="85815"/>
                </a:lnTo>
                <a:lnTo>
                  <a:pt x="1478158" y="65775"/>
                </a:lnTo>
                <a:lnTo>
                  <a:pt x="1488429" y="61447"/>
                </a:lnTo>
                <a:lnTo>
                  <a:pt x="1492027" y="60045"/>
                </a:lnTo>
                <a:lnTo>
                  <a:pt x="1485656" y="60045"/>
                </a:lnTo>
                <a:lnTo>
                  <a:pt x="1452007" y="56210"/>
                </a:lnTo>
                <a:close/>
              </a:path>
              <a:path w="1524000" h="434339">
                <a:moveTo>
                  <a:pt x="1472824" y="29321"/>
                </a:moveTo>
                <a:lnTo>
                  <a:pt x="1452007" y="56210"/>
                </a:lnTo>
                <a:lnTo>
                  <a:pt x="1485656" y="60045"/>
                </a:lnTo>
                <a:lnTo>
                  <a:pt x="1472824" y="29321"/>
                </a:lnTo>
                <a:close/>
              </a:path>
              <a:path w="1524000" h="434339">
                <a:moveTo>
                  <a:pt x="1482936" y="29321"/>
                </a:moveTo>
                <a:lnTo>
                  <a:pt x="1472824" y="29321"/>
                </a:lnTo>
                <a:lnTo>
                  <a:pt x="1485656" y="60045"/>
                </a:lnTo>
                <a:lnTo>
                  <a:pt x="1492027" y="60045"/>
                </a:lnTo>
                <a:lnTo>
                  <a:pt x="1494922" y="58917"/>
                </a:lnTo>
                <a:lnTo>
                  <a:pt x="1482936" y="29321"/>
                </a:lnTo>
                <a:close/>
              </a:path>
              <a:path w="1524000" h="434339">
                <a:moveTo>
                  <a:pt x="1480565" y="23469"/>
                </a:moveTo>
                <a:lnTo>
                  <a:pt x="1452493" y="35173"/>
                </a:lnTo>
                <a:lnTo>
                  <a:pt x="1440423" y="39989"/>
                </a:lnTo>
                <a:lnTo>
                  <a:pt x="1427622" y="45323"/>
                </a:lnTo>
                <a:lnTo>
                  <a:pt x="1411868" y="51635"/>
                </a:lnTo>
                <a:lnTo>
                  <a:pt x="1452007" y="56210"/>
                </a:lnTo>
                <a:lnTo>
                  <a:pt x="1472824" y="29321"/>
                </a:lnTo>
                <a:lnTo>
                  <a:pt x="1482936" y="29321"/>
                </a:lnTo>
                <a:lnTo>
                  <a:pt x="1480565" y="23469"/>
                </a:lnTo>
                <a:close/>
              </a:path>
              <a:path w="1524000" h="434339">
                <a:moveTo>
                  <a:pt x="1295034" y="0"/>
                </a:moveTo>
                <a:lnTo>
                  <a:pt x="1289691" y="174"/>
                </a:lnTo>
                <a:lnTo>
                  <a:pt x="1279150" y="6425"/>
                </a:lnTo>
                <a:lnTo>
                  <a:pt x="1273859" y="20038"/>
                </a:lnTo>
                <a:lnTo>
                  <a:pt x="1278995" y="31948"/>
                </a:lnTo>
                <a:lnTo>
                  <a:pt x="1290706" y="37825"/>
                </a:lnTo>
                <a:lnTo>
                  <a:pt x="1411868" y="51635"/>
                </a:lnTo>
                <a:lnTo>
                  <a:pt x="1427622" y="45323"/>
                </a:lnTo>
                <a:lnTo>
                  <a:pt x="1440423" y="39989"/>
                </a:lnTo>
                <a:lnTo>
                  <a:pt x="1452493" y="35173"/>
                </a:lnTo>
                <a:lnTo>
                  <a:pt x="1480565" y="23469"/>
                </a:lnTo>
                <a:lnTo>
                  <a:pt x="1500516" y="23469"/>
                </a:lnTo>
                <a:lnTo>
                  <a:pt x="12950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6400" y="3928622"/>
            <a:ext cx="2362200" cy="1101090"/>
          </a:xfrm>
          <a:custGeom>
            <a:avLst/>
            <a:gdLst/>
            <a:ahLst/>
            <a:cxnLst/>
            <a:rect l="l" t="t" r="r" b="b"/>
            <a:pathLst>
              <a:path w="2362200" h="1101089">
                <a:moveTo>
                  <a:pt x="2222510" y="262377"/>
                </a:moveTo>
                <a:lnTo>
                  <a:pt x="139689" y="262377"/>
                </a:lnTo>
                <a:lnTo>
                  <a:pt x="131476" y="262614"/>
                </a:lnTo>
                <a:lnTo>
                  <a:pt x="89626" y="271601"/>
                </a:lnTo>
                <a:lnTo>
                  <a:pt x="53498" y="292095"/>
                </a:lnTo>
                <a:lnTo>
                  <a:pt x="25147" y="322042"/>
                </a:lnTo>
                <a:lnTo>
                  <a:pt x="6629" y="359387"/>
                </a:lnTo>
                <a:lnTo>
                  <a:pt x="0" y="402073"/>
                </a:lnTo>
                <a:lnTo>
                  <a:pt x="0" y="960881"/>
                </a:lnTo>
                <a:lnTo>
                  <a:pt x="9223" y="1010895"/>
                </a:lnTo>
                <a:lnTo>
                  <a:pt x="29717" y="1047022"/>
                </a:lnTo>
                <a:lnTo>
                  <a:pt x="59663" y="1075394"/>
                </a:lnTo>
                <a:lnTo>
                  <a:pt x="97006" y="1093936"/>
                </a:lnTo>
                <a:lnTo>
                  <a:pt x="139689" y="1100577"/>
                </a:lnTo>
                <a:lnTo>
                  <a:pt x="2222510" y="1100577"/>
                </a:lnTo>
                <a:lnTo>
                  <a:pt x="2272573" y="1091338"/>
                </a:lnTo>
                <a:lnTo>
                  <a:pt x="2308701" y="1070820"/>
                </a:lnTo>
                <a:lnTo>
                  <a:pt x="2337052" y="1040856"/>
                </a:lnTo>
                <a:lnTo>
                  <a:pt x="2355570" y="1003519"/>
                </a:lnTo>
                <a:lnTo>
                  <a:pt x="2362199" y="960881"/>
                </a:lnTo>
                <a:lnTo>
                  <a:pt x="2362199" y="402073"/>
                </a:lnTo>
                <a:lnTo>
                  <a:pt x="2352962" y="352007"/>
                </a:lnTo>
                <a:lnTo>
                  <a:pt x="2332445" y="315877"/>
                </a:lnTo>
                <a:lnTo>
                  <a:pt x="2302483" y="287525"/>
                </a:lnTo>
                <a:lnTo>
                  <a:pt x="2265147" y="269007"/>
                </a:lnTo>
                <a:lnTo>
                  <a:pt x="2222510" y="262377"/>
                </a:lnTo>
                <a:close/>
              </a:path>
              <a:path w="2362200" h="1101089">
                <a:moveTo>
                  <a:pt x="205861" y="0"/>
                </a:moveTo>
                <a:lnTo>
                  <a:pt x="393710" y="262377"/>
                </a:lnTo>
                <a:lnTo>
                  <a:pt x="984260" y="262377"/>
                </a:lnTo>
                <a:lnTo>
                  <a:pt x="2058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072382" y="4289067"/>
            <a:ext cx="11912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Adju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209800" y="5100696"/>
            <a:ext cx="5638800" cy="605155"/>
          </a:xfrm>
          <a:custGeom>
            <a:avLst/>
            <a:gdLst/>
            <a:ahLst/>
            <a:cxnLst/>
            <a:rect l="l" t="t" r="r" b="b"/>
            <a:pathLst>
              <a:path w="5638800" h="605154">
                <a:moveTo>
                  <a:pt x="5336285" y="0"/>
                </a:moveTo>
                <a:lnTo>
                  <a:pt x="5336285" y="151256"/>
                </a:lnTo>
                <a:lnTo>
                  <a:pt x="0" y="151256"/>
                </a:lnTo>
                <a:lnTo>
                  <a:pt x="0" y="453902"/>
                </a:lnTo>
                <a:lnTo>
                  <a:pt x="5336285" y="453902"/>
                </a:lnTo>
                <a:lnTo>
                  <a:pt x="5336285" y="605146"/>
                </a:lnTo>
                <a:lnTo>
                  <a:pt x="5638799" y="302645"/>
                </a:lnTo>
                <a:lnTo>
                  <a:pt x="533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09800" y="5100696"/>
            <a:ext cx="5638800" cy="605155"/>
          </a:xfrm>
          <a:custGeom>
            <a:avLst/>
            <a:gdLst/>
            <a:ahLst/>
            <a:cxnLst/>
            <a:rect l="l" t="t" r="r" b="b"/>
            <a:pathLst>
              <a:path w="5638800" h="605154">
                <a:moveTo>
                  <a:pt x="5336285" y="605146"/>
                </a:moveTo>
                <a:lnTo>
                  <a:pt x="5336285" y="453902"/>
                </a:lnTo>
                <a:lnTo>
                  <a:pt x="0" y="453902"/>
                </a:lnTo>
                <a:lnTo>
                  <a:pt x="0" y="151256"/>
                </a:lnTo>
                <a:lnTo>
                  <a:pt x="5336285" y="151256"/>
                </a:lnTo>
                <a:lnTo>
                  <a:pt x="5336285" y="0"/>
                </a:lnTo>
                <a:lnTo>
                  <a:pt x="5638799" y="302645"/>
                </a:lnTo>
                <a:lnTo>
                  <a:pt x="5336285" y="60514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32582" y="5265545"/>
            <a:ext cx="788860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oughp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i="1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obu</a:t>
            </a:r>
            <a:r>
              <a:rPr sz="3200" i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irne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-throughput</a:t>
            </a:r>
            <a:r>
              <a:rPr sz="32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trad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82165" y="2652163"/>
            <a:ext cx="6089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000" b="1" spc="-5" dirty="0">
                <a:solidFill>
                  <a:srgbClr val="00AF50"/>
                </a:solidFill>
                <a:latin typeface="Calibri"/>
                <a:cs typeface="Calibri"/>
              </a:rPr>
              <a:t>TFM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57297" y="3023993"/>
            <a:ext cx="7835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5" dirty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R-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BS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71240" y="2575962"/>
            <a:ext cx="6692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69715" y="3338192"/>
            <a:ext cx="5029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E46C09"/>
                </a:solidFill>
                <a:latin typeface="Calibri"/>
                <a:cs typeface="Calibri"/>
              </a:rPr>
              <a:t>CM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14400" y="17526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609599" y="2400299"/>
                </a:moveTo>
                <a:lnTo>
                  <a:pt x="0" y="2400299"/>
                </a:lnTo>
                <a:lnTo>
                  <a:pt x="304799" y="2705099"/>
                </a:lnTo>
                <a:lnTo>
                  <a:pt x="609599" y="2400299"/>
                </a:lnTo>
                <a:close/>
              </a:path>
              <a:path w="609600" h="2705100">
                <a:moveTo>
                  <a:pt x="457199" y="0"/>
                </a:moveTo>
                <a:lnTo>
                  <a:pt x="152399" y="0"/>
                </a:lnTo>
                <a:lnTo>
                  <a:pt x="152399" y="2400299"/>
                </a:lnTo>
                <a:lnTo>
                  <a:pt x="457199" y="2400299"/>
                </a:lnTo>
                <a:lnTo>
                  <a:pt x="45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4400" y="17526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0" y="2400299"/>
                </a:moveTo>
                <a:lnTo>
                  <a:pt x="152399" y="2400299"/>
                </a:lnTo>
                <a:lnTo>
                  <a:pt x="152399" y="0"/>
                </a:lnTo>
                <a:lnTo>
                  <a:pt x="457199" y="0"/>
                </a:lnTo>
                <a:lnTo>
                  <a:pt x="457199" y="2400299"/>
                </a:lnTo>
                <a:lnTo>
                  <a:pt x="609599" y="2400299"/>
                </a:lnTo>
                <a:lnTo>
                  <a:pt x="304799" y="2705099"/>
                </a:lnTo>
                <a:lnTo>
                  <a:pt x="0" y="24002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40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41586"/>
            <a:ext cx="325120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Moti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ithm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3642"/>
            <a:ext cx="341312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Bri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6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Conclu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2301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584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79" y="3550920"/>
            <a:ext cx="960119" cy="1097280"/>
          </a:xfrm>
          <a:custGeom>
            <a:avLst/>
            <a:gdLst/>
            <a:ahLst/>
            <a:cxnLst/>
            <a:rect l="l" t="t" r="r" b="b"/>
            <a:pathLst>
              <a:path w="960120" h="1097279">
                <a:moveTo>
                  <a:pt x="800099" y="0"/>
                </a:moveTo>
                <a:lnTo>
                  <a:pt x="160019" y="0"/>
                </a:lnTo>
                <a:lnTo>
                  <a:pt x="147942" y="448"/>
                </a:lnTo>
                <a:lnTo>
                  <a:pt x="106036" y="9330"/>
                </a:lnTo>
                <a:lnTo>
                  <a:pt x="68981" y="28394"/>
                </a:lnTo>
                <a:lnTo>
                  <a:pt x="38347" y="56069"/>
                </a:lnTo>
                <a:lnTo>
                  <a:pt x="15706" y="90784"/>
                </a:lnTo>
                <a:lnTo>
                  <a:pt x="2629" y="130967"/>
                </a:lnTo>
                <a:lnTo>
                  <a:pt x="0" y="160019"/>
                </a:lnTo>
                <a:lnTo>
                  <a:pt x="0" y="937259"/>
                </a:lnTo>
                <a:lnTo>
                  <a:pt x="5161" y="977736"/>
                </a:lnTo>
                <a:lnTo>
                  <a:pt x="21005" y="1016583"/>
                </a:lnTo>
                <a:lnTo>
                  <a:pt x="45984" y="1049531"/>
                </a:lnTo>
                <a:lnTo>
                  <a:pt x="78527" y="1075011"/>
                </a:lnTo>
                <a:lnTo>
                  <a:pt x="117062" y="1091450"/>
                </a:lnTo>
                <a:lnTo>
                  <a:pt x="160019" y="1097279"/>
                </a:lnTo>
                <a:lnTo>
                  <a:pt x="800099" y="1097279"/>
                </a:lnTo>
                <a:lnTo>
                  <a:pt x="840576" y="1092118"/>
                </a:lnTo>
                <a:lnTo>
                  <a:pt x="879423" y="1076274"/>
                </a:lnTo>
                <a:lnTo>
                  <a:pt x="912371" y="1051295"/>
                </a:lnTo>
                <a:lnTo>
                  <a:pt x="937851" y="1018752"/>
                </a:lnTo>
                <a:lnTo>
                  <a:pt x="954290" y="980217"/>
                </a:lnTo>
                <a:lnTo>
                  <a:pt x="960119" y="937259"/>
                </a:lnTo>
                <a:lnTo>
                  <a:pt x="960119" y="160019"/>
                </a:lnTo>
                <a:lnTo>
                  <a:pt x="954958" y="119543"/>
                </a:lnTo>
                <a:lnTo>
                  <a:pt x="939114" y="80696"/>
                </a:lnTo>
                <a:lnTo>
                  <a:pt x="914135" y="47748"/>
                </a:lnTo>
                <a:lnTo>
                  <a:pt x="881592" y="22268"/>
                </a:lnTo>
                <a:lnTo>
                  <a:pt x="843057" y="5829"/>
                </a:lnTo>
                <a:lnTo>
                  <a:pt x="8000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95636"/>
            <a:ext cx="1463040" cy="1037590"/>
          </a:xfrm>
          <a:custGeom>
            <a:avLst/>
            <a:gdLst/>
            <a:ahLst/>
            <a:cxnLst/>
            <a:rect l="l" t="t" r="r" b="b"/>
            <a:pathLst>
              <a:path w="1463039" h="1037589">
                <a:moveTo>
                  <a:pt x="0" y="1037295"/>
                </a:moveTo>
                <a:lnTo>
                  <a:pt x="1463039" y="1037295"/>
                </a:lnTo>
                <a:lnTo>
                  <a:pt x="1463039" y="0"/>
                </a:lnTo>
                <a:lnTo>
                  <a:pt x="0" y="0"/>
                </a:lnTo>
                <a:lnTo>
                  <a:pt x="0" y="10372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07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07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1033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1033"/>
                </a:lnTo>
                <a:lnTo>
                  <a:pt x="274319" y="54863"/>
                </a:lnTo>
                <a:lnTo>
                  <a:pt x="274319" y="60807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07"/>
                </a:lnTo>
                <a:lnTo>
                  <a:pt x="0" y="54863"/>
                </a:lnTo>
                <a:lnTo>
                  <a:pt x="0" y="1103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5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3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0"/>
                </a:lnTo>
                <a:lnTo>
                  <a:pt x="495497" y="293866"/>
                </a:lnTo>
                <a:lnTo>
                  <a:pt x="487005" y="304713"/>
                </a:lnTo>
                <a:lnTo>
                  <a:pt x="476022" y="313039"/>
                </a:lnTo>
                <a:lnTo>
                  <a:pt x="463073" y="318319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7"/>
                </a:lnTo>
                <a:lnTo>
                  <a:pt x="15326" y="304125"/>
                </a:lnTo>
                <a:lnTo>
                  <a:pt x="7000" y="293142"/>
                </a:lnTo>
                <a:lnTo>
                  <a:pt x="1720" y="280193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79" y="0"/>
                </a:moveTo>
                <a:lnTo>
                  <a:pt x="4904" y="0"/>
                </a:lnTo>
                <a:lnTo>
                  <a:pt x="0" y="4968"/>
                </a:lnTo>
                <a:lnTo>
                  <a:pt x="0" y="60838"/>
                </a:lnTo>
                <a:lnTo>
                  <a:pt x="4904" y="65684"/>
                </a:lnTo>
                <a:lnTo>
                  <a:pt x="269379" y="65684"/>
                </a:lnTo>
                <a:lnTo>
                  <a:pt x="274332" y="60838"/>
                </a:lnTo>
                <a:lnTo>
                  <a:pt x="274332" y="4968"/>
                </a:lnTo>
                <a:lnTo>
                  <a:pt x="2693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42"/>
                </a:moveTo>
                <a:lnTo>
                  <a:pt x="0" y="4968"/>
                </a:lnTo>
                <a:lnTo>
                  <a:pt x="4904" y="0"/>
                </a:lnTo>
                <a:lnTo>
                  <a:pt x="10942" y="0"/>
                </a:lnTo>
                <a:lnTo>
                  <a:pt x="263414" y="0"/>
                </a:lnTo>
                <a:lnTo>
                  <a:pt x="269379" y="0"/>
                </a:lnTo>
                <a:lnTo>
                  <a:pt x="274332" y="4968"/>
                </a:lnTo>
                <a:lnTo>
                  <a:pt x="274332" y="10942"/>
                </a:lnTo>
                <a:lnTo>
                  <a:pt x="274332" y="54742"/>
                </a:lnTo>
                <a:lnTo>
                  <a:pt x="274332" y="60838"/>
                </a:lnTo>
                <a:lnTo>
                  <a:pt x="269379" y="65684"/>
                </a:lnTo>
                <a:lnTo>
                  <a:pt x="4904" y="65684"/>
                </a:lnTo>
                <a:lnTo>
                  <a:pt x="0" y="60838"/>
                </a:lnTo>
                <a:lnTo>
                  <a:pt x="0" y="54742"/>
                </a:lnTo>
                <a:lnTo>
                  <a:pt x="0" y="109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885" y="3765255"/>
            <a:ext cx="1097280" cy="700405"/>
          </a:xfrm>
          <a:custGeom>
            <a:avLst/>
            <a:gdLst/>
            <a:ahLst/>
            <a:cxnLst/>
            <a:rect l="l" t="t" r="r" b="b"/>
            <a:pathLst>
              <a:path w="1097279" h="700404">
                <a:moveTo>
                  <a:pt x="0" y="700064"/>
                </a:moveTo>
                <a:lnTo>
                  <a:pt x="1097279" y="700064"/>
                </a:lnTo>
                <a:lnTo>
                  <a:pt x="1097279" y="0"/>
                </a:lnTo>
                <a:lnTo>
                  <a:pt x="0" y="0"/>
                </a:lnTo>
                <a:lnTo>
                  <a:pt x="0" y="700064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169" y="0"/>
                </a:moveTo>
                <a:lnTo>
                  <a:pt x="40142" y="0"/>
                </a:lnTo>
                <a:lnTo>
                  <a:pt x="33326" y="581"/>
                </a:lnTo>
                <a:lnTo>
                  <a:pt x="20155" y="5353"/>
                </a:lnTo>
                <a:lnTo>
                  <a:pt x="9584" y="14163"/>
                </a:lnTo>
                <a:lnTo>
                  <a:pt x="2552" y="26070"/>
                </a:lnTo>
                <a:lnTo>
                  <a:pt x="0" y="40136"/>
                </a:lnTo>
                <a:lnTo>
                  <a:pt x="0" y="200918"/>
                </a:lnTo>
                <a:lnTo>
                  <a:pt x="26073" y="238490"/>
                </a:lnTo>
                <a:lnTo>
                  <a:pt x="40142" y="241041"/>
                </a:lnTo>
                <a:lnTo>
                  <a:pt x="384169" y="241041"/>
                </a:lnTo>
                <a:lnTo>
                  <a:pt x="421886" y="21496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281" y="2544"/>
                </a:lnTo>
                <a:lnTo>
                  <a:pt x="384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36"/>
                </a:moveTo>
                <a:lnTo>
                  <a:pt x="20155" y="5353"/>
                </a:lnTo>
                <a:lnTo>
                  <a:pt x="40142" y="0"/>
                </a:lnTo>
                <a:lnTo>
                  <a:pt x="384169" y="0"/>
                </a:lnTo>
                <a:lnTo>
                  <a:pt x="398281" y="2544"/>
                </a:lnTo>
                <a:lnTo>
                  <a:pt x="410214" y="9555"/>
                </a:lnTo>
                <a:lnTo>
                  <a:pt x="419042" y="20096"/>
                </a:lnTo>
                <a:lnTo>
                  <a:pt x="423837" y="33234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6" y="214964"/>
                </a:lnTo>
                <a:lnTo>
                  <a:pt x="414862" y="226856"/>
                </a:lnTo>
                <a:lnTo>
                  <a:pt x="404290" y="235662"/>
                </a:lnTo>
                <a:lnTo>
                  <a:pt x="391098" y="240447"/>
                </a:lnTo>
                <a:lnTo>
                  <a:pt x="384169" y="241041"/>
                </a:lnTo>
                <a:lnTo>
                  <a:pt x="40142" y="241041"/>
                </a:lnTo>
                <a:lnTo>
                  <a:pt x="26073" y="238490"/>
                </a:lnTo>
                <a:lnTo>
                  <a:pt x="14163" y="231462"/>
                </a:lnTo>
                <a:lnTo>
                  <a:pt x="5352" y="220894"/>
                </a:lnTo>
                <a:lnTo>
                  <a:pt x="580" y="207724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335" y="594"/>
                </a:lnTo>
                <a:lnTo>
                  <a:pt x="20143" y="5379"/>
                </a:lnTo>
                <a:lnTo>
                  <a:pt x="9571" y="14184"/>
                </a:lnTo>
                <a:lnTo>
                  <a:pt x="2547" y="26077"/>
                </a:lnTo>
                <a:lnTo>
                  <a:pt x="0" y="40123"/>
                </a:lnTo>
                <a:lnTo>
                  <a:pt x="0" y="200905"/>
                </a:lnTo>
                <a:lnTo>
                  <a:pt x="26152" y="238497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1" y="214971"/>
                </a:lnTo>
                <a:lnTo>
                  <a:pt x="424433" y="200905"/>
                </a:lnTo>
                <a:lnTo>
                  <a:pt x="424433" y="40123"/>
                </a:lnTo>
                <a:lnTo>
                  <a:pt x="398360" y="2551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23"/>
                </a:moveTo>
                <a:lnTo>
                  <a:pt x="20143" y="5379"/>
                </a:lnTo>
                <a:lnTo>
                  <a:pt x="40264" y="0"/>
                </a:lnTo>
                <a:lnTo>
                  <a:pt x="384291" y="0"/>
                </a:lnTo>
                <a:lnTo>
                  <a:pt x="398360" y="2551"/>
                </a:lnTo>
                <a:lnTo>
                  <a:pt x="410270" y="9579"/>
                </a:lnTo>
                <a:lnTo>
                  <a:pt x="419081" y="20147"/>
                </a:lnTo>
                <a:lnTo>
                  <a:pt x="423853" y="33316"/>
                </a:lnTo>
                <a:lnTo>
                  <a:pt x="424433" y="40123"/>
                </a:lnTo>
                <a:lnTo>
                  <a:pt x="424433" y="200905"/>
                </a:lnTo>
                <a:lnTo>
                  <a:pt x="421881" y="214971"/>
                </a:lnTo>
                <a:lnTo>
                  <a:pt x="414849" y="226878"/>
                </a:lnTo>
                <a:lnTo>
                  <a:pt x="404278" y="235688"/>
                </a:lnTo>
                <a:lnTo>
                  <a:pt x="391107" y="240460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2" y="238497"/>
                </a:lnTo>
                <a:lnTo>
                  <a:pt x="14219" y="231486"/>
                </a:lnTo>
                <a:lnTo>
                  <a:pt x="5391" y="220945"/>
                </a:lnTo>
                <a:lnTo>
                  <a:pt x="596" y="207807"/>
                </a:lnTo>
                <a:lnTo>
                  <a:pt x="0" y="200905"/>
                </a:lnTo>
                <a:lnTo>
                  <a:pt x="0" y="4012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234" y="612"/>
                </a:lnTo>
                <a:lnTo>
                  <a:pt x="20079" y="5424"/>
                </a:lnTo>
                <a:lnTo>
                  <a:pt x="9539" y="14251"/>
                </a:lnTo>
                <a:lnTo>
                  <a:pt x="2538" y="26173"/>
                </a:lnTo>
                <a:lnTo>
                  <a:pt x="0" y="40267"/>
                </a:lnTo>
                <a:lnTo>
                  <a:pt x="0" y="200918"/>
                </a:lnTo>
                <a:lnTo>
                  <a:pt x="26152" y="238524"/>
                </a:lnTo>
                <a:lnTo>
                  <a:pt x="40264" y="241054"/>
                </a:lnTo>
                <a:lnTo>
                  <a:pt x="384291" y="241054"/>
                </a:lnTo>
                <a:lnTo>
                  <a:pt x="421881" y="215036"/>
                </a:lnTo>
                <a:lnTo>
                  <a:pt x="424433" y="200918"/>
                </a:lnTo>
                <a:lnTo>
                  <a:pt x="424433" y="40267"/>
                </a:lnTo>
                <a:lnTo>
                  <a:pt x="398336" y="2545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267"/>
                </a:moveTo>
                <a:lnTo>
                  <a:pt x="20079" y="5424"/>
                </a:lnTo>
                <a:lnTo>
                  <a:pt x="40264" y="0"/>
                </a:lnTo>
                <a:lnTo>
                  <a:pt x="384291" y="0"/>
                </a:lnTo>
                <a:lnTo>
                  <a:pt x="398336" y="2545"/>
                </a:lnTo>
                <a:lnTo>
                  <a:pt x="410232" y="9564"/>
                </a:lnTo>
                <a:lnTo>
                  <a:pt x="419044" y="20132"/>
                </a:lnTo>
                <a:lnTo>
                  <a:pt x="423836" y="33321"/>
                </a:lnTo>
                <a:lnTo>
                  <a:pt x="424433" y="40267"/>
                </a:lnTo>
                <a:lnTo>
                  <a:pt x="424433" y="200918"/>
                </a:lnTo>
                <a:lnTo>
                  <a:pt x="421881" y="215036"/>
                </a:lnTo>
                <a:lnTo>
                  <a:pt x="414849" y="226944"/>
                </a:lnTo>
                <a:lnTo>
                  <a:pt x="404278" y="235728"/>
                </a:lnTo>
                <a:lnTo>
                  <a:pt x="391107" y="240476"/>
                </a:lnTo>
                <a:lnTo>
                  <a:pt x="384291" y="241054"/>
                </a:lnTo>
                <a:lnTo>
                  <a:pt x="40264" y="241054"/>
                </a:lnTo>
                <a:lnTo>
                  <a:pt x="26152" y="238524"/>
                </a:lnTo>
                <a:lnTo>
                  <a:pt x="14219" y="231542"/>
                </a:lnTo>
                <a:lnTo>
                  <a:pt x="5391" y="221015"/>
                </a:lnTo>
                <a:lnTo>
                  <a:pt x="596" y="207853"/>
                </a:lnTo>
                <a:lnTo>
                  <a:pt x="0" y="200918"/>
                </a:lnTo>
                <a:lnTo>
                  <a:pt x="0" y="4026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363733" y="0"/>
                </a:moveTo>
                <a:lnTo>
                  <a:pt x="72770" y="0"/>
                </a:lnTo>
                <a:lnTo>
                  <a:pt x="145410" y="72786"/>
                </a:lnTo>
                <a:lnTo>
                  <a:pt x="0" y="218328"/>
                </a:lnTo>
                <a:lnTo>
                  <a:pt x="145410" y="363717"/>
                </a:lnTo>
                <a:lnTo>
                  <a:pt x="290946" y="218328"/>
                </a:lnTo>
                <a:lnTo>
                  <a:pt x="363733" y="218328"/>
                </a:lnTo>
                <a:lnTo>
                  <a:pt x="363733" y="0"/>
                </a:lnTo>
                <a:close/>
              </a:path>
              <a:path w="363854" h="363854">
                <a:moveTo>
                  <a:pt x="363733" y="218328"/>
                </a:moveTo>
                <a:lnTo>
                  <a:pt x="290946" y="218328"/>
                </a:lnTo>
                <a:lnTo>
                  <a:pt x="363733" y="290962"/>
                </a:lnTo>
                <a:lnTo>
                  <a:pt x="363733" y="2183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0" y="218328"/>
                </a:moveTo>
                <a:lnTo>
                  <a:pt x="145410" y="72786"/>
                </a:lnTo>
                <a:lnTo>
                  <a:pt x="72770" y="0"/>
                </a:lnTo>
                <a:lnTo>
                  <a:pt x="363733" y="0"/>
                </a:lnTo>
                <a:lnTo>
                  <a:pt x="363733" y="290962"/>
                </a:lnTo>
                <a:lnTo>
                  <a:pt x="290946" y="218328"/>
                </a:lnTo>
                <a:lnTo>
                  <a:pt x="145410" y="363717"/>
                </a:lnTo>
                <a:lnTo>
                  <a:pt x="0" y="218328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0" y="145420"/>
                </a:lnTo>
                <a:lnTo>
                  <a:pt x="145410" y="290955"/>
                </a:lnTo>
                <a:lnTo>
                  <a:pt x="72770" y="363595"/>
                </a:lnTo>
                <a:lnTo>
                  <a:pt x="363733" y="363595"/>
                </a:lnTo>
                <a:lnTo>
                  <a:pt x="363733" y="145420"/>
                </a:lnTo>
                <a:lnTo>
                  <a:pt x="290946" y="145420"/>
                </a:lnTo>
                <a:lnTo>
                  <a:pt x="145410" y="0"/>
                </a:lnTo>
                <a:close/>
              </a:path>
              <a:path w="363854" h="363854">
                <a:moveTo>
                  <a:pt x="363733" y="72633"/>
                </a:moveTo>
                <a:lnTo>
                  <a:pt x="290946" y="145420"/>
                </a:lnTo>
                <a:lnTo>
                  <a:pt x="363733" y="145420"/>
                </a:lnTo>
                <a:lnTo>
                  <a:pt x="363733" y="726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290946" y="145420"/>
                </a:lnTo>
                <a:lnTo>
                  <a:pt x="363733" y="72633"/>
                </a:lnTo>
                <a:lnTo>
                  <a:pt x="363733" y="363595"/>
                </a:lnTo>
                <a:lnTo>
                  <a:pt x="72770" y="363595"/>
                </a:lnTo>
                <a:lnTo>
                  <a:pt x="145410" y="290955"/>
                </a:lnTo>
                <a:lnTo>
                  <a:pt x="0" y="145420"/>
                </a:lnTo>
                <a:lnTo>
                  <a:pt x="145410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0827" y="2575557"/>
            <a:ext cx="524510" cy="447675"/>
          </a:xfrm>
          <a:custGeom>
            <a:avLst/>
            <a:gdLst/>
            <a:ahLst/>
            <a:cxnLst/>
            <a:rect l="l" t="t" r="r" b="b"/>
            <a:pathLst>
              <a:path w="524510" h="447675">
                <a:moveTo>
                  <a:pt x="0" y="447662"/>
                </a:moveTo>
                <a:lnTo>
                  <a:pt x="523981" y="447662"/>
                </a:lnTo>
                <a:lnTo>
                  <a:pt x="523981" y="0"/>
                </a:lnTo>
                <a:lnTo>
                  <a:pt x="0" y="0"/>
                </a:lnTo>
                <a:lnTo>
                  <a:pt x="0" y="447662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57" y="0"/>
                </a:lnTo>
                <a:lnTo>
                  <a:pt x="0" y="3688"/>
                </a:lnTo>
                <a:lnTo>
                  <a:pt x="0" y="45841"/>
                </a:lnTo>
                <a:lnTo>
                  <a:pt x="3657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57" y="0"/>
                </a:lnTo>
                <a:lnTo>
                  <a:pt x="8229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57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90012" y="45841"/>
                </a:lnTo>
                <a:lnTo>
                  <a:pt x="190012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52" y="0"/>
                </a:lnTo>
                <a:lnTo>
                  <a:pt x="186324" y="0"/>
                </a:lnTo>
                <a:lnTo>
                  <a:pt x="190012" y="3688"/>
                </a:lnTo>
                <a:lnTo>
                  <a:pt x="190012" y="8260"/>
                </a:lnTo>
                <a:lnTo>
                  <a:pt x="190012" y="41269"/>
                </a:lnTo>
                <a:lnTo>
                  <a:pt x="190012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138" y="0"/>
                </a:lnTo>
                <a:lnTo>
                  <a:pt x="181752" y="0"/>
                </a:lnTo>
                <a:lnTo>
                  <a:pt x="186324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8839" y="2438400"/>
            <a:ext cx="594360" cy="731520"/>
          </a:xfrm>
          <a:custGeom>
            <a:avLst/>
            <a:gdLst/>
            <a:ahLst/>
            <a:cxnLst/>
            <a:rect l="l" t="t" r="r" b="b"/>
            <a:pathLst>
              <a:path w="594359" h="731519">
                <a:moveTo>
                  <a:pt x="495299" y="0"/>
                </a:moveTo>
                <a:lnTo>
                  <a:pt x="98600" y="1"/>
                </a:lnTo>
                <a:lnTo>
                  <a:pt x="57000" y="9334"/>
                </a:lnTo>
                <a:lnTo>
                  <a:pt x="24159" y="34202"/>
                </a:lnTo>
                <a:lnTo>
                  <a:pt x="4168" y="70514"/>
                </a:lnTo>
                <a:lnTo>
                  <a:pt x="0" y="99059"/>
                </a:lnTo>
                <a:lnTo>
                  <a:pt x="1" y="632919"/>
                </a:lnTo>
                <a:lnTo>
                  <a:pt x="9334" y="674519"/>
                </a:lnTo>
                <a:lnTo>
                  <a:pt x="34202" y="707360"/>
                </a:lnTo>
                <a:lnTo>
                  <a:pt x="70514" y="727351"/>
                </a:lnTo>
                <a:lnTo>
                  <a:pt x="99059" y="731519"/>
                </a:lnTo>
                <a:lnTo>
                  <a:pt x="495759" y="731518"/>
                </a:lnTo>
                <a:lnTo>
                  <a:pt x="537359" y="722185"/>
                </a:lnTo>
                <a:lnTo>
                  <a:pt x="570200" y="697317"/>
                </a:lnTo>
                <a:lnTo>
                  <a:pt x="590191" y="661005"/>
                </a:lnTo>
                <a:lnTo>
                  <a:pt x="594359" y="632459"/>
                </a:lnTo>
                <a:lnTo>
                  <a:pt x="594358" y="98600"/>
                </a:lnTo>
                <a:lnTo>
                  <a:pt x="585025" y="57000"/>
                </a:lnTo>
                <a:lnTo>
                  <a:pt x="560157" y="24159"/>
                </a:lnTo>
                <a:lnTo>
                  <a:pt x="523845" y="4168"/>
                </a:lnTo>
                <a:lnTo>
                  <a:pt x="4952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136763" y="0"/>
                </a:moveTo>
                <a:lnTo>
                  <a:pt x="2529" y="0"/>
                </a:lnTo>
                <a:lnTo>
                  <a:pt x="0" y="2682"/>
                </a:lnTo>
                <a:lnTo>
                  <a:pt x="0" y="31760"/>
                </a:lnTo>
                <a:lnTo>
                  <a:pt x="2529" y="34289"/>
                </a:lnTo>
                <a:lnTo>
                  <a:pt x="136763" y="34289"/>
                </a:lnTo>
                <a:lnTo>
                  <a:pt x="139324" y="31760"/>
                </a:lnTo>
                <a:lnTo>
                  <a:pt x="139324" y="2682"/>
                </a:lnTo>
                <a:lnTo>
                  <a:pt x="1367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0" y="5730"/>
                </a:moveTo>
                <a:lnTo>
                  <a:pt x="0" y="2682"/>
                </a:lnTo>
                <a:lnTo>
                  <a:pt x="2529" y="0"/>
                </a:lnTo>
                <a:lnTo>
                  <a:pt x="5699" y="0"/>
                </a:lnTo>
                <a:lnTo>
                  <a:pt x="133593" y="0"/>
                </a:lnTo>
                <a:lnTo>
                  <a:pt x="136763" y="0"/>
                </a:lnTo>
                <a:lnTo>
                  <a:pt x="139324" y="2682"/>
                </a:lnTo>
                <a:lnTo>
                  <a:pt x="139324" y="5730"/>
                </a:lnTo>
                <a:lnTo>
                  <a:pt x="139324" y="28590"/>
                </a:lnTo>
                <a:lnTo>
                  <a:pt x="139324" y="31760"/>
                </a:lnTo>
                <a:lnTo>
                  <a:pt x="136763" y="34289"/>
                </a:lnTo>
                <a:lnTo>
                  <a:pt x="2529" y="34289"/>
                </a:lnTo>
                <a:lnTo>
                  <a:pt x="0" y="31760"/>
                </a:lnTo>
                <a:lnTo>
                  <a:pt x="0" y="28590"/>
                </a:lnTo>
                <a:lnTo>
                  <a:pt x="0" y="573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163342" y="0"/>
                </a:moveTo>
                <a:lnTo>
                  <a:pt x="4206" y="0"/>
                </a:lnTo>
                <a:lnTo>
                  <a:pt x="0" y="4206"/>
                </a:lnTo>
                <a:lnTo>
                  <a:pt x="0" y="51937"/>
                </a:lnTo>
                <a:lnTo>
                  <a:pt x="4206" y="56144"/>
                </a:lnTo>
                <a:lnTo>
                  <a:pt x="163342" y="56144"/>
                </a:lnTo>
                <a:lnTo>
                  <a:pt x="167518" y="51937"/>
                </a:lnTo>
                <a:lnTo>
                  <a:pt x="167518" y="4206"/>
                </a:lnTo>
                <a:lnTo>
                  <a:pt x="1633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0" y="9387"/>
                </a:moveTo>
                <a:lnTo>
                  <a:pt x="0" y="4206"/>
                </a:lnTo>
                <a:lnTo>
                  <a:pt x="4206" y="0"/>
                </a:lnTo>
                <a:lnTo>
                  <a:pt x="9418" y="0"/>
                </a:lnTo>
                <a:lnTo>
                  <a:pt x="158130" y="0"/>
                </a:lnTo>
                <a:lnTo>
                  <a:pt x="163342" y="0"/>
                </a:lnTo>
                <a:lnTo>
                  <a:pt x="167518" y="4206"/>
                </a:lnTo>
                <a:lnTo>
                  <a:pt x="167518" y="9387"/>
                </a:lnTo>
                <a:lnTo>
                  <a:pt x="167518" y="46725"/>
                </a:lnTo>
                <a:lnTo>
                  <a:pt x="167518" y="51937"/>
                </a:lnTo>
                <a:lnTo>
                  <a:pt x="163342" y="56144"/>
                </a:lnTo>
                <a:lnTo>
                  <a:pt x="4206" y="56144"/>
                </a:lnTo>
                <a:lnTo>
                  <a:pt x="0" y="51937"/>
                </a:lnTo>
                <a:lnTo>
                  <a:pt x="0" y="46725"/>
                </a:lnTo>
                <a:lnTo>
                  <a:pt x="0" y="93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207385" y="0"/>
                </a:moveTo>
                <a:lnTo>
                  <a:pt x="5852" y="0"/>
                </a:lnTo>
                <a:lnTo>
                  <a:pt x="0" y="5821"/>
                </a:lnTo>
                <a:lnTo>
                  <a:pt x="0" y="72237"/>
                </a:lnTo>
                <a:lnTo>
                  <a:pt x="5852" y="78089"/>
                </a:lnTo>
                <a:lnTo>
                  <a:pt x="207385" y="78089"/>
                </a:lnTo>
                <a:lnTo>
                  <a:pt x="213238" y="72237"/>
                </a:lnTo>
                <a:lnTo>
                  <a:pt x="213238" y="5821"/>
                </a:lnTo>
                <a:lnTo>
                  <a:pt x="20738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0" y="13075"/>
                </a:moveTo>
                <a:lnTo>
                  <a:pt x="0" y="5821"/>
                </a:lnTo>
                <a:lnTo>
                  <a:pt x="5852" y="0"/>
                </a:lnTo>
                <a:lnTo>
                  <a:pt x="13075" y="0"/>
                </a:lnTo>
                <a:lnTo>
                  <a:pt x="200162" y="0"/>
                </a:lnTo>
                <a:lnTo>
                  <a:pt x="207385" y="0"/>
                </a:lnTo>
                <a:lnTo>
                  <a:pt x="213238" y="5821"/>
                </a:lnTo>
                <a:lnTo>
                  <a:pt x="213238" y="13075"/>
                </a:lnTo>
                <a:lnTo>
                  <a:pt x="213238" y="65013"/>
                </a:lnTo>
                <a:lnTo>
                  <a:pt x="213238" y="72237"/>
                </a:lnTo>
                <a:lnTo>
                  <a:pt x="207385" y="78089"/>
                </a:lnTo>
                <a:lnTo>
                  <a:pt x="5852" y="78089"/>
                </a:lnTo>
                <a:lnTo>
                  <a:pt x="0" y="72237"/>
                </a:lnTo>
                <a:lnTo>
                  <a:pt x="0" y="65013"/>
                </a:lnTo>
                <a:lnTo>
                  <a:pt x="0" y="1307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259079" y="0"/>
                </a:moveTo>
                <a:lnTo>
                  <a:pt x="7498" y="0"/>
                </a:lnTo>
                <a:lnTo>
                  <a:pt x="0" y="7498"/>
                </a:lnTo>
                <a:lnTo>
                  <a:pt x="0" y="92567"/>
                </a:lnTo>
                <a:lnTo>
                  <a:pt x="7498" y="100065"/>
                </a:lnTo>
                <a:lnTo>
                  <a:pt x="259079" y="100065"/>
                </a:lnTo>
                <a:lnTo>
                  <a:pt x="266578" y="92567"/>
                </a:lnTo>
                <a:lnTo>
                  <a:pt x="266578" y="7498"/>
                </a:lnTo>
                <a:lnTo>
                  <a:pt x="259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0" y="16642"/>
                </a:moveTo>
                <a:lnTo>
                  <a:pt x="0" y="7498"/>
                </a:lnTo>
                <a:lnTo>
                  <a:pt x="7498" y="0"/>
                </a:lnTo>
                <a:lnTo>
                  <a:pt x="16642" y="0"/>
                </a:lnTo>
                <a:lnTo>
                  <a:pt x="249935" y="0"/>
                </a:lnTo>
                <a:lnTo>
                  <a:pt x="259079" y="0"/>
                </a:lnTo>
                <a:lnTo>
                  <a:pt x="266578" y="7498"/>
                </a:lnTo>
                <a:lnTo>
                  <a:pt x="266578" y="16642"/>
                </a:lnTo>
                <a:lnTo>
                  <a:pt x="266578" y="83301"/>
                </a:lnTo>
                <a:lnTo>
                  <a:pt x="266578" y="92567"/>
                </a:lnTo>
                <a:lnTo>
                  <a:pt x="259079" y="100065"/>
                </a:lnTo>
                <a:lnTo>
                  <a:pt x="7498" y="100065"/>
                </a:lnTo>
                <a:lnTo>
                  <a:pt x="0" y="92567"/>
                </a:lnTo>
                <a:lnTo>
                  <a:pt x="0" y="83301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16630" y="2529840"/>
            <a:ext cx="158750" cy="548640"/>
          </a:xfrm>
          <a:custGeom>
            <a:avLst/>
            <a:gdLst/>
            <a:ahLst/>
            <a:cxnLst/>
            <a:rect l="l" t="t" r="r" b="b"/>
            <a:pathLst>
              <a:path w="158750" h="548639">
                <a:moveTo>
                  <a:pt x="95232" y="142859"/>
                </a:moveTo>
                <a:lnTo>
                  <a:pt x="63489" y="142859"/>
                </a:lnTo>
                <a:lnTo>
                  <a:pt x="63489" y="548624"/>
                </a:lnTo>
                <a:lnTo>
                  <a:pt x="95232" y="548624"/>
                </a:lnTo>
                <a:lnTo>
                  <a:pt x="95232" y="142859"/>
                </a:lnTo>
                <a:close/>
              </a:path>
              <a:path w="158750" h="54863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548639">
                <a:moveTo>
                  <a:pt x="150799" y="142859"/>
                </a:moveTo>
                <a:lnTo>
                  <a:pt x="95232" y="142859"/>
                </a:lnTo>
                <a:lnTo>
                  <a:pt x="95232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2" y="597"/>
                </a:lnTo>
                <a:lnTo>
                  <a:pt x="20135" y="5388"/>
                </a:lnTo>
                <a:lnTo>
                  <a:pt x="9567" y="14200"/>
                </a:lnTo>
                <a:lnTo>
                  <a:pt x="2546" y="26096"/>
                </a:lnTo>
                <a:lnTo>
                  <a:pt x="0" y="40142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42"/>
                </a:lnTo>
                <a:lnTo>
                  <a:pt x="398357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42"/>
                </a:moveTo>
                <a:lnTo>
                  <a:pt x="20135" y="5388"/>
                </a:lnTo>
                <a:lnTo>
                  <a:pt x="40264" y="0"/>
                </a:lnTo>
                <a:lnTo>
                  <a:pt x="384291" y="0"/>
                </a:lnTo>
                <a:lnTo>
                  <a:pt x="398357" y="2552"/>
                </a:lnTo>
                <a:lnTo>
                  <a:pt x="410265" y="9583"/>
                </a:lnTo>
                <a:lnTo>
                  <a:pt x="419077" y="20153"/>
                </a:lnTo>
                <a:lnTo>
                  <a:pt x="423851" y="33321"/>
                </a:lnTo>
                <a:lnTo>
                  <a:pt x="424433" y="40142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9705" y="3642360"/>
            <a:ext cx="158750" cy="868680"/>
          </a:xfrm>
          <a:custGeom>
            <a:avLst/>
            <a:gdLst/>
            <a:ahLst/>
            <a:cxnLst/>
            <a:rect l="l" t="t" r="r" b="b"/>
            <a:pathLst>
              <a:path w="158750" h="868679">
                <a:moveTo>
                  <a:pt x="95243" y="142859"/>
                </a:moveTo>
                <a:lnTo>
                  <a:pt x="63489" y="142859"/>
                </a:lnTo>
                <a:lnTo>
                  <a:pt x="63489" y="868664"/>
                </a:lnTo>
                <a:lnTo>
                  <a:pt x="95243" y="868664"/>
                </a:lnTo>
                <a:lnTo>
                  <a:pt x="95243" y="142859"/>
                </a:lnTo>
                <a:close/>
              </a:path>
              <a:path w="158750" h="86867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868679">
                <a:moveTo>
                  <a:pt x="150799" y="142859"/>
                </a:moveTo>
                <a:lnTo>
                  <a:pt x="95243" y="142859"/>
                </a:lnTo>
                <a:lnTo>
                  <a:pt x="95243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581" y="3688079"/>
            <a:ext cx="191135" cy="822960"/>
          </a:xfrm>
          <a:custGeom>
            <a:avLst/>
            <a:gdLst/>
            <a:ahLst/>
            <a:cxnLst/>
            <a:rect l="l" t="t" r="r" b="b"/>
            <a:pathLst>
              <a:path w="191135" h="822960">
                <a:moveTo>
                  <a:pt x="95524" y="822959"/>
                </a:moveTo>
                <a:lnTo>
                  <a:pt x="58365" y="790617"/>
                </a:lnTo>
                <a:lnTo>
                  <a:pt x="39133" y="743554"/>
                </a:lnTo>
                <a:lnTo>
                  <a:pt x="27999" y="702422"/>
                </a:lnTo>
                <a:lnTo>
                  <a:pt x="18446" y="654474"/>
                </a:lnTo>
                <a:lnTo>
                  <a:pt x="10672" y="600557"/>
                </a:lnTo>
                <a:lnTo>
                  <a:pt x="4875" y="541521"/>
                </a:lnTo>
                <a:lnTo>
                  <a:pt x="1251" y="478212"/>
                </a:lnTo>
                <a:lnTo>
                  <a:pt x="0" y="411479"/>
                </a:lnTo>
                <a:lnTo>
                  <a:pt x="1251" y="344747"/>
                </a:lnTo>
                <a:lnTo>
                  <a:pt x="4875" y="281438"/>
                </a:lnTo>
                <a:lnTo>
                  <a:pt x="10672" y="222401"/>
                </a:lnTo>
                <a:lnTo>
                  <a:pt x="18446" y="168485"/>
                </a:lnTo>
                <a:lnTo>
                  <a:pt x="27999" y="120537"/>
                </a:lnTo>
                <a:lnTo>
                  <a:pt x="39133" y="79405"/>
                </a:lnTo>
                <a:lnTo>
                  <a:pt x="58365" y="32342"/>
                </a:lnTo>
                <a:lnTo>
                  <a:pt x="87697" y="1364"/>
                </a:lnTo>
                <a:lnTo>
                  <a:pt x="95524" y="0"/>
                </a:lnTo>
                <a:lnTo>
                  <a:pt x="103350" y="1364"/>
                </a:lnTo>
                <a:lnTo>
                  <a:pt x="111004" y="5386"/>
                </a:lnTo>
                <a:lnTo>
                  <a:pt x="139391" y="45937"/>
                </a:lnTo>
                <a:lnTo>
                  <a:pt x="157654" y="99066"/>
                </a:lnTo>
                <a:lnTo>
                  <a:pt x="168017" y="143712"/>
                </a:lnTo>
                <a:lnTo>
                  <a:pt x="176701" y="194750"/>
                </a:lnTo>
                <a:lnTo>
                  <a:pt x="183508" y="251333"/>
                </a:lnTo>
                <a:lnTo>
                  <a:pt x="188240" y="312611"/>
                </a:lnTo>
                <a:lnTo>
                  <a:pt x="190701" y="377738"/>
                </a:lnTo>
                <a:lnTo>
                  <a:pt x="191018" y="411479"/>
                </a:lnTo>
                <a:lnTo>
                  <a:pt x="190701" y="445221"/>
                </a:lnTo>
                <a:lnTo>
                  <a:pt x="189767" y="478212"/>
                </a:lnTo>
                <a:lnTo>
                  <a:pt x="186145" y="541521"/>
                </a:lnTo>
                <a:lnTo>
                  <a:pt x="180351" y="600557"/>
                </a:lnTo>
                <a:lnTo>
                  <a:pt x="172581" y="654474"/>
                </a:lnTo>
                <a:lnTo>
                  <a:pt x="163033" y="702422"/>
                </a:lnTo>
                <a:lnTo>
                  <a:pt x="151904" y="743554"/>
                </a:lnTo>
                <a:lnTo>
                  <a:pt x="132678" y="790617"/>
                </a:lnTo>
                <a:lnTo>
                  <a:pt x="103350" y="821595"/>
                </a:lnTo>
                <a:lnTo>
                  <a:pt x="95524" y="82295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8416" y="393146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7" y="0"/>
                </a:moveTo>
                <a:lnTo>
                  <a:pt x="7098" y="1814"/>
                </a:lnTo>
                <a:lnTo>
                  <a:pt x="0" y="11335"/>
                </a:lnTo>
                <a:lnTo>
                  <a:pt x="1439" y="23069"/>
                </a:lnTo>
                <a:lnTo>
                  <a:pt x="94677" y="190958"/>
                </a:lnTo>
                <a:lnTo>
                  <a:pt x="112892" y="158192"/>
                </a:lnTo>
                <a:lnTo>
                  <a:pt x="78803" y="158192"/>
                </a:lnTo>
                <a:lnTo>
                  <a:pt x="78803" y="145238"/>
                </a:lnTo>
                <a:lnTo>
                  <a:pt x="83802" y="145238"/>
                </a:lnTo>
                <a:lnTo>
                  <a:pt x="94732" y="125563"/>
                </a:lnTo>
                <a:lnTo>
                  <a:pt x="28577" y="6571"/>
                </a:lnTo>
                <a:lnTo>
                  <a:pt x="19037" y="0"/>
                </a:lnTo>
                <a:close/>
              </a:path>
              <a:path w="189229" h="191135">
                <a:moveTo>
                  <a:pt x="83802" y="145238"/>
                </a:moveTo>
                <a:lnTo>
                  <a:pt x="78803" y="145238"/>
                </a:lnTo>
                <a:lnTo>
                  <a:pt x="78803" y="158192"/>
                </a:lnTo>
                <a:lnTo>
                  <a:pt x="110557" y="158192"/>
                </a:lnTo>
                <a:lnTo>
                  <a:pt x="110557" y="150572"/>
                </a:lnTo>
                <a:lnTo>
                  <a:pt x="80839" y="150572"/>
                </a:lnTo>
                <a:lnTo>
                  <a:pt x="83802" y="145238"/>
                </a:lnTo>
                <a:close/>
              </a:path>
              <a:path w="189229" h="191135">
                <a:moveTo>
                  <a:pt x="120093" y="145238"/>
                </a:moveTo>
                <a:lnTo>
                  <a:pt x="110557" y="145238"/>
                </a:lnTo>
                <a:lnTo>
                  <a:pt x="110557" y="158192"/>
                </a:lnTo>
                <a:lnTo>
                  <a:pt x="112892" y="158192"/>
                </a:lnTo>
                <a:lnTo>
                  <a:pt x="120093" y="145238"/>
                </a:lnTo>
                <a:close/>
              </a:path>
              <a:path w="189229" h="191135">
                <a:moveTo>
                  <a:pt x="94732" y="125563"/>
                </a:moveTo>
                <a:lnTo>
                  <a:pt x="80839" y="150572"/>
                </a:lnTo>
                <a:lnTo>
                  <a:pt x="108637" y="150572"/>
                </a:lnTo>
                <a:lnTo>
                  <a:pt x="94732" y="125563"/>
                </a:lnTo>
                <a:close/>
              </a:path>
              <a:path w="189229" h="191135">
                <a:moveTo>
                  <a:pt x="169457" y="193"/>
                </a:moveTo>
                <a:lnTo>
                  <a:pt x="160209" y="7697"/>
                </a:lnTo>
                <a:lnTo>
                  <a:pt x="94732" y="125563"/>
                </a:lnTo>
                <a:lnTo>
                  <a:pt x="108637" y="150572"/>
                </a:lnTo>
                <a:lnTo>
                  <a:pt x="110557" y="150572"/>
                </a:lnTo>
                <a:lnTo>
                  <a:pt x="110557" y="145238"/>
                </a:lnTo>
                <a:lnTo>
                  <a:pt x="120093" y="145238"/>
                </a:lnTo>
                <a:lnTo>
                  <a:pt x="188007" y="23069"/>
                </a:lnTo>
                <a:lnTo>
                  <a:pt x="188560" y="21968"/>
                </a:lnTo>
                <a:lnTo>
                  <a:pt x="189126" y="10434"/>
                </a:lnTo>
                <a:lnTo>
                  <a:pt x="181206" y="1165"/>
                </a:lnTo>
                <a:lnTo>
                  <a:pt x="169457" y="19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0223" y="4076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19758" y="45719"/>
                </a:lnTo>
                <a:lnTo>
                  <a:pt x="110255" y="4571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94380" y="65287"/>
                </a:lnTo>
                <a:lnTo>
                  <a:pt x="83503" y="45719"/>
                </a:lnTo>
                <a:lnTo>
                  <a:pt x="78513" y="45719"/>
                </a:lnTo>
                <a:lnTo>
                  <a:pt x="78513" y="32635"/>
                </a:lnTo>
                <a:lnTo>
                  <a:pt x="112493" y="32635"/>
                </a:lnTo>
                <a:lnTo>
                  <a:pt x="94375" y="0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  <a:path w="189229" h="191135">
                <a:moveTo>
                  <a:pt x="110255" y="32635"/>
                </a:moveTo>
                <a:lnTo>
                  <a:pt x="78513" y="32635"/>
                </a:lnTo>
                <a:lnTo>
                  <a:pt x="78513" y="45719"/>
                </a:lnTo>
                <a:lnTo>
                  <a:pt x="83503" y="45719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5"/>
                </a:lnTo>
                <a:close/>
              </a:path>
              <a:path w="189229" h="191135">
                <a:moveTo>
                  <a:pt x="112493" y="32635"/>
                </a:moveTo>
                <a:lnTo>
                  <a:pt x="110255" y="32635"/>
                </a:lnTo>
                <a:lnTo>
                  <a:pt x="110255" y="45719"/>
                </a:lnTo>
                <a:lnTo>
                  <a:pt x="119758" y="45719"/>
                </a:lnTo>
                <a:lnTo>
                  <a:pt x="112493" y="326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2600" y="4573906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1523999" y="285749"/>
                </a:moveTo>
                <a:lnTo>
                  <a:pt x="304802" y="285749"/>
                </a:lnTo>
                <a:lnTo>
                  <a:pt x="381002" y="286821"/>
                </a:lnTo>
                <a:lnTo>
                  <a:pt x="457202" y="291464"/>
                </a:lnTo>
                <a:lnTo>
                  <a:pt x="533402" y="298965"/>
                </a:lnTo>
                <a:lnTo>
                  <a:pt x="609601" y="308609"/>
                </a:lnTo>
                <a:lnTo>
                  <a:pt x="914398" y="354328"/>
                </a:lnTo>
                <a:lnTo>
                  <a:pt x="990597" y="363972"/>
                </a:lnTo>
                <a:lnTo>
                  <a:pt x="1066797" y="371472"/>
                </a:lnTo>
                <a:lnTo>
                  <a:pt x="1142997" y="376116"/>
                </a:lnTo>
                <a:lnTo>
                  <a:pt x="1219197" y="377187"/>
                </a:lnTo>
                <a:lnTo>
                  <a:pt x="1295397" y="373973"/>
                </a:lnTo>
                <a:lnTo>
                  <a:pt x="1371597" y="365757"/>
                </a:lnTo>
                <a:lnTo>
                  <a:pt x="1447798" y="351827"/>
                </a:lnTo>
                <a:lnTo>
                  <a:pt x="1523999" y="331468"/>
                </a:lnTo>
                <a:lnTo>
                  <a:pt x="1523999" y="285749"/>
                </a:lnTo>
                <a:close/>
              </a:path>
              <a:path w="1524000" h="377189">
                <a:moveTo>
                  <a:pt x="304802" y="0"/>
                </a:moveTo>
                <a:lnTo>
                  <a:pt x="228602" y="3214"/>
                </a:lnTo>
                <a:lnTo>
                  <a:pt x="152402" y="11429"/>
                </a:lnTo>
                <a:lnTo>
                  <a:pt x="76201" y="25359"/>
                </a:lnTo>
                <a:lnTo>
                  <a:pt x="0" y="45718"/>
                </a:lnTo>
                <a:lnTo>
                  <a:pt x="0" y="331468"/>
                </a:lnTo>
                <a:lnTo>
                  <a:pt x="76201" y="311109"/>
                </a:lnTo>
                <a:lnTo>
                  <a:pt x="152402" y="297179"/>
                </a:lnTo>
                <a:lnTo>
                  <a:pt x="228602" y="288964"/>
                </a:lnTo>
                <a:lnTo>
                  <a:pt x="304802" y="285749"/>
                </a:lnTo>
                <a:lnTo>
                  <a:pt x="1523999" y="285749"/>
                </a:lnTo>
                <a:lnTo>
                  <a:pt x="1523999" y="91437"/>
                </a:lnTo>
                <a:lnTo>
                  <a:pt x="1219197" y="91437"/>
                </a:lnTo>
                <a:lnTo>
                  <a:pt x="1142997" y="90366"/>
                </a:lnTo>
                <a:lnTo>
                  <a:pt x="1066797" y="85722"/>
                </a:lnTo>
                <a:lnTo>
                  <a:pt x="990597" y="78222"/>
                </a:lnTo>
                <a:lnTo>
                  <a:pt x="914398" y="68578"/>
                </a:lnTo>
                <a:lnTo>
                  <a:pt x="609601" y="22859"/>
                </a:lnTo>
                <a:lnTo>
                  <a:pt x="533402" y="13215"/>
                </a:lnTo>
                <a:lnTo>
                  <a:pt x="457202" y="5714"/>
                </a:lnTo>
                <a:lnTo>
                  <a:pt x="381002" y="1071"/>
                </a:lnTo>
                <a:lnTo>
                  <a:pt x="304802" y="0"/>
                </a:lnTo>
                <a:close/>
              </a:path>
              <a:path w="1524000" h="377189">
                <a:moveTo>
                  <a:pt x="1523999" y="45718"/>
                </a:moveTo>
                <a:lnTo>
                  <a:pt x="1447798" y="66077"/>
                </a:lnTo>
                <a:lnTo>
                  <a:pt x="1371597" y="80007"/>
                </a:lnTo>
                <a:lnTo>
                  <a:pt x="1295397" y="88223"/>
                </a:lnTo>
                <a:lnTo>
                  <a:pt x="1219197" y="91437"/>
                </a:lnTo>
                <a:lnTo>
                  <a:pt x="1523999" y="91437"/>
                </a:lnTo>
                <a:lnTo>
                  <a:pt x="1523999" y="45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62600" y="4573906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0" y="45718"/>
                </a:moveTo>
                <a:lnTo>
                  <a:pt x="76201" y="25359"/>
                </a:lnTo>
                <a:lnTo>
                  <a:pt x="152402" y="11429"/>
                </a:lnTo>
                <a:lnTo>
                  <a:pt x="228602" y="3214"/>
                </a:lnTo>
                <a:lnTo>
                  <a:pt x="304802" y="0"/>
                </a:lnTo>
                <a:lnTo>
                  <a:pt x="381002" y="1071"/>
                </a:lnTo>
                <a:lnTo>
                  <a:pt x="457202" y="5714"/>
                </a:lnTo>
                <a:lnTo>
                  <a:pt x="533402" y="13215"/>
                </a:lnTo>
                <a:lnTo>
                  <a:pt x="609601" y="22859"/>
                </a:lnTo>
                <a:lnTo>
                  <a:pt x="685800" y="33931"/>
                </a:lnTo>
                <a:lnTo>
                  <a:pt x="761999" y="45718"/>
                </a:lnTo>
                <a:lnTo>
                  <a:pt x="838199" y="57505"/>
                </a:lnTo>
                <a:lnTo>
                  <a:pt x="914398" y="68578"/>
                </a:lnTo>
                <a:lnTo>
                  <a:pt x="990597" y="78222"/>
                </a:lnTo>
                <a:lnTo>
                  <a:pt x="1066797" y="85722"/>
                </a:lnTo>
                <a:lnTo>
                  <a:pt x="1142997" y="90366"/>
                </a:lnTo>
                <a:lnTo>
                  <a:pt x="1219197" y="91437"/>
                </a:lnTo>
                <a:lnTo>
                  <a:pt x="1295397" y="88223"/>
                </a:lnTo>
                <a:lnTo>
                  <a:pt x="1371597" y="80007"/>
                </a:lnTo>
                <a:lnTo>
                  <a:pt x="1447798" y="66077"/>
                </a:lnTo>
                <a:lnTo>
                  <a:pt x="1523999" y="45718"/>
                </a:lnTo>
                <a:lnTo>
                  <a:pt x="1523999" y="331468"/>
                </a:lnTo>
                <a:lnTo>
                  <a:pt x="1447798" y="351827"/>
                </a:lnTo>
                <a:lnTo>
                  <a:pt x="1371597" y="365757"/>
                </a:lnTo>
                <a:lnTo>
                  <a:pt x="1295397" y="373973"/>
                </a:lnTo>
                <a:lnTo>
                  <a:pt x="1219197" y="377187"/>
                </a:lnTo>
                <a:lnTo>
                  <a:pt x="1142997" y="376116"/>
                </a:lnTo>
                <a:lnTo>
                  <a:pt x="1066797" y="371472"/>
                </a:lnTo>
                <a:lnTo>
                  <a:pt x="990597" y="363972"/>
                </a:lnTo>
                <a:lnTo>
                  <a:pt x="914398" y="354328"/>
                </a:lnTo>
                <a:lnTo>
                  <a:pt x="838199" y="343255"/>
                </a:lnTo>
                <a:lnTo>
                  <a:pt x="761999" y="331468"/>
                </a:lnTo>
                <a:lnTo>
                  <a:pt x="685800" y="319681"/>
                </a:lnTo>
                <a:lnTo>
                  <a:pt x="609601" y="308609"/>
                </a:lnTo>
                <a:lnTo>
                  <a:pt x="533402" y="298965"/>
                </a:lnTo>
                <a:lnTo>
                  <a:pt x="457202" y="291464"/>
                </a:lnTo>
                <a:lnTo>
                  <a:pt x="381002" y="286821"/>
                </a:lnTo>
                <a:lnTo>
                  <a:pt x="304802" y="285749"/>
                </a:lnTo>
                <a:lnTo>
                  <a:pt x="228602" y="288964"/>
                </a:lnTo>
                <a:lnTo>
                  <a:pt x="152402" y="297179"/>
                </a:lnTo>
                <a:lnTo>
                  <a:pt x="76201" y="311109"/>
                </a:lnTo>
                <a:lnTo>
                  <a:pt x="0" y="331468"/>
                </a:lnTo>
                <a:lnTo>
                  <a:pt x="0" y="457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927856" y="4655818"/>
            <a:ext cx="796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airn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62600" y="3049895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1523999" y="285749"/>
                </a:moveTo>
                <a:lnTo>
                  <a:pt x="304802" y="285749"/>
                </a:lnTo>
                <a:lnTo>
                  <a:pt x="381002" y="286822"/>
                </a:lnTo>
                <a:lnTo>
                  <a:pt x="457202" y="291467"/>
                </a:lnTo>
                <a:lnTo>
                  <a:pt x="533402" y="298969"/>
                </a:lnTo>
                <a:lnTo>
                  <a:pt x="609601" y="308614"/>
                </a:lnTo>
                <a:lnTo>
                  <a:pt x="914398" y="354335"/>
                </a:lnTo>
                <a:lnTo>
                  <a:pt x="990597" y="363979"/>
                </a:lnTo>
                <a:lnTo>
                  <a:pt x="1066797" y="371480"/>
                </a:lnTo>
                <a:lnTo>
                  <a:pt x="1142997" y="376122"/>
                </a:lnTo>
                <a:lnTo>
                  <a:pt x="1219197" y="377192"/>
                </a:lnTo>
                <a:lnTo>
                  <a:pt x="1295397" y="373976"/>
                </a:lnTo>
                <a:lnTo>
                  <a:pt x="1371597" y="365759"/>
                </a:lnTo>
                <a:lnTo>
                  <a:pt x="1447798" y="351826"/>
                </a:lnTo>
                <a:lnTo>
                  <a:pt x="1523999" y="331464"/>
                </a:lnTo>
                <a:lnTo>
                  <a:pt x="1523999" y="285749"/>
                </a:lnTo>
                <a:close/>
              </a:path>
              <a:path w="1524000" h="377189">
                <a:moveTo>
                  <a:pt x="304802" y="0"/>
                </a:moveTo>
                <a:lnTo>
                  <a:pt x="228602" y="3213"/>
                </a:lnTo>
                <a:lnTo>
                  <a:pt x="152402" y="11427"/>
                </a:lnTo>
                <a:lnTo>
                  <a:pt x="76201" y="25355"/>
                </a:lnTo>
                <a:lnTo>
                  <a:pt x="0" y="45714"/>
                </a:lnTo>
                <a:lnTo>
                  <a:pt x="0" y="331464"/>
                </a:lnTo>
                <a:lnTo>
                  <a:pt x="76201" y="311105"/>
                </a:lnTo>
                <a:lnTo>
                  <a:pt x="152402" y="297177"/>
                </a:lnTo>
                <a:lnTo>
                  <a:pt x="228602" y="288963"/>
                </a:lnTo>
                <a:lnTo>
                  <a:pt x="304802" y="285749"/>
                </a:lnTo>
                <a:lnTo>
                  <a:pt x="1523999" y="285749"/>
                </a:lnTo>
                <a:lnTo>
                  <a:pt x="1523999" y="91442"/>
                </a:lnTo>
                <a:lnTo>
                  <a:pt x="1219197" y="91442"/>
                </a:lnTo>
                <a:lnTo>
                  <a:pt x="1142997" y="90372"/>
                </a:lnTo>
                <a:lnTo>
                  <a:pt x="1066797" y="85730"/>
                </a:lnTo>
                <a:lnTo>
                  <a:pt x="990597" y="78229"/>
                </a:lnTo>
                <a:lnTo>
                  <a:pt x="914398" y="68585"/>
                </a:lnTo>
                <a:lnTo>
                  <a:pt x="609601" y="22864"/>
                </a:lnTo>
                <a:lnTo>
                  <a:pt x="533402" y="13219"/>
                </a:lnTo>
                <a:lnTo>
                  <a:pt x="457202" y="5717"/>
                </a:lnTo>
                <a:lnTo>
                  <a:pt x="381002" y="1072"/>
                </a:lnTo>
                <a:lnTo>
                  <a:pt x="304802" y="0"/>
                </a:lnTo>
                <a:close/>
              </a:path>
              <a:path w="1524000" h="377189">
                <a:moveTo>
                  <a:pt x="1523999" y="45714"/>
                </a:moveTo>
                <a:lnTo>
                  <a:pt x="1447798" y="66076"/>
                </a:lnTo>
                <a:lnTo>
                  <a:pt x="1371597" y="80009"/>
                </a:lnTo>
                <a:lnTo>
                  <a:pt x="1295397" y="88226"/>
                </a:lnTo>
                <a:lnTo>
                  <a:pt x="1219197" y="91442"/>
                </a:lnTo>
                <a:lnTo>
                  <a:pt x="1523999" y="91442"/>
                </a:lnTo>
                <a:lnTo>
                  <a:pt x="1523999" y="4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62600" y="3049895"/>
            <a:ext cx="1524000" cy="377190"/>
          </a:xfrm>
          <a:custGeom>
            <a:avLst/>
            <a:gdLst/>
            <a:ahLst/>
            <a:cxnLst/>
            <a:rect l="l" t="t" r="r" b="b"/>
            <a:pathLst>
              <a:path w="1524000" h="377189">
                <a:moveTo>
                  <a:pt x="0" y="45714"/>
                </a:moveTo>
                <a:lnTo>
                  <a:pt x="76201" y="25355"/>
                </a:lnTo>
                <a:lnTo>
                  <a:pt x="152402" y="11427"/>
                </a:lnTo>
                <a:lnTo>
                  <a:pt x="228602" y="3213"/>
                </a:lnTo>
                <a:lnTo>
                  <a:pt x="304802" y="0"/>
                </a:lnTo>
                <a:lnTo>
                  <a:pt x="381002" y="1072"/>
                </a:lnTo>
                <a:lnTo>
                  <a:pt x="457202" y="5717"/>
                </a:lnTo>
                <a:lnTo>
                  <a:pt x="533402" y="13219"/>
                </a:lnTo>
                <a:lnTo>
                  <a:pt x="609601" y="22864"/>
                </a:lnTo>
                <a:lnTo>
                  <a:pt x="685800" y="33937"/>
                </a:lnTo>
                <a:lnTo>
                  <a:pt x="761999" y="45725"/>
                </a:lnTo>
                <a:lnTo>
                  <a:pt x="838199" y="57513"/>
                </a:lnTo>
                <a:lnTo>
                  <a:pt x="914398" y="68585"/>
                </a:lnTo>
                <a:lnTo>
                  <a:pt x="990597" y="78229"/>
                </a:lnTo>
                <a:lnTo>
                  <a:pt x="1066797" y="85730"/>
                </a:lnTo>
                <a:lnTo>
                  <a:pt x="1142997" y="90372"/>
                </a:lnTo>
                <a:lnTo>
                  <a:pt x="1219197" y="91442"/>
                </a:lnTo>
                <a:lnTo>
                  <a:pt x="1295397" y="88226"/>
                </a:lnTo>
                <a:lnTo>
                  <a:pt x="1371597" y="80009"/>
                </a:lnTo>
                <a:lnTo>
                  <a:pt x="1447798" y="66076"/>
                </a:lnTo>
                <a:lnTo>
                  <a:pt x="1523999" y="45714"/>
                </a:lnTo>
                <a:lnTo>
                  <a:pt x="1523999" y="331464"/>
                </a:lnTo>
                <a:lnTo>
                  <a:pt x="1447798" y="351826"/>
                </a:lnTo>
                <a:lnTo>
                  <a:pt x="1371597" y="365759"/>
                </a:lnTo>
                <a:lnTo>
                  <a:pt x="1295397" y="373976"/>
                </a:lnTo>
                <a:lnTo>
                  <a:pt x="1219197" y="377192"/>
                </a:lnTo>
                <a:lnTo>
                  <a:pt x="1142997" y="376122"/>
                </a:lnTo>
                <a:lnTo>
                  <a:pt x="1066797" y="371480"/>
                </a:lnTo>
                <a:lnTo>
                  <a:pt x="990597" y="363979"/>
                </a:lnTo>
                <a:lnTo>
                  <a:pt x="914398" y="354335"/>
                </a:lnTo>
                <a:lnTo>
                  <a:pt x="838199" y="343263"/>
                </a:lnTo>
                <a:lnTo>
                  <a:pt x="761999" y="331475"/>
                </a:lnTo>
                <a:lnTo>
                  <a:pt x="685800" y="319687"/>
                </a:lnTo>
                <a:lnTo>
                  <a:pt x="609601" y="308614"/>
                </a:lnTo>
                <a:lnTo>
                  <a:pt x="533402" y="298969"/>
                </a:lnTo>
                <a:lnTo>
                  <a:pt x="457202" y="291467"/>
                </a:lnTo>
                <a:lnTo>
                  <a:pt x="381002" y="286822"/>
                </a:lnTo>
                <a:lnTo>
                  <a:pt x="304802" y="285749"/>
                </a:lnTo>
                <a:lnTo>
                  <a:pt x="228602" y="288963"/>
                </a:lnTo>
                <a:lnTo>
                  <a:pt x="152402" y="297177"/>
                </a:lnTo>
                <a:lnTo>
                  <a:pt x="76201" y="311105"/>
                </a:lnTo>
                <a:lnTo>
                  <a:pt x="0" y="331464"/>
                </a:lnTo>
                <a:lnTo>
                  <a:pt x="0" y="4571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54120" y="3131435"/>
            <a:ext cx="1141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ghp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41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pPr marL="25400">
                <a:lnSpc>
                  <a:spcPct val="100000"/>
                </a:lnSpc>
              </a:pPr>
              <a:t>42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 dirty="0"/>
              <a:t>Co</a:t>
            </a:r>
            <a:r>
              <a:rPr spc="5" dirty="0"/>
              <a:t>n</a:t>
            </a:r>
            <a:r>
              <a:rPr dirty="0"/>
              <a:t>clusi</a:t>
            </a:r>
            <a:r>
              <a:rPr spc="5" dirty="0"/>
              <a:t>o</a:t>
            </a:r>
            <a:r>
              <a:rPr dirty="0"/>
              <a:t>n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No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5" dirty="0"/>
              <a:t>e</a:t>
            </a:r>
            <a:r>
              <a:rPr spc="-15" dirty="0"/>
              <a:t>v</a:t>
            </a:r>
            <a:r>
              <a:rPr spc="-20" dirty="0"/>
              <a:t>iou</a:t>
            </a:r>
            <a:r>
              <a:rPr spc="-15" dirty="0"/>
              <a:t>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/>
              <a:t>memory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schedu</a:t>
            </a:r>
            <a:r>
              <a:rPr spc="-25" dirty="0"/>
              <a:t>l</a:t>
            </a:r>
            <a:r>
              <a:rPr dirty="0"/>
              <a:t>i</a:t>
            </a:r>
            <a:r>
              <a:rPr spc="-30" dirty="0"/>
              <a:t>n</a:t>
            </a:r>
            <a:r>
              <a:rPr spc="-15" dirty="0"/>
              <a:t>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al</a:t>
            </a:r>
            <a:r>
              <a:rPr spc="-40" dirty="0"/>
              <a:t>g</a:t>
            </a:r>
            <a:r>
              <a:rPr spc="-20" dirty="0"/>
              <a:t>or</a:t>
            </a:r>
            <a:r>
              <a:rPr spc="-10" dirty="0"/>
              <a:t>i</a:t>
            </a:r>
            <a:r>
              <a:rPr spc="-20" dirty="0"/>
              <a:t>th</a:t>
            </a:r>
            <a:r>
              <a:rPr spc="-25" dirty="0"/>
              <a:t>m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5" dirty="0"/>
              <a:t>o</a:t>
            </a:r>
            <a:r>
              <a:rPr spc="-15" dirty="0"/>
              <a:t>v</a:t>
            </a:r>
            <a:r>
              <a:rPr spc="-20" dirty="0"/>
              <a:t>ides</a:t>
            </a:r>
          </a:p>
          <a:p>
            <a:pPr marL="355600">
              <a:lnSpc>
                <a:spcPct val="100000"/>
              </a:lnSpc>
            </a:pPr>
            <a:r>
              <a:rPr spc="-20" dirty="0"/>
              <a:t>bot</a:t>
            </a:r>
            <a:r>
              <a:rPr spc="-15" dirty="0"/>
              <a:t>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igh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i="1" spc="-65" dirty="0">
                <a:latin typeface="Calibri"/>
                <a:cs typeface="Calibri"/>
              </a:rPr>
              <a:t>s</a:t>
            </a:r>
            <a:r>
              <a:rPr b="1" i="1" spc="-20" dirty="0">
                <a:latin typeface="Calibri"/>
                <a:cs typeface="Calibri"/>
              </a:rPr>
              <a:t>y</a:t>
            </a:r>
            <a:r>
              <a:rPr b="1" i="1" spc="-50" dirty="0">
                <a:latin typeface="Calibri"/>
                <a:cs typeface="Calibri"/>
              </a:rPr>
              <a:t>s</a:t>
            </a:r>
            <a:r>
              <a:rPr b="1" i="1" spc="-35" dirty="0">
                <a:latin typeface="Calibri"/>
                <a:cs typeface="Calibri"/>
              </a:rPr>
              <a:t>t</a:t>
            </a:r>
            <a:r>
              <a:rPr b="1" i="1" spc="-20" dirty="0">
                <a:latin typeface="Calibri"/>
                <a:cs typeface="Calibri"/>
              </a:rPr>
              <a:t>e</a:t>
            </a:r>
            <a:r>
              <a:rPr b="1" i="1" spc="-25" dirty="0">
                <a:latin typeface="Calibri"/>
                <a:cs typeface="Calibri"/>
              </a:rPr>
              <a:t>m</a:t>
            </a:r>
            <a:r>
              <a:rPr b="1" i="1" spc="-65" dirty="0">
                <a:latin typeface="Times New Roman"/>
                <a:cs typeface="Times New Roman"/>
              </a:rPr>
              <a:t> </a:t>
            </a:r>
            <a:r>
              <a:rPr b="1" i="1" spc="-15" dirty="0">
                <a:latin typeface="Calibri"/>
                <a:cs typeface="Calibri"/>
              </a:rPr>
              <a:t>throughput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b="1" i="1" spc="-25" dirty="0">
                <a:latin typeface="Calibri"/>
                <a:cs typeface="Calibri"/>
              </a:rPr>
              <a:t>f</a:t>
            </a:r>
            <a:r>
              <a:rPr b="1" i="1" spc="-15" dirty="0">
                <a:latin typeface="Calibri"/>
                <a:cs typeface="Calibri"/>
              </a:rPr>
              <a:t>airn</a:t>
            </a:r>
            <a:r>
              <a:rPr b="1" i="1" spc="-30" dirty="0">
                <a:latin typeface="Calibri"/>
                <a:cs typeface="Calibri"/>
              </a:rPr>
              <a:t>e</a:t>
            </a:r>
            <a:r>
              <a:rPr b="1" i="1" spc="-20" dirty="0">
                <a:latin typeface="Calibri"/>
                <a:cs typeface="Calibri"/>
              </a:rPr>
              <a:t>ss</a:t>
            </a: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pc="-2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30" dirty="0"/>
              <a:t>e</a:t>
            </a:r>
            <a:r>
              <a:rPr spc="-15" dirty="0"/>
              <a:t>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us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i</a:t>
            </a:r>
            <a:r>
              <a:rPr spc="-20" dirty="0"/>
              <a:t>ngl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/>
              <a:t>pol</a:t>
            </a:r>
            <a:r>
              <a:rPr dirty="0"/>
              <a:t>i</a:t>
            </a:r>
            <a:r>
              <a:rPr spc="-15" dirty="0"/>
              <a:t>cy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20" dirty="0"/>
              <a:t>o</a:t>
            </a:r>
            <a:r>
              <a:rPr spc="-10" dirty="0"/>
              <a:t>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al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th</a:t>
            </a:r>
            <a:r>
              <a:rPr spc="-60" dirty="0"/>
              <a:t>r</a:t>
            </a:r>
            <a:r>
              <a:rPr spc="-15" dirty="0"/>
              <a:t>eads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60" dirty="0"/>
              <a:t>T</a:t>
            </a:r>
            <a:r>
              <a:rPr spc="-20" dirty="0"/>
              <a:t>C</a:t>
            </a:r>
            <a:r>
              <a:rPr spc="-25" dirty="0"/>
              <a:t>M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g</a:t>
            </a:r>
            <a:r>
              <a:rPr spc="-65" dirty="0"/>
              <a:t>r</a:t>
            </a:r>
            <a:r>
              <a:rPr spc="-5" dirty="0"/>
              <a:t>ou</a:t>
            </a:r>
            <a:r>
              <a:rPr spc="-25" dirty="0"/>
              <a:t>p</a:t>
            </a:r>
            <a:r>
              <a:rPr spc="-15" dirty="0"/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th</a:t>
            </a:r>
            <a:r>
              <a:rPr spc="-60" dirty="0"/>
              <a:t>r</a:t>
            </a:r>
            <a:r>
              <a:rPr spc="-15" dirty="0"/>
              <a:t>eads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40" dirty="0"/>
              <a:t>n</a:t>
            </a:r>
            <a:r>
              <a:rPr spc="-35" dirty="0"/>
              <a:t>t</a:t>
            </a:r>
            <a:r>
              <a:rPr dirty="0"/>
              <a:t>o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45" dirty="0"/>
              <a:t>w</a:t>
            </a:r>
            <a:r>
              <a:rPr dirty="0"/>
              <a:t>o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i="1" spc="-15" dirty="0">
                <a:latin typeface="Calibri"/>
                <a:cs typeface="Calibri"/>
              </a:rPr>
              <a:t>clu</a:t>
            </a:r>
            <a:r>
              <a:rPr b="1" i="1" spc="-60" dirty="0">
                <a:latin typeface="Calibri"/>
                <a:cs typeface="Calibri"/>
              </a:rPr>
              <a:t>s</a:t>
            </a:r>
            <a:r>
              <a:rPr b="1" i="1" spc="-35" dirty="0">
                <a:latin typeface="Calibri"/>
                <a:cs typeface="Calibri"/>
              </a:rPr>
              <a:t>t</a:t>
            </a:r>
            <a:r>
              <a:rPr b="1" i="1" spc="-20" dirty="0">
                <a:latin typeface="Calibri"/>
                <a:cs typeface="Calibri"/>
              </a:rPr>
              <a:t>ers</a:t>
            </a:r>
          </a:p>
          <a:p>
            <a:pPr marL="927100" lvl="1" indent="-457200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927735" algn="l"/>
              </a:tabLst>
            </a:pPr>
            <a:r>
              <a:rPr sz="2600" dirty="0">
                <a:latin typeface="Calibri"/>
                <a:cs typeface="Calibri"/>
              </a:rPr>
              <a:t>Pri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iti</a:t>
            </a:r>
            <a:r>
              <a:rPr sz="2600" spc="-50" dirty="0">
                <a:latin typeface="Calibri"/>
                <a:cs typeface="Calibri"/>
              </a:rPr>
              <a:t>z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4F80BC"/>
                </a:solidFill>
                <a:latin typeface="Calibri"/>
                <a:cs typeface="Calibri"/>
              </a:rPr>
              <a:t>no</a:t>
            </a:r>
            <a:r>
              <a:rPr sz="2600" b="1" i="1" spc="-5" dirty="0">
                <a:solidFill>
                  <a:srgbClr val="4F80BC"/>
                </a:solidFill>
                <a:latin typeface="Calibri"/>
                <a:cs typeface="Calibri"/>
              </a:rPr>
              <a:t>n</a:t>
            </a:r>
            <a:r>
              <a:rPr sz="2600" b="1" i="1" spc="-10" dirty="0">
                <a:solidFill>
                  <a:srgbClr val="4F80BC"/>
                </a:solidFill>
                <a:latin typeface="Calibri"/>
                <a:cs typeface="Calibri"/>
              </a:rPr>
              <a:t>-</a:t>
            </a:r>
            <a:r>
              <a:rPr sz="2600" b="1" i="1" dirty="0">
                <a:solidFill>
                  <a:srgbClr val="4F80BC"/>
                </a:solidFill>
                <a:latin typeface="Calibri"/>
                <a:cs typeface="Calibri"/>
              </a:rPr>
              <a:t>i</a:t>
            </a:r>
            <a:r>
              <a:rPr sz="2600" b="1" i="1" spc="-35" dirty="0">
                <a:solidFill>
                  <a:srgbClr val="4F80BC"/>
                </a:solidFill>
                <a:latin typeface="Calibri"/>
                <a:cs typeface="Calibri"/>
              </a:rPr>
              <a:t>n</a:t>
            </a:r>
            <a:r>
              <a:rPr sz="2600" b="1" i="1" spc="-30" dirty="0">
                <a:solidFill>
                  <a:srgbClr val="4F80BC"/>
                </a:solidFill>
                <a:latin typeface="Calibri"/>
                <a:cs typeface="Calibri"/>
              </a:rPr>
              <a:t>t</a:t>
            </a:r>
            <a:r>
              <a:rPr sz="2600" b="1" i="1" spc="-5" dirty="0">
                <a:solidFill>
                  <a:srgbClr val="4F80BC"/>
                </a:solidFill>
                <a:latin typeface="Calibri"/>
                <a:cs typeface="Calibri"/>
              </a:rPr>
              <a:t>ensiv</a:t>
            </a:r>
            <a:r>
              <a:rPr sz="2600" b="1" i="1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2600" b="1" i="1" spc="-2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oughput</a:t>
            </a:r>
            <a:endParaRPr sz="26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625"/>
              </a:spcBef>
              <a:buFont typeface="Calibri"/>
              <a:buAutoNum type="arabicPeriod"/>
              <a:tabLst>
                <a:tab pos="927735" algn="l"/>
              </a:tabLst>
            </a:pPr>
            <a:r>
              <a:rPr sz="2600" spc="-5" dirty="0">
                <a:latin typeface="Calibri"/>
                <a:cs typeface="Calibri"/>
              </a:rPr>
              <a:t>Shu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ities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2600" b="1" i="1" spc="-35" dirty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2600" b="1" i="1" spc="-3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600" b="1" i="1" spc="-5" dirty="0">
                <a:solidFill>
                  <a:srgbClr val="C0504D"/>
                </a:solidFill>
                <a:latin typeface="Calibri"/>
                <a:cs typeface="Calibri"/>
              </a:rPr>
              <a:t>ensiv</a:t>
            </a:r>
            <a:r>
              <a:rPr sz="2600" b="1" i="1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600" b="1" i="1" spc="-7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airness</a:t>
            </a:r>
            <a:endParaRPr sz="26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625"/>
              </a:spcBef>
              <a:buFont typeface="Calibri"/>
              <a:buAutoNum type="arabicPeriod"/>
              <a:tabLst>
                <a:tab pos="927735" algn="l"/>
              </a:tabLst>
            </a:pPr>
            <a:r>
              <a:rPr sz="2600" spc="-5" dirty="0">
                <a:latin typeface="Calibri"/>
                <a:cs typeface="Calibri"/>
              </a:rPr>
              <a:t>Shu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fa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2600" b="1" i="1" spc="-10" dirty="0">
                <a:solidFill>
                  <a:srgbClr val="006500"/>
                </a:solidFill>
                <a:latin typeface="Calibri"/>
                <a:cs typeface="Calibri"/>
              </a:rPr>
              <a:t>i</a:t>
            </a:r>
            <a:r>
              <a:rPr sz="2600" b="1" i="1" spc="-30" dirty="0">
                <a:solidFill>
                  <a:srgbClr val="006500"/>
                </a:solidFill>
                <a:latin typeface="Calibri"/>
                <a:cs typeface="Calibri"/>
              </a:rPr>
              <a:t>c</a:t>
            </a:r>
            <a:r>
              <a:rPr sz="2600" b="1" i="1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2600" b="1" i="1" spc="-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airness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5600" algn="l"/>
              </a:tabLst>
            </a:pPr>
            <a:r>
              <a:rPr i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i="1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prov</a:t>
            </a:r>
            <a:r>
              <a:rPr i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i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i="1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i="1" spc="-20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677108"/>
          </a:xfrm>
        </p:spPr>
        <p:txBody>
          <a:bodyPr/>
          <a:lstStyle/>
          <a:p>
            <a:r>
              <a:rPr lang="en-US" dirty="0" smtClean="0"/>
              <a:t>How TO IMPLEMENT THIS??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2362200"/>
            <a:ext cx="6400799" cy="2708434"/>
          </a:xfrm>
        </p:spPr>
        <p:txBody>
          <a:bodyPr/>
          <a:lstStyle/>
          <a:p>
            <a:r>
              <a:rPr lang="en-US" sz="8800" dirty="0" smtClean="0">
                <a:solidFill>
                  <a:srgbClr val="002060"/>
                </a:solidFill>
              </a:rPr>
              <a:t>BLUESPEC TECHNOLOGY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77108"/>
          </a:xfrm>
        </p:spPr>
        <p:txBody>
          <a:bodyPr/>
          <a:lstStyle/>
          <a:p>
            <a:r>
              <a:rPr lang="en-US" dirty="0" smtClean="0"/>
              <a:t>WHAT is OUR </a:t>
            </a:r>
            <a:r>
              <a:rPr lang="en-US" b="1" dirty="0" smtClean="0"/>
              <a:t>ROLE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0" y="1600200"/>
            <a:ext cx="9372600" cy="4616648"/>
          </a:xfrm>
        </p:spPr>
        <p:txBody>
          <a:bodyPr/>
          <a:lstStyle/>
          <a:p>
            <a:r>
              <a:rPr lang="en-US" sz="6000" dirty="0" smtClean="0"/>
              <a:t>We are contributors in </a:t>
            </a:r>
            <a:r>
              <a:rPr lang="en-US" sz="6000" b="1" u="sng" dirty="0" smtClean="0"/>
              <a:t>SHAKTI PROCESSORS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It is </a:t>
            </a:r>
            <a:r>
              <a:rPr lang="en-US" sz="6000" b="1" u="sng" dirty="0" smtClean="0"/>
              <a:t>India’s First open source HARDWARE INITIATIVE</a:t>
            </a:r>
            <a:r>
              <a:rPr lang="en-US" sz="6000" dirty="0" smtClean="0"/>
              <a:t>. </a:t>
            </a:r>
            <a:br>
              <a:rPr lang="en-US" sz="6000" dirty="0" smtClean="0"/>
            </a:b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29320" cy="677108"/>
          </a:xfrm>
        </p:spPr>
        <p:txBody>
          <a:bodyPr/>
          <a:lstStyle/>
          <a:p>
            <a:r>
              <a:rPr lang="en-US" dirty="0" smtClean="0"/>
              <a:t>THANK YOU….. 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71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9423" y="1231392"/>
            <a:ext cx="4578350" cy="2731135"/>
          </a:xfrm>
          <a:custGeom>
            <a:avLst/>
            <a:gdLst/>
            <a:ahLst/>
            <a:cxnLst/>
            <a:rect l="l" t="t" r="r" b="b"/>
            <a:pathLst>
              <a:path w="4578350" h="2731135">
                <a:moveTo>
                  <a:pt x="0" y="2731007"/>
                </a:moveTo>
                <a:lnTo>
                  <a:pt x="4578095" y="2731007"/>
                </a:lnTo>
                <a:lnTo>
                  <a:pt x="4578095" y="0"/>
                </a:lnTo>
                <a:lnTo>
                  <a:pt x="0" y="0"/>
                </a:lnTo>
                <a:lnTo>
                  <a:pt x="0" y="273100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3923" y="1231757"/>
            <a:ext cx="190500" cy="2730500"/>
          </a:xfrm>
          <a:custGeom>
            <a:avLst/>
            <a:gdLst/>
            <a:ahLst/>
            <a:cxnLst/>
            <a:rect l="l" t="t" r="r" b="b"/>
            <a:pathLst>
              <a:path w="190500" h="2730500">
                <a:moveTo>
                  <a:pt x="114299" y="171449"/>
                </a:moveTo>
                <a:lnTo>
                  <a:pt x="76199" y="171449"/>
                </a:lnTo>
                <a:lnTo>
                  <a:pt x="76199" y="2729996"/>
                </a:lnTo>
                <a:lnTo>
                  <a:pt x="114299" y="2729996"/>
                </a:lnTo>
                <a:lnTo>
                  <a:pt x="114299" y="171449"/>
                </a:lnTo>
                <a:close/>
              </a:path>
              <a:path w="190500" h="2730500">
                <a:moveTo>
                  <a:pt x="95249" y="0"/>
                </a:moveTo>
                <a:lnTo>
                  <a:pt x="0" y="190499"/>
                </a:lnTo>
                <a:lnTo>
                  <a:pt x="76199" y="190499"/>
                </a:lnTo>
                <a:lnTo>
                  <a:pt x="76199" y="171449"/>
                </a:lnTo>
                <a:lnTo>
                  <a:pt x="180974" y="171449"/>
                </a:lnTo>
                <a:lnTo>
                  <a:pt x="95249" y="0"/>
                </a:lnTo>
                <a:close/>
              </a:path>
              <a:path w="190500" h="2730500">
                <a:moveTo>
                  <a:pt x="180974" y="171449"/>
                </a:moveTo>
                <a:lnTo>
                  <a:pt x="114299" y="171449"/>
                </a:lnTo>
                <a:lnTo>
                  <a:pt x="114299" y="190499"/>
                </a:lnTo>
                <a:lnTo>
                  <a:pt x="190499" y="190499"/>
                </a:lnTo>
                <a:lnTo>
                  <a:pt x="180974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2273" y="396163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2273" y="364007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2273" y="33185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2273" y="299847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2273" y="267690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2273" y="2355342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2273" y="203377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2273" y="171373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2273" y="139217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9173" y="3866519"/>
            <a:ext cx="4578350" cy="190500"/>
          </a:xfrm>
          <a:custGeom>
            <a:avLst/>
            <a:gdLst/>
            <a:ahLst/>
            <a:cxnLst/>
            <a:rect l="l" t="t" r="r" b="b"/>
            <a:pathLst>
              <a:path w="4578350" h="190500">
                <a:moveTo>
                  <a:pt x="4387845" y="0"/>
                </a:moveTo>
                <a:lnTo>
                  <a:pt x="4387845" y="190499"/>
                </a:lnTo>
                <a:lnTo>
                  <a:pt x="4540245" y="114299"/>
                </a:lnTo>
                <a:lnTo>
                  <a:pt x="4407042" y="114299"/>
                </a:lnTo>
                <a:lnTo>
                  <a:pt x="4407042" y="76199"/>
                </a:lnTo>
                <a:lnTo>
                  <a:pt x="4540245" y="76199"/>
                </a:lnTo>
                <a:lnTo>
                  <a:pt x="4387845" y="0"/>
                </a:lnTo>
                <a:close/>
              </a:path>
              <a:path w="4578350" h="190500">
                <a:moveTo>
                  <a:pt x="4387845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4387845" y="114299"/>
                </a:lnTo>
                <a:lnTo>
                  <a:pt x="4387845" y="76199"/>
                </a:lnTo>
                <a:close/>
              </a:path>
              <a:path w="4578350" h="190500">
                <a:moveTo>
                  <a:pt x="4540245" y="76199"/>
                </a:moveTo>
                <a:lnTo>
                  <a:pt x="4407042" y="76199"/>
                </a:lnTo>
                <a:lnTo>
                  <a:pt x="4407042" y="114299"/>
                </a:lnTo>
                <a:lnTo>
                  <a:pt x="4540245" y="114299"/>
                </a:lnTo>
                <a:lnTo>
                  <a:pt x="4578345" y="95249"/>
                </a:lnTo>
                <a:lnTo>
                  <a:pt x="4540245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8661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0766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2870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497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8601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0705" y="3961638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7688" y="1744218"/>
            <a:ext cx="204470" cy="203200"/>
          </a:xfrm>
          <a:custGeom>
            <a:avLst/>
            <a:gdLst/>
            <a:ahLst/>
            <a:cxnLst/>
            <a:rect l="l" t="t" r="r" b="b"/>
            <a:pathLst>
              <a:path w="204469" h="203200">
                <a:moveTo>
                  <a:pt x="102107" y="0"/>
                </a:moveTo>
                <a:lnTo>
                  <a:pt x="0" y="101345"/>
                </a:lnTo>
                <a:lnTo>
                  <a:pt x="102107" y="202691"/>
                </a:lnTo>
                <a:lnTo>
                  <a:pt x="204215" y="101345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7688" y="1744218"/>
            <a:ext cx="204470" cy="203200"/>
          </a:xfrm>
          <a:custGeom>
            <a:avLst/>
            <a:gdLst/>
            <a:ahLst/>
            <a:cxnLst/>
            <a:rect l="l" t="t" r="r" b="b"/>
            <a:pathLst>
              <a:path w="204469" h="203200">
                <a:moveTo>
                  <a:pt x="102107" y="202691"/>
                </a:moveTo>
                <a:lnTo>
                  <a:pt x="0" y="101345"/>
                </a:lnTo>
                <a:lnTo>
                  <a:pt x="102107" y="0"/>
                </a:lnTo>
                <a:lnTo>
                  <a:pt x="204215" y="101345"/>
                </a:lnTo>
                <a:lnTo>
                  <a:pt x="102107" y="2026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0879" y="253746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91"/>
                </a:moveTo>
                <a:lnTo>
                  <a:pt x="202691" y="202691"/>
                </a:lnTo>
                <a:lnTo>
                  <a:pt x="20269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0879" y="253746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91"/>
                </a:moveTo>
                <a:lnTo>
                  <a:pt x="202691" y="202691"/>
                </a:lnTo>
                <a:lnTo>
                  <a:pt x="20269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9143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1114" y="2828544"/>
            <a:ext cx="203200" cy="204470"/>
          </a:xfrm>
          <a:custGeom>
            <a:avLst/>
            <a:gdLst/>
            <a:ahLst/>
            <a:cxnLst/>
            <a:rect l="l" t="t" r="r" b="b"/>
            <a:pathLst>
              <a:path w="203200" h="204469">
                <a:moveTo>
                  <a:pt x="101345" y="0"/>
                </a:moveTo>
                <a:lnTo>
                  <a:pt x="0" y="204215"/>
                </a:lnTo>
                <a:lnTo>
                  <a:pt x="202691" y="204215"/>
                </a:lnTo>
                <a:lnTo>
                  <a:pt x="10134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1114" y="2828544"/>
            <a:ext cx="203200" cy="204470"/>
          </a:xfrm>
          <a:custGeom>
            <a:avLst/>
            <a:gdLst/>
            <a:ahLst/>
            <a:cxnLst/>
            <a:rect l="l" t="t" r="r" b="b"/>
            <a:pathLst>
              <a:path w="203200" h="204469">
                <a:moveTo>
                  <a:pt x="101345" y="0"/>
                </a:moveTo>
                <a:lnTo>
                  <a:pt x="202691" y="204215"/>
                </a:lnTo>
                <a:lnTo>
                  <a:pt x="0" y="204215"/>
                </a:lnTo>
                <a:lnTo>
                  <a:pt x="101345" y="0"/>
                </a:lnTo>
              </a:path>
            </a:pathLst>
          </a:custGeom>
          <a:ln w="9143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7622" y="2172223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90705" y="0"/>
                </a:moveTo>
                <a:lnTo>
                  <a:pt x="51979" y="12369"/>
                </a:lnTo>
                <a:lnTo>
                  <a:pt x="21794" y="39148"/>
                </a:lnTo>
                <a:lnTo>
                  <a:pt x="3660" y="77629"/>
                </a:lnTo>
                <a:lnTo>
                  <a:pt x="0" y="108445"/>
                </a:lnTo>
                <a:lnTo>
                  <a:pt x="2037" y="122445"/>
                </a:lnTo>
                <a:lnTo>
                  <a:pt x="18861" y="159767"/>
                </a:lnTo>
                <a:lnTo>
                  <a:pt x="49249" y="187213"/>
                </a:lnTo>
                <a:lnTo>
                  <a:pt x="89976" y="201101"/>
                </a:lnTo>
                <a:lnTo>
                  <a:pt x="105293" y="202081"/>
                </a:lnTo>
                <a:lnTo>
                  <a:pt x="119738" y="200454"/>
                </a:lnTo>
                <a:lnTo>
                  <a:pt x="158359" y="184449"/>
                </a:lnTo>
                <a:lnTo>
                  <a:pt x="186869" y="154804"/>
                </a:lnTo>
                <a:lnTo>
                  <a:pt x="201365" y="115431"/>
                </a:lnTo>
                <a:lnTo>
                  <a:pt x="202409" y="100822"/>
                </a:lnTo>
                <a:lnTo>
                  <a:pt x="201636" y="88261"/>
                </a:lnTo>
                <a:lnTo>
                  <a:pt x="188641" y="50396"/>
                </a:lnTo>
                <a:lnTo>
                  <a:pt x="161407" y="21001"/>
                </a:lnTo>
                <a:lnTo>
                  <a:pt x="122265" y="3451"/>
                </a:lnTo>
                <a:lnTo>
                  <a:pt x="90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7622" y="2172223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409" y="100822"/>
                </a:moveTo>
                <a:lnTo>
                  <a:pt x="193451" y="142567"/>
                </a:lnTo>
                <a:lnTo>
                  <a:pt x="169179" y="175890"/>
                </a:lnTo>
                <a:lnTo>
                  <a:pt x="133495" y="196876"/>
                </a:lnTo>
                <a:lnTo>
                  <a:pt x="105293" y="202081"/>
                </a:lnTo>
                <a:lnTo>
                  <a:pt x="89976" y="201101"/>
                </a:lnTo>
                <a:lnTo>
                  <a:pt x="49249" y="187213"/>
                </a:lnTo>
                <a:lnTo>
                  <a:pt x="18861" y="159767"/>
                </a:lnTo>
                <a:lnTo>
                  <a:pt x="2037" y="122445"/>
                </a:lnTo>
                <a:lnTo>
                  <a:pt x="0" y="108445"/>
                </a:lnTo>
                <a:lnTo>
                  <a:pt x="900" y="92588"/>
                </a:lnTo>
                <a:lnTo>
                  <a:pt x="14237" y="50809"/>
                </a:lnTo>
                <a:lnTo>
                  <a:pt x="40795" y="19828"/>
                </a:lnTo>
                <a:lnTo>
                  <a:pt x="77064" y="2354"/>
                </a:lnTo>
                <a:lnTo>
                  <a:pt x="90705" y="0"/>
                </a:lnTo>
                <a:lnTo>
                  <a:pt x="106974" y="817"/>
                </a:lnTo>
                <a:lnTo>
                  <a:pt x="149568" y="13668"/>
                </a:lnTo>
                <a:lnTo>
                  <a:pt x="181030" y="39490"/>
                </a:lnTo>
                <a:lnTo>
                  <a:pt x="199030" y="74906"/>
                </a:lnTo>
                <a:lnTo>
                  <a:pt x="202409" y="100822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91674" y="1297038"/>
            <a:ext cx="205740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1260" y="4150350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72883" y="217474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30795" y="2112264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0"/>
                </a:moveTo>
                <a:lnTo>
                  <a:pt x="0" y="63245"/>
                </a:lnTo>
                <a:lnTo>
                  <a:pt x="64007" y="126491"/>
                </a:lnTo>
                <a:lnTo>
                  <a:pt x="128015" y="63245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30795" y="2112264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126491"/>
                </a:moveTo>
                <a:lnTo>
                  <a:pt x="0" y="63245"/>
                </a:lnTo>
                <a:lnTo>
                  <a:pt x="64007" y="0"/>
                </a:lnTo>
                <a:lnTo>
                  <a:pt x="128015" y="63245"/>
                </a:lnTo>
                <a:lnTo>
                  <a:pt x="64007" y="1264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8811" y="249174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2883" y="249174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0795" y="242773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0795" y="242773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126491"/>
                </a:moveTo>
                <a:lnTo>
                  <a:pt x="128015" y="126491"/>
                </a:lnTo>
                <a:lnTo>
                  <a:pt x="128015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9143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2883" y="280720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1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0795" y="2743200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0"/>
                </a:moveTo>
                <a:lnTo>
                  <a:pt x="0" y="126491"/>
                </a:lnTo>
                <a:lnTo>
                  <a:pt x="128015" y="126491"/>
                </a:lnTo>
                <a:lnTo>
                  <a:pt x="64007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0795" y="2743200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64007" y="0"/>
                </a:moveTo>
                <a:lnTo>
                  <a:pt x="128015" y="126491"/>
                </a:lnTo>
                <a:lnTo>
                  <a:pt x="0" y="126491"/>
                </a:lnTo>
                <a:lnTo>
                  <a:pt x="64007" y="0"/>
                </a:lnTo>
              </a:path>
            </a:pathLst>
          </a:custGeom>
          <a:ln w="9143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2883" y="312267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0886" y="305883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59255" y="0"/>
                </a:moveTo>
                <a:lnTo>
                  <a:pt x="21998" y="15832"/>
                </a:lnTo>
                <a:lnTo>
                  <a:pt x="1516" y="52010"/>
                </a:lnTo>
                <a:lnTo>
                  <a:pt x="0" y="67259"/>
                </a:lnTo>
                <a:lnTo>
                  <a:pt x="2319" y="81230"/>
                </a:lnTo>
                <a:lnTo>
                  <a:pt x="25364" y="114610"/>
                </a:lnTo>
                <a:lnTo>
                  <a:pt x="65807" y="127820"/>
                </a:lnTo>
                <a:lnTo>
                  <a:pt x="80087" y="125779"/>
                </a:lnTo>
                <a:lnTo>
                  <a:pt x="114316" y="103258"/>
                </a:lnTo>
                <a:lnTo>
                  <a:pt x="127925" y="63839"/>
                </a:lnTo>
                <a:lnTo>
                  <a:pt x="127675" y="58166"/>
                </a:lnTo>
                <a:lnTo>
                  <a:pt x="111431" y="21516"/>
                </a:lnTo>
                <a:lnTo>
                  <a:pt x="74793" y="1458"/>
                </a:lnTo>
                <a:lnTo>
                  <a:pt x="59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30886" y="305883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7925" y="63839"/>
                </a:moveTo>
                <a:lnTo>
                  <a:pt x="114316" y="103258"/>
                </a:lnTo>
                <a:lnTo>
                  <a:pt x="80087" y="125779"/>
                </a:lnTo>
                <a:lnTo>
                  <a:pt x="65807" y="127820"/>
                </a:lnTo>
                <a:lnTo>
                  <a:pt x="50927" y="126243"/>
                </a:lnTo>
                <a:lnTo>
                  <a:pt x="15322" y="105256"/>
                </a:lnTo>
                <a:lnTo>
                  <a:pt x="0" y="67259"/>
                </a:lnTo>
                <a:lnTo>
                  <a:pt x="1516" y="52010"/>
                </a:lnTo>
                <a:lnTo>
                  <a:pt x="21998" y="15832"/>
                </a:lnTo>
                <a:lnTo>
                  <a:pt x="59255" y="0"/>
                </a:lnTo>
                <a:lnTo>
                  <a:pt x="74793" y="1458"/>
                </a:lnTo>
                <a:lnTo>
                  <a:pt x="111431" y="21516"/>
                </a:lnTo>
                <a:lnTo>
                  <a:pt x="127675" y="58166"/>
                </a:lnTo>
                <a:lnTo>
                  <a:pt x="127925" y="6383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68551" y="4150350"/>
            <a:ext cx="325501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ct val="100000"/>
              </a:lnSpc>
              <a:tabLst>
                <a:tab pos="933450" algn="l"/>
                <a:tab pos="1765300" algn="l"/>
                <a:tab pos="2598420" algn="l"/>
              </a:tabLst>
            </a:pPr>
            <a:r>
              <a:rPr sz="1400" dirty="0">
                <a:latin typeface="Calibri"/>
                <a:cs typeface="Calibri"/>
              </a:rPr>
              <a:t>8.2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8.4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8.6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8.8</a:t>
            </a:r>
            <a:endParaRPr sz="1400">
              <a:latin typeface="Calibri"/>
              <a:cs typeface="Calibri"/>
            </a:endParaRPr>
          </a:p>
          <a:p>
            <a:pPr marL="125095" algn="ctr">
              <a:lnSpc>
                <a:spcPct val="100000"/>
              </a:lnSpc>
              <a:spcBef>
                <a:spcPts val="40"/>
              </a:spcBef>
            </a:pP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oughp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3950" y="4150350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0262" y="1576921"/>
            <a:ext cx="809625" cy="2195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876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airness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ow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31207" y="2057396"/>
            <a:ext cx="687070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800" spc="-5" dirty="0">
                <a:latin typeface="Calibri"/>
                <a:cs typeface="Calibri"/>
              </a:rPr>
              <a:t>FR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TFM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AR</a:t>
            </a:r>
            <a:r>
              <a:rPr sz="1800" dirty="0">
                <a:latin typeface="Calibri"/>
                <a:cs typeface="Calibri"/>
              </a:rPr>
              <a:t>-BS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TLAS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600" u="none" dirty="0"/>
              <a:t>Previous</a:t>
            </a:r>
            <a:r>
              <a:rPr sz="3600" u="none" spc="-15" dirty="0"/>
              <a:t> </a:t>
            </a:r>
            <a:r>
              <a:rPr sz="3600" u="none" dirty="0"/>
              <a:t>Schedul</a:t>
            </a:r>
            <a:r>
              <a:rPr sz="3600" u="none" spc="-15" dirty="0"/>
              <a:t>i</a:t>
            </a:r>
            <a:r>
              <a:rPr sz="3600" u="none" dirty="0"/>
              <a:t>ng</a:t>
            </a:r>
            <a:r>
              <a:rPr sz="3600" u="none" spc="-195" dirty="0"/>
              <a:t> </a:t>
            </a:r>
            <a:r>
              <a:rPr sz="3600" u="none" dirty="0"/>
              <a:t>Algorith</a:t>
            </a:r>
            <a:r>
              <a:rPr sz="3600" u="none" spc="-15" dirty="0"/>
              <a:t>m</a:t>
            </a:r>
            <a:r>
              <a:rPr sz="3600" u="none" dirty="0"/>
              <a:t>s</a:t>
            </a:r>
            <a:r>
              <a:rPr sz="3600" u="none" spc="10" dirty="0"/>
              <a:t> </a:t>
            </a:r>
            <a:r>
              <a:rPr sz="3600" u="none" dirty="0"/>
              <a:t>are Biased</a:t>
            </a:r>
            <a:endParaRPr sz="3600"/>
          </a:p>
        </p:txBody>
      </p:sp>
      <p:sp>
        <p:nvSpPr>
          <p:cNvPr id="49" name="object 49"/>
          <p:cNvSpPr txBox="1"/>
          <p:nvPr/>
        </p:nvSpPr>
        <p:spPr>
          <a:xfrm>
            <a:off x="4533395" y="1527932"/>
            <a:ext cx="198120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20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throug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hput</a:t>
            </a:r>
            <a:endParaRPr sz="20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25903" y="3128769"/>
            <a:ext cx="8661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</a:pP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ness</a:t>
            </a:r>
            <a:r>
              <a:rPr sz="2000" i="1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140" y="5362980"/>
            <a:ext cx="793559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30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3000" i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mem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i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hedu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gor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ithm</a:t>
            </a:r>
            <a:r>
              <a:rPr sz="30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des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bot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2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3000"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4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rness</a:t>
            </a:r>
            <a:r>
              <a:rPr sz="30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000" i="1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i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i="1" spc="-2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30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rou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78357" y="2841498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342899" y="0"/>
                </a:moveTo>
                <a:lnTo>
                  <a:pt x="0" y="342899"/>
                </a:lnTo>
                <a:lnTo>
                  <a:pt x="476249" y="819149"/>
                </a:lnTo>
                <a:lnTo>
                  <a:pt x="304799" y="990599"/>
                </a:lnTo>
                <a:lnTo>
                  <a:pt x="990599" y="990599"/>
                </a:lnTo>
                <a:lnTo>
                  <a:pt x="990599" y="476249"/>
                </a:lnTo>
                <a:lnTo>
                  <a:pt x="819149" y="476249"/>
                </a:lnTo>
                <a:lnTo>
                  <a:pt x="342899" y="0"/>
                </a:lnTo>
                <a:close/>
              </a:path>
              <a:path w="990600" h="990600">
                <a:moveTo>
                  <a:pt x="990599" y="304799"/>
                </a:moveTo>
                <a:lnTo>
                  <a:pt x="819149" y="476249"/>
                </a:lnTo>
                <a:lnTo>
                  <a:pt x="990599" y="476249"/>
                </a:lnTo>
                <a:lnTo>
                  <a:pt x="990599" y="304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8357" y="2841498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342899" y="0"/>
                </a:moveTo>
                <a:lnTo>
                  <a:pt x="819149" y="476249"/>
                </a:lnTo>
                <a:lnTo>
                  <a:pt x="990599" y="304799"/>
                </a:lnTo>
                <a:lnTo>
                  <a:pt x="990599" y="990599"/>
                </a:lnTo>
                <a:lnTo>
                  <a:pt x="304799" y="990599"/>
                </a:lnTo>
                <a:lnTo>
                  <a:pt x="476249" y="819149"/>
                </a:lnTo>
                <a:lnTo>
                  <a:pt x="0" y="342899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9243" y="3084697"/>
            <a:ext cx="645160" cy="631190"/>
          </a:xfrm>
          <a:custGeom>
            <a:avLst/>
            <a:gdLst/>
            <a:ahLst/>
            <a:cxnLst/>
            <a:rect l="l" t="t" r="r" b="b"/>
            <a:pathLst>
              <a:path w="645160" h="631189">
                <a:moveTo>
                  <a:pt x="622919" y="438911"/>
                </a:moveTo>
                <a:lnTo>
                  <a:pt x="613013" y="438911"/>
                </a:lnTo>
                <a:lnTo>
                  <a:pt x="450220" y="600455"/>
                </a:lnTo>
                <a:lnTo>
                  <a:pt x="449701" y="600455"/>
                </a:lnTo>
                <a:lnTo>
                  <a:pt x="449579" y="603503"/>
                </a:lnTo>
                <a:lnTo>
                  <a:pt x="449823" y="606551"/>
                </a:lnTo>
                <a:lnTo>
                  <a:pt x="450585" y="606551"/>
                </a:lnTo>
                <a:lnTo>
                  <a:pt x="451347" y="609599"/>
                </a:lnTo>
                <a:lnTo>
                  <a:pt x="452627" y="609599"/>
                </a:lnTo>
                <a:lnTo>
                  <a:pt x="456163" y="615695"/>
                </a:lnTo>
                <a:lnTo>
                  <a:pt x="458602" y="618743"/>
                </a:lnTo>
                <a:lnTo>
                  <a:pt x="461497" y="621791"/>
                </a:lnTo>
                <a:lnTo>
                  <a:pt x="464545" y="624839"/>
                </a:lnTo>
                <a:lnTo>
                  <a:pt x="467227" y="624839"/>
                </a:lnTo>
                <a:lnTo>
                  <a:pt x="469391" y="627887"/>
                </a:lnTo>
                <a:lnTo>
                  <a:pt x="471556" y="627887"/>
                </a:lnTo>
                <a:lnTo>
                  <a:pt x="473445" y="630935"/>
                </a:lnTo>
                <a:lnTo>
                  <a:pt x="481949" y="630935"/>
                </a:lnTo>
                <a:lnTo>
                  <a:pt x="643127" y="469391"/>
                </a:lnTo>
                <a:lnTo>
                  <a:pt x="644377" y="469391"/>
                </a:lnTo>
                <a:lnTo>
                  <a:pt x="644651" y="466343"/>
                </a:lnTo>
                <a:lnTo>
                  <a:pt x="644530" y="463295"/>
                </a:lnTo>
                <a:lnTo>
                  <a:pt x="643006" y="460247"/>
                </a:lnTo>
                <a:lnTo>
                  <a:pt x="641847" y="460247"/>
                </a:lnTo>
                <a:lnTo>
                  <a:pt x="640079" y="457199"/>
                </a:lnTo>
                <a:lnTo>
                  <a:pt x="638434" y="454151"/>
                </a:lnTo>
                <a:lnTo>
                  <a:pt x="635995" y="451103"/>
                </a:lnTo>
                <a:lnTo>
                  <a:pt x="629899" y="445007"/>
                </a:lnTo>
                <a:lnTo>
                  <a:pt x="627369" y="445007"/>
                </a:lnTo>
                <a:lnTo>
                  <a:pt x="625083" y="441959"/>
                </a:lnTo>
                <a:lnTo>
                  <a:pt x="622919" y="438911"/>
                </a:lnTo>
                <a:close/>
              </a:path>
              <a:path w="645160" h="631189">
                <a:moveTo>
                  <a:pt x="392033" y="426719"/>
                </a:moveTo>
                <a:lnTo>
                  <a:pt x="369295" y="426719"/>
                </a:lnTo>
                <a:lnTo>
                  <a:pt x="362071" y="429767"/>
                </a:lnTo>
                <a:lnTo>
                  <a:pt x="333999" y="466343"/>
                </a:lnTo>
                <a:lnTo>
                  <a:pt x="332993" y="472439"/>
                </a:lnTo>
                <a:lnTo>
                  <a:pt x="333634" y="478535"/>
                </a:lnTo>
                <a:lnTo>
                  <a:pt x="334121" y="484631"/>
                </a:lnTo>
                <a:lnTo>
                  <a:pt x="356103" y="518159"/>
                </a:lnTo>
                <a:lnTo>
                  <a:pt x="378034" y="533399"/>
                </a:lnTo>
                <a:lnTo>
                  <a:pt x="390315" y="533399"/>
                </a:lnTo>
                <a:lnTo>
                  <a:pt x="403097" y="536447"/>
                </a:lnTo>
                <a:lnTo>
                  <a:pt x="394441" y="545591"/>
                </a:lnTo>
                <a:lnTo>
                  <a:pt x="392673" y="545591"/>
                </a:lnTo>
                <a:lnTo>
                  <a:pt x="392795" y="548639"/>
                </a:lnTo>
                <a:lnTo>
                  <a:pt x="393557" y="551687"/>
                </a:lnTo>
                <a:lnTo>
                  <a:pt x="394837" y="551687"/>
                </a:lnTo>
                <a:lnTo>
                  <a:pt x="396239" y="554735"/>
                </a:lnTo>
                <a:lnTo>
                  <a:pt x="398769" y="557783"/>
                </a:lnTo>
                <a:lnTo>
                  <a:pt x="405871" y="563879"/>
                </a:lnTo>
                <a:lnTo>
                  <a:pt x="408675" y="566927"/>
                </a:lnTo>
                <a:lnTo>
                  <a:pt x="410717" y="569975"/>
                </a:lnTo>
                <a:lnTo>
                  <a:pt x="419861" y="569975"/>
                </a:lnTo>
                <a:lnTo>
                  <a:pt x="477327" y="512063"/>
                </a:lnTo>
                <a:lnTo>
                  <a:pt x="402823" y="512063"/>
                </a:lnTo>
                <a:lnTo>
                  <a:pt x="397001" y="509015"/>
                </a:lnTo>
                <a:lnTo>
                  <a:pt x="391149" y="509015"/>
                </a:lnTo>
                <a:lnTo>
                  <a:pt x="386059" y="505967"/>
                </a:lnTo>
                <a:lnTo>
                  <a:pt x="376671" y="496823"/>
                </a:lnTo>
                <a:lnTo>
                  <a:pt x="373867" y="490727"/>
                </a:lnTo>
                <a:lnTo>
                  <a:pt x="373379" y="478535"/>
                </a:lnTo>
                <a:lnTo>
                  <a:pt x="375544" y="475487"/>
                </a:lnTo>
                <a:lnTo>
                  <a:pt x="380116" y="469391"/>
                </a:lnTo>
                <a:lnTo>
                  <a:pt x="382767" y="466343"/>
                </a:lnTo>
                <a:lnTo>
                  <a:pt x="385693" y="466343"/>
                </a:lnTo>
                <a:lnTo>
                  <a:pt x="388741" y="463295"/>
                </a:lnTo>
                <a:lnTo>
                  <a:pt x="444410" y="463295"/>
                </a:lnTo>
                <a:lnTo>
                  <a:pt x="435033" y="454151"/>
                </a:lnTo>
                <a:lnTo>
                  <a:pt x="425393" y="445007"/>
                </a:lnTo>
                <a:lnTo>
                  <a:pt x="415012" y="438911"/>
                </a:lnTo>
                <a:lnTo>
                  <a:pt x="403287" y="432815"/>
                </a:lnTo>
                <a:lnTo>
                  <a:pt x="392033" y="426719"/>
                </a:lnTo>
                <a:close/>
              </a:path>
              <a:path w="645160" h="631189">
                <a:moveTo>
                  <a:pt x="444410" y="463295"/>
                </a:moveTo>
                <a:lnTo>
                  <a:pt x="402579" y="463295"/>
                </a:lnTo>
                <a:lnTo>
                  <a:pt x="406633" y="466343"/>
                </a:lnTo>
                <a:lnTo>
                  <a:pt x="415015" y="472439"/>
                </a:lnTo>
                <a:lnTo>
                  <a:pt x="419740" y="475487"/>
                </a:lnTo>
                <a:lnTo>
                  <a:pt x="424677" y="481583"/>
                </a:lnTo>
                <a:lnTo>
                  <a:pt x="436504" y="493775"/>
                </a:lnTo>
                <a:lnTo>
                  <a:pt x="417819" y="512063"/>
                </a:lnTo>
                <a:lnTo>
                  <a:pt x="477327" y="512063"/>
                </a:lnTo>
                <a:lnTo>
                  <a:pt x="495473" y="493775"/>
                </a:lnTo>
                <a:lnTo>
                  <a:pt x="504076" y="484631"/>
                </a:lnTo>
                <a:lnTo>
                  <a:pt x="510340" y="472439"/>
                </a:lnTo>
                <a:lnTo>
                  <a:pt x="455797" y="472439"/>
                </a:lnTo>
                <a:lnTo>
                  <a:pt x="444410" y="463295"/>
                </a:lnTo>
                <a:close/>
              </a:path>
              <a:path w="645160" h="631189">
                <a:moveTo>
                  <a:pt x="443483" y="374903"/>
                </a:moveTo>
                <a:lnTo>
                  <a:pt x="427207" y="374903"/>
                </a:lnTo>
                <a:lnTo>
                  <a:pt x="425439" y="377951"/>
                </a:lnTo>
                <a:lnTo>
                  <a:pt x="423153" y="377951"/>
                </a:lnTo>
                <a:lnTo>
                  <a:pt x="418703" y="384047"/>
                </a:lnTo>
                <a:lnTo>
                  <a:pt x="417179" y="384047"/>
                </a:lnTo>
                <a:lnTo>
                  <a:pt x="415930" y="387095"/>
                </a:lnTo>
                <a:lnTo>
                  <a:pt x="414527" y="387095"/>
                </a:lnTo>
                <a:lnTo>
                  <a:pt x="413644" y="390143"/>
                </a:lnTo>
                <a:lnTo>
                  <a:pt x="413003" y="390143"/>
                </a:lnTo>
                <a:lnTo>
                  <a:pt x="412363" y="393191"/>
                </a:lnTo>
                <a:lnTo>
                  <a:pt x="412120" y="393191"/>
                </a:lnTo>
                <a:lnTo>
                  <a:pt x="412363" y="396239"/>
                </a:lnTo>
                <a:lnTo>
                  <a:pt x="412882" y="399287"/>
                </a:lnTo>
                <a:lnTo>
                  <a:pt x="415015" y="399287"/>
                </a:lnTo>
                <a:lnTo>
                  <a:pt x="417301" y="402335"/>
                </a:lnTo>
                <a:lnTo>
                  <a:pt x="423793" y="402335"/>
                </a:lnTo>
                <a:lnTo>
                  <a:pt x="427725" y="405383"/>
                </a:lnTo>
                <a:lnTo>
                  <a:pt x="432175" y="405383"/>
                </a:lnTo>
                <a:lnTo>
                  <a:pt x="436625" y="408431"/>
                </a:lnTo>
                <a:lnTo>
                  <a:pt x="441441" y="411479"/>
                </a:lnTo>
                <a:lnTo>
                  <a:pt x="457078" y="420623"/>
                </a:lnTo>
                <a:lnTo>
                  <a:pt x="466069" y="429767"/>
                </a:lnTo>
                <a:lnTo>
                  <a:pt x="468995" y="432815"/>
                </a:lnTo>
                <a:lnTo>
                  <a:pt x="470915" y="435863"/>
                </a:lnTo>
                <a:lnTo>
                  <a:pt x="472683" y="438911"/>
                </a:lnTo>
                <a:lnTo>
                  <a:pt x="473567" y="441959"/>
                </a:lnTo>
                <a:lnTo>
                  <a:pt x="473323" y="451103"/>
                </a:lnTo>
                <a:lnTo>
                  <a:pt x="472318" y="454151"/>
                </a:lnTo>
                <a:lnTo>
                  <a:pt x="470397" y="457199"/>
                </a:lnTo>
                <a:lnTo>
                  <a:pt x="468508" y="460247"/>
                </a:lnTo>
                <a:lnTo>
                  <a:pt x="465825" y="463295"/>
                </a:lnTo>
                <a:lnTo>
                  <a:pt x="455797" y="472439"/>
                </a:lnTo>
                <a:lnTo>
                  <a:pt x="510340" y="472439"/>
                </a:lnTo>
                <a:lnTo>
                  <a:pt x="514235" y="463295"/>
                </a:lnTo>
                <a:lnTo>
                  <a:pt x="514829" y="448055"/>
                </a:lnTo>
                <a:lnTo>
                  <a:pt x="511959" y="438911"/>
                </a:lnTo>
                <a:lnTo>
                  <a:pt x="505109" y="423671"/>
                </a:lnTo>
                <a:lnTo>
                  <a:pt x="497750" y="414527"/>
                </a:lnTo>
                <a:lnTo>
                  <a:pt x="488320" y="405383"/>
                </a:lnTo>
                <a:lnTo>
                  <a:pt x="483473" y="399287"/>
                </a:lnTo>
                <a:lnTo>
                  <a:pt x="478414" y="396239"/>
                </a:lnTo>
                <a:lnTo>
                  <a:pt x="473080" y="393191"/>
                </a:lnTo>
                <a:lnTo>
                  <a:pt x="467867" y="387095"/>
                </a:lnTo>
                <a:lnTo>
                  <a:pt x="462655" y="384047"/>
                </a:lnTo>
                <a:lnTo>
                  <a:pt x="457565" y="380999"/>
                </a:lnTo>
                <a:lnTo>
                  <a:pt x="452506" y="380999"/>
                </a:lnTo>
                <a:lnTo>
                  <a:pt x="447781" y="377951"/>
                </a:lnTo>
                <a:lnTo>
                  <a:pt x="443483" y="374903"/>
                </a:lnTo>
                <a:close/>
              </a:path>
              <a:path w="645160" h="631189">
                <a:moveTo>
                  <a:pt x="301111" y="438911"/>
                </a:moveTo>
                <a:lnTo>
                  <a:pt x="289438" y="438911"/>
                </a:lnTo>
                <a:lnTo>
                  <a:pt x="292729" y="441959"/>
                </a:lnTo>
                <a:lnTo>
                  <a:pt x="300106" y="441959"/>
                </a:lnTo>
                <a:lnTo>
                  <a:pt x="301111" y="438911"/>
                </a:lnTo>
                <a:close/>
              </a:path>
              <a:path w="645160" h="631189">
                <a:moveTo>
                  <a:pt x="327589" y="259079"/>
                </a:moveTo>
                <a:lnTo>
                  <a:pt x="299346" y="259079"/>
                </a:lnTo>
                <a:lnTo>
                  <a:pt x="287633" y="265175"/>
                </a:lnTo>
                <a:lnTo>
                  <a:pt x="273898" y="271271"/>
                </a:lnTo>
                <a:lnTo>
                  <a:pt x="264768" y="277367"/>
                </a:lnTo>
                <a:lnTo>
                  <a:pt x="254841" y="283463"/>
                </a:lnTo>
                <a:lnTo>
                  <a:pt x="243447" y="295655"/>
                </a:lnTo>
                <a:lnTo>
                  <a:pt x="218357" y="338327"/>
                </a:lnTo>
                <a:lnTo>
                  <a:pt x="217070" y="353567"/>
                </a:lnTo>
                <a:lnTo>
                  <a:pt x="218269" y="362711"/>
                </a:lnTo>
                <a:lnTo>
                  <a:pt x="222034" y="374903"/>
                </a:lnTo>
                <a:lnTo>
                  <a:pt x="229393" y="390143"/>
                </a:lnTo>
                <a:lnTo>
                  <a:pt x="236898" y="399287"/>
                </a:lnTo>
                <a:lnTo>
                  <a:pt x="246125" y="408431"/>
                </a:lnTo>
                <a:lnTo>
                  <a:pt x="251581" y="414527"/>
                </a:lnTo>
                <a:lnTo>
                  <a:pt x="256915" y="420623"/>
                </a:lnTo>
                <a:lnTo>
                  <a:pt x="267827" y="426719"/>
                </a:lnTo>
                <a:lnTo>
                  <a:pt x="272795" y="429767"/>
                </a:lnTo>
                <a:lnTo>
                  <a:pt x="277489" y="432815"/>
                </a:lnTo>
                <a:lnTo>
                  <a:pt x="282061" y="435863"/>
                </a:lnTo>
                <a:lnTo>
                  <a:pt x="285993" y="438911"/>
                </a:lnTo>
                <a:lnTo>
                  <a:pt x="304403" y="438911"/>
                </a:lnTo>
                <a:lnTo>
                  <a:pt x="305805" y="435863"/>
                </a:lnTo>
                <a:lnTo>
                  <a:pt x="307085" y="435863"/>
                </a:lnTo>
                <a:lnTo>
                  <a:pt x="308731" y="432815"/>
                </a:lnTo>
                <a:lnTo>
                  <a:pt x="310499" y="432815"/>
                </a:lnTo>
                <a:lnTo>
                  <a:pt x="312541" y="429767"/>
                </a:lnTo>
                <a:lnTo>
                  <a:pt x="314187" y="429767"/>
                </a:lnTo>
                <a:lnTo>
                  <a:pt x="315467" y="426719"/>
                </a:lnTo>
                <a:lnTo>
                  <a:pt x="316595" y="426719"/>
                </a:lnTo>
                <a:lnTo>
                  <a:pt x="317479" y="423671"/>
                </a:lnTo>
                <a:lnTo>
                  <a:pt x="317875" y="423671"/>
                </a:lnTo>
                <a:lnTo>
                  <a:pt x="318241" y="420623"/>
                </a:lnTo>
                <a:lnTo>
                  <a:pt x="317997" y="420623"/>
                </a:lnTo>
                <a:lnTo>
                  <a:pt x="317479" y="417575"/>
                </a:lnTo>
                <a:lnTo>
                  <a:pt x="315467" y="417575"/>
                </a:lnTo>
                <a:lnTo>
                  <a:pt x="313547" y="414527"/>
                </a:lnTo>
                <a:lnTo>
                  <a:pt x="308091" y="414527"/>
                </a:lnTo>
                <a:lnTo>
                  <a:pt x="304799" y="411479"/>
                </a:lnTo>
                <a:lnTo>
                  <a:pt x="300868" y="408431"/>
                </a:lnTo>
                <a:lnTo>
                  <a:pt x="296905" y="408431"/>
                </a:lnTo>
                <a:lnTo>
                  <a:pt x="292486" y="405383"/>
                </a:lnTo>
                <a:lnTo>
                  <a:pt x="282823" y="399287"/>
                </a:lnTo>
                <a:lnTo>
                  <a:pt x="277611" y="393191"/>
                </a:lnTo>
                <a:lnTo>
                  <a:pt x="272277" y="387095"/>
                </a:lnTo>
                <a:lnTo>
                  <a:pt x="266943" y="384047"/>
                </a:lnTo>
                <a:lnTo>
                  <a:pt x="263011" y="377951"/>
                </a:lnTo>
                <a:lnTo>
                  <a:pt x="260603" y="371855"/>
                </a:lnTo>
                <a:lnTo>
                  <a:pt x="258317" y="368807"/>
                </a:lnTo>
                <a:lnTo>
                  <a:pt x="257159" y="362711"/>
                </a:lnTo>
                <a:lnTo>
                  <a:pt x="257434" y="356615"/>
                </a:lnTo>
                <a:lnTo>
                  <a:pt x="257677" y="353567"/>
                </a:lnTo>
                <a:lnTo>
                  <a:pt x="259079" y="347471"/>
                </a:lnTo>
                <a:lnTo>
                  <a:pt x="261853" y="341375"/>
                </a:lnTo>
                <a:lnTo>
                  <a:pt x="264535" y="338327"/>
                </a:lnTo>
                <a:lnTo>
                  <a:pt x="268223" y="332231"/>
                </a:lnTo>
                <a:lnTo>
                  <a:pt x="272917" y="329183"/>
                </a:lnTo>
                <a:lnTo>
                  <a:pt x="314236" y="329183"/>
                </a:lnTo>
                <a:lnTo>
                  <a:pt x="292729" y="307847"/>
                </a:lnTo>
                <a:lnTo>
                  <a:pt x="296661" y="304799"/>
                </a:lnTo>
                <a:lnTo>
                  <a:pt x="305287" y="298703"/>
                </a:lnTo>
                <a:lnTo>
                  <a:pt x="309737" y="295655"/>
                </a:lnTo>
                <a:lnTo>
                  <a:pt x="376780" y="295655"/>
                </a:lnTo>
                <a:lnTo>
                  <a:pt x="371392" y="289559"/>
                </a:lnTo>
                <a:lnTo>
                  <a:pt x="359258" y="277367"/>
                </a:lnTo>
                <a:lnTo>
                  <a:pt x="348955" y="268223"/>
                </a:lnTo>
                <a:lnTo>
                  <a:pt x="337365" y="262127"/>
                </a:lnTo>
                <a:lnTo>
                  <a:pt x="327589" y="259079"/>
                </a:lnTo>
                <a:close/>
              </a:path>
              <a:path w="645160" h="631189">
                <a:moveTo>
                  <a:pt x="616336" y="435863"/>
                </a:moveTo>
                <a:lnTo>
                  <a:pt x="614050" y="438911"/>
                </a:lnTo>
                <a:lnTo>
                  <a:pt x="617707" y="438911"/>
                </a:lnTo>
                <a:lnTo>
                  <a:pt x="616336" y="435863"/>
                </a:lnTo>
                <a:close/>
              </a:path>
              <a:path w="645160" h="631189">
                <a:moveTo>
                  <a:pt x="314236" y="329183"/>
                </a:moveTo>
                <a:lnTo>
                  <a:pt x="272917" y="329183"/>
                </a:lnTo>
                <a:lnTo>
                  <a:pt x="345551" y="399287"/>
                </a:lnTo>
                <a:lnTo>
                  <a:pt x="352531" y="399287"/>
                </a:lnTo>
                <a:lnTo>
                  <a:pt x="356097" y="396239"/>
                </a:lnTo>
                <a:lnTo>
                  <a:pt x="359907" y="393191"/>
                </a:lnTo>
                <a:lnTo>
                  <a:pt x="371534" y="380999"/>
                </a:lnTo>
                <a:lnTo>
                  <a:pt x="378616" y="371855"/>
                </a:lnTo>
                <a:lnTo>
                  <a:pt x="385877" y="359663"/>
                </a:lnTo>
                <a:lnTo>
                  <a:pt x="387629" y="353567"/>
                </a:lnTo>
                <a:lnTo>
                  <a:pt x="338815" y="353567"/>
                </a:lnTo>
                <a:lnTo>
                  <a:pt x="314236" y="329183"/>
                </a:lnTo>
                <a:close/>
              </a:path>
              <a:path w="645160" h="631189">
                <a:moveTo>
                  <a:pt x="376780" y="295655"/>
                </a:moveTo>
                <a:lnTo>
                  <a:pt x="331713" y="295655"/>
                </a:lnTo>
                <a:lnTo>
                  <a:pt x="336163" y="298703"/>
                </a:lnTo>
                <a:lnTo>
                  <a:pt x="340339" y="298703"/>
                </a:lnTo>
                <a:lnTo>
                  <a:pt x="348140" y="307847"/>
                </a:lnTo>
                <a:lnTo>
                  <a:pt x="353137" y="320039"/>
                </a:lnTo>
                <a:lnTo>
                  <a:pt x="353246" y="332231"/>
                </a:lnTo>
                <a:lnTo>
                  <a:pt x="348111" y="344423"/>
                </a:lnTo>
                <a:lnTo>
                  <a:pt x="338815" y="353567"/>
                </a:lnTo>
                <a:lnTo>
                  <a:pt x="387629" y="353567"/>
                </a:lnTo>
                <a:lnTo>
                  <a:pt x="389381" y="347471"/>
                </a:lnTo>
                <a:lnTo>
                  <a:pt x="391128" y="332231"/>
                </a:lnTo>
                <a:lnTo>
                  <a:pt x="389403" y="320039"/>
                </a:lnTo>
                <a:lnTo>
                  <a:pt x="384608" y="307847"/>
                </a:lnTo>
                <a:lnTo>
                  <a:pt x="379474" y="298703"/>
                </a:lnTo>
                <a:lnTo>
                  <a:pt x="376780" y="295655"/>
                </a:lnTo>
                <a:close/>
              </a:path>
              <a:path w="645160" h="631189">
                <a:moveTo>
                  <a:pt x="192500" y="121919"/>
                </a:moveTo>
                <a:lnTo>
                  <a:pt x="166205" y="121919"/>
                </a:lnTo>
                <a:lnTo>
                  <a:pt x="154458" y="128015"/>
                </a:lnTo>
                <a:lnTo>
                  <a:pt x="142234" y="134111"/>
                </a:lnTo>
                <a:lnTo>
                  <a:pt x="132540" y="140207"/>
                </a:lnTo>
                <a:lnTo>
                  <a:pt x="122641" y="146303"/>
                </a:lnTo>
                <a:lnTo>
                  <a:pt x="112338" y="155447"/>
                </a:lnTo>
                <a:lnTo>
                  <a:pt x="89190" y="185927"/>
                </a:lnTo>
                <a:lnTo>
                  <a:pt x="80367" y="222503"/>
                </a:lnTo>
                <a:lnTo>
                  <a:pt x="82728" y="237743"/>
                </a:lnTo>
                <a:lnTo>
                  <a:pt x="105699" y="268223"/>
                </a:lnTo>
                <a:lnTo>
                  <a:pt x="130362" y="277367"/>
                </a:lnTo>
                <a:lnTo>
                  <a:pt x="142718" y="280415"/>
                </a:lnTo>
                <a:lnTo>
                  <a:pt x="156088" y="280415"/>
                </a:lnTo>
                <a:lnTo>
                  <a:pt x="143896" y="292607"/>
                </a:lnTo>
                <a:lnTo>
                  <a:pt x="142981" y="292607"/>
                </a:lnTo>
                <a:lnTo>
                  <a:pt x="142493" y="295655"/>
                </a:lnTo>
                <a:lnTo>
                  <a:pt x="142097" y="295655"/>
                </a:lnTo>
                <a:lnTo>
                  <a:pt x="142372" y="298703"/>
                </a:lnTo>
                <a:lnTo>
                  <a:pt x="142981" y="298703"/>
                </a:lnTo>
                <a:lnTo>
                  <a:pt x="143621" y="301751"/>
                </a:lnTo>
                <a:lnTo>
                  <a:pt x="144658" y="301751"/>
                </a:lnTo>
                <a:lnTo>
                  <a:pt x="146182" y="304799"/>
                </a:lnTo>
                <a:lnTo>
                  <a:pt x="147553" y="304799"/>
                </a:lnTo>
                <a:lnTo>
                  <a:pt x="149595" y="307847"/>
                </a:lnTo>
                <a:lnTo>
                  <a:pt x="152278" y="310895"/>
                </a:lnTo>
                <a:lnTo>
                  <a:pt x="154685" y="313943"/>
                </a:lnTo>
                <a:lnTo>
                  <a:pt x="156850" y="316991"/>
                </a:lnTo>
                <a:lnTo>
                  <a:pt x="160507" y="316991"/>
                </a:lnTo>
                <a:lnTo>
                  <a:pt x="162184" y="320039"/>
                </a:lnTo>
                <a:lnTo>
                  <a:pt x="170047" y="320039"/>
                </a:lnTo>
                <a:lnTo>
                  <a:pt x="237154" y="252983"/>
                </a:lnTo>
                <a:lnTo>
                  <a:pt x="148711" y="252983"/>
                </a:lnTo>
                <a:lnTo>
                  <a:pt x="145267" y="249935"/>
                </a:lnTo>
                <a:lnTo>
                  <a:pt x="139567" y="249935"/>
                </a:lnTo>
                <a:lnTo>
                  <a:pt x="137038" y="246887"/>
                </a:lnTo>
                <a:lnTo>
                  <a:pt x="134599" y="246887"/>
                </a:lnTo>
                <a:lnTo>
                  <a:pt x="132466" y="243839"/>
                </a:lnTo>
                <a:lnTo>
                  <a:pt x="128259" y="237743"/>
                </a:lnTo>
                <a:lnTo>
                  <a:pt x="125729" y="234695"/>
                </a:lnTo>
                <a:lnTo>
                  <a:pt x="125089" y="228599"/>
                </a:lnTo>
                <a:lnTo>
                  <a:pt x="124327" y="225551"/>
                </a:lnTo>
                <a:lnTo>
                  <a:pt x="124846" y="219455"/>
                </a:lnTo>
                <a:lnTo>
                  <a:pt x="126491" y="213359"/>
                </a:lnTo>
                <a:lnTo>
                  <a:pt x="128259" y="210311"/>
                </a:lnTo>
                <a:lnTo>
                  <a:pt x="130942" y="204215"/>
                </a:lnTo>
                <a:lnTo>
                  <a:pt x="134477" y="198119"/>
                </a:lnTo>
                <a:lnTo>
                  <a:pt x="138043" y="195071"/>
                </a:lnTo>
                <a:lnTo>
                  <a:pt x="142097" y="188975"/>
                </a:lnTo>
                <a:lnTo>
                  <a:pt x="146669" y="185927"/>
                </a:lnTo>
                <a:lnTo>
                  <a:pt x="151119" y="179831"/>
                </a:lnTo>
                <a:lnTo>
                  <a:pt x="155691" y="176783"/>
                </a:lnTo>
                <a:lnTo>
                  <a:pt x="160781" y="173735"/>
                </a:lnTo>
                <a:lnTo>
                  <a:pt x="165719" y="170687"/>
                </a:lnTo>
                <a:lnTo>
                  <a:pt x="170809" y="167639"/>
                </a:lnTo>
                <a:lnTo>
                  <a:pt x="175900" y="167639"/>
                </a:lnTo>
                <a:lnTo>
                  <a:pt x="180959" y="164591"/>
                </a:lnTo>
                <a:lnTo>
                  <a:pt x="237369" y="164591"/>
                </a:lnTo>
                <a:lnTo>
                  <a:pt x="234854" y="155447"/>
                </a:lnTo>
                <a:lnTo>
                  <a:pt x="228576" y="146303"/>
                </a:lnTo>
                <a:lnTo>
                  <a:pt x="216773" y="134111"/>
                </a:lnTo>
                <a:lnTo>
                  <a:pt x="206433" y="128015"/>
                </a:lnTo>
                <a:lnTo>
                  <a:pt x="192500" y="121919"/>
                </a:lnTo>
                <a:close/>
              </a:path>
              <a:path w="645160" h="631189">
                <a:moveTo>
                  <a:pt x="237369" y="164591"/>
                </a:moveTo>
                <a:lnTo>
                  <a:pt x="185927" y="164591"/>
                </a:lnTo>
                <a:lnTo>
                  <a:pt x="195833" y="167639"/>
                </a:lnTo>
                <a:lnTo>
                  <a:pt x="200284" y="167639"/>
                </a:lnTo>
                <a:lnTo>
                  <a:pt x="204215" y="173735"/>
                </a:lnTo>
                <a:lnTo>
                  <a:pt x="208666" y="176783"/>
                </a:lnTo>
                <a:lnTo>
                  <a:pt x="211439" y="182879"/>
                </a:lnTo>
                <a:lnTo>
                  <a:pt x="212507" y="188975"/>
                </a:lnTo>
                <a:lnTo>
                  <a:pt x="213321" y="201167"/>
                </a:lnTo>
                <a:lnTo>
                  <a:pt x="212476" y="216407"/>
                </a:lnTo>
                <a:lnTo>
                  <a:pt x="176143" y="252983"/>
                </a:lnTo>
                <a:lnTo>
                  <a:pt x="237154" y="252983"/>
                </a:lnTo>
                <a:lnTo>
                  <a:pt x="310361" y="179831"/>
                </a:lnTo>
                <a:lnTo>
                  <a:pt x="240796" y="179831"/>
                </a:lnTo>
                <a:lnTo>
                  <a:pt x="239045" y="170687"/>
                </a:lnTo>
                <a:lnTo>
                  <a:pt x="237369" y="164591"/>
                </a:lnTo>
                <a:close/>
              </a:path>
              <a:path w="645160" h="631189">
                <a:moveTo>
                  <a:pt x="160385" y="0"/>
                </a:moveTo>
                <a:lnTo>
                  <a:pt x="151363" y="0"/>
                </a:lnTo>
                <a:lnTo>
                  <a:pt x="761" y="152399"/>
                </a:lnTo>
                <a:lnTo>
                  <a:pt x="121" y="152399"/>
                </a:lnTo>
                <a:lnTo>
                  <a:pt x="0" y="155447"/>
                </a:lnTo>
                <a:lnTo>
                  <a:pt x="365" y="155447"/>
                </a:lnTo>
                <a:lnTo>
                  <a:pt x="1249" y="158495"/>
                </a:lnTo>
                <a:lnTo>
                  <a:pt x="2011" y="158495"/>
                </a:lnTo>
                <a:lnTo>
                  <a:pt x="3413" y="161543"/>
                </a:lnTo>
                <a:lnTo>
                  <a:pt x="5212" y="164591"/>
                </a:lnTo>
                <a:lnTo>
                  <a:pt x="6979" y="164591"/>
                </a:lnTo>
                <a:lnTo>
                  <a:pt x="9509" y="167639"/>
                </a:lnTo>
                <a:lnTo>
                  <a:pt x="15727" y="173735"/>
                </a:lnTo>
                <a:lnTo>
                  <a:pt x="18531" y="176783"/>
                </a:lnTo>
                <a:lnTo>
                  <a:pt x="23103" y="179831"/>
                </a:lnTo>
                <a:lnTo>
                  <a:pt x="25145" y="182879"/>
                </a:lnTo>
                <a:lnTo>
                  <a:pt x="33893" y="182879"/>
                </a:lnTo>
                <a:lnTo>
                  <a:pt x="184525" y="30479"/>
                </a:lnTo>
                <a:lnTo>
                  <a:pt x="185165" y="30479"/>
                </a:lnTo>
                <a:lnTo>
                  <a:pt x="185287" y="27431"/>
                </a:lnTo>
                <a:lnTo>
                  <a:pt x="184891" y="27431"/>
                </a:lnTo>
                <a:lnTo>
                  <a:pt x="184129" y="24383"/>
                </a:lnTo>
                <a:lnTo>
                  <a:pt x="183367" y="24383"/>
                </a:lnTo>
                <a:lnTo>
                  <a:pt x="181996" y="21335"/>
                </a:lnTo>
                <a:lnTo>
                  <a:pt x="180197" y="18287"/>
                </a:lnTo>
                <a:lnTo>
                  <a:pt x="178429" y="18287"/>
                </a:lnTo>
                <a:lnTo>
                  <a:pt x="175900" y="15239"/>
                </a:lnTo>
                <a:lnTo>
                  <a:pt x="172699" y="12191"/>
                </a:lnTo>
                <a:lnTo>
                  <a:pt x="169651" y="9143"/>
                </a:lnTo>
                <a:lnTo>
                  <a:pt x="166877" y="6095"/>
                </a:lnTo>
                <a:lnTo>
                  <a:pt x="164591" y="3047"/>
                </a:lnTo>
                <a:lnTo>
                  <a:pt x="162305" y="3047"/>
                </a:lnTo>
                <a:lnTo>
                  <a:pt x="160385" y="0"/>
                </a:lnTo>
                <a:close/>
              </a:path>
              <a:path w="645160" h="631189">
                <a:moveTo>
                  <a:pt x="310774" y="128015"/>
                </a:moveTo>
                <a:lnTo>
                  <a:pt x="300227" y="128015"/>
                </a:lnTo>
                <a:lnTo>
                  <a:pt x="240796" y="179831"/>
                </a:lnTo>
                <a:lnTo>
                  <a:pt x="310361" y="179831"/>
                </a:lnTo>
                <a:lnTo>
                  <a:pt x="331713" y="158495"/>
                </a:lnTo>
                <a:lnTo>
                  <a:pt x="332231" y="155447"/>
                </a:lnTo>
                <a:lnTo>
                  <a:pt x="332475" y="155447"/>
                </a:lnTo>
                <a:lnTo>
                  <a:pt x="332231" y="152399"/>
                </a:lnTo>
                <a:lnTo>
                  <a:pt x="331591" y="152399"/>
                </a:lnTo>
                <a:lnTo>
                  <a:pt x="330829" y="149351"/>
                </a:lnTo>
                <a:lnTo>
                  <a:pt x="329671" y="146303"/>
                </a:lnTo>
                <a:lnTo>
                  <a:pt x="327903" y="146303"/>
                </a:lnTo>
                <a:lnTo>
                  <a:pt x="326257" y="143255"/>
                </a:lnTo>
                <a:lnTo>
                  <a:pt x="323849" y="140207"/>
                </a:lnTo>
                <a:lnTo>
                  <a:pt x="317753" y="134111"/>
                </a:lnTo>
                <a:lnTo>
                  <a:pt x="315193" y="131063"/>
                </a:lnTo>
                <a:lnTo>
                  <a:pt x="313060" y="131063"/>
                </a:lnTo>
                <a:lnTo>
                  <a:pt x="310774" y="128015"/>
                </a:lnTo>
                <a:close/>
              </a:path>
              <a:path w="645160" h="631189">
                <a:moveTo>
                  <a:pt x="305561" y="124967"/>
                </a:moveTo>
                <a:lnTo>
                  <a:pt x="301995" y="124967"/>
                </a:lnTo>
                <a:lnTo>
                  <a:pt x="301111" y="128015"/>
                </a:lnTo>
                <a:lnTo>
                  <a:pt x="307207" y="128015"/>
                </a:lnTo>
                <a:lnTo>
                  <a:pt x="305561" y="124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457200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4267199" y="0"/>
                </a:moveTo>
                <a:lnTo>
                  <a:pt x="4267199" y="152399"/>
                </a:lnTo>
                <a:lnTo>
                  <a:pt x="0" y="152399"/>
                </a:lnTo>
                <a:lnTo>
                  <a:pt x="0" y="457199"/>
                </a:lnTo>
                <a:lnTo>
                  <a:pt x="4267199" y="457199"/>
                </a:lnTo>
                <a:lnTo>
                  <a:pt x="4267199" y="609599"/>
                </a:lnTo>
                <a:lnTo>
                  <a:pt x="4571999" y="304799"/>
                </a:lnTo>
                <a:lnTo>
                  <a:pt x="426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0" y="457200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4267199" y="609599"/>
                </a:moveTo>
                <a:lnTo>
                  <a:pt x="4267199" y="457199"/>
                </a:lnTo>
                <a:lnTo>
                  <a:pt x="0" y="457199"/>
                </a:lnTo>
                <a:lnTo>
                  <a:pt x="0" y="152399"/>
                </a:lnTo>
                <a:lnTo>
                  <a:pt x="4267199" y="152399"/>
                </a:lnTo>
                <a:lnTo>
                  <a:pt x="4267199" y="0"/>
                </a:lnTo>
                <a:lnTo>
                  <a:pt x="4571999" y="304799"/>
                </a:lnTo>
                <a:lnTo>
                  <a:pt x="4267199" y="6095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00" y="12954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609599" y="2400299"/>
                </a:moveTo>
                <a:lnTo>
                  <a:pt x="0" y="2400299"/>
                </a:lnTo>
                <a:lnTo>
                  <a:pt x="304799" y="2705099"/>
                </a:lnTo>
                <a:lnTo>
                  <a:pt x="609599" y="2400299"/>
                </a:lnTo>
                <a:close/>
              </a:path>
              <a:path w="609600" h="2705100">
                <a:moveTo>
                  <a:pt x="457199" y="0"/>
                </a:moveTo>
                <a:lnTo>
                  <a:pt x="152399" y="0"/>
                </a:lnTo>
                <a:lnTo>
                  <a:pt x="152399" y="2400299"/>
                </a:lnTo>
                <a:lnTo>
                  <a:pt x="457199" y="2400299"/>
                </a:lnTo>
                <a:lnTo>
                  <a:pt x="45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400" y="1295400"/>
            <a:ext cx="609600" cy="2705100"/>
          </a:xfrm>
          <a:custGeom>
            <a:avLst/>
            <a:gdLst/>
            <a:ahLst/>
            <a:cxnLst/>
            <a:rect l="l" t="t" r="r" b="b"/>
            <a:pathLst>
              <a:path w="609600" h="2705100">
                <a:moveTo>
                  <a:pt x="0" y="2400299"/>
                </a:moveTo>
                <a:lnTo>
                  <a:pt x="152399" y="2400299"/>
                </a:lnTo>
                <a:lnTo>
                  <a:pt x="152399" y="0"/>
                </a:lnTo>
                <a:lnTo>
                  <a:pt x="457199" y="0"/>
                </a:lnTo>
                <a:lnTo>
                  <a:pt x="457199" y="2400299"/>
                </a:lnTo>
                <a:lnTo>
                  <a:pt x="609599" y="2400299"/>
                </a:lnTo>
                <a:lnTo>
                  <a:pt x="304799" y="2705099"/>
                </a:lnTo>
                <a:lnTo>
                  <a:pt x="0" y="24002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600" y="1828800"/>
            <a:ext cx="3352800" cy="533400"/>
          </a:xfrm>
          <a:custGeom>
            <a:avLst/>
            <a:gdLst/>
            <a:ahLst/>
            <a:cxnLst/>
            <a:rect l="l" t="t" r="r" b="b"/>
            <a:pathLst>
              <a:path w="3352800" h="533400">
                <a:moveTo>
                  <a:pt x="0" y="533399"/>
                </a:moveTo>
                <a:lnTo>
                  <a:pt x="3352799" y="533399"/>
                </a:lnTo>
                <a:lnTo>
                  <a:pt x="33527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600" y="1397913"/>
            <a:ext cx="3124200" cy="431165"/>
          </a:xfrm>
          <a:custGeom>
            <a:avLst/>
            <a:gdLst/>
            <a:ahLst/>
            <a:cxnLst/>
            <a:rect l="l" t="t" r="r" b="b"/>
            <a:pathLst>
              <a:path w="3124200" h="431164">
                <a:moveTo>
                  <a:pt x="0" y="430886"/>
                </a:moveTo>
                <a:lnTo>
                  <a:pt x="3124199" y="430886"/>
                </a:lnTo>
                <a:lnTo>
                  <a:pt x="3124199" y="0"/>
                </a:lnTo>
                <a:lnTo>
                  <a:pt x="0" y="0"/>
                </a:lnTo>
                <a:lnTo>
                  <a:pt x="0" y="43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1397913"/>
            <a:ext cx="3124200" cy="431165"/>
          </a:xfrm>
          <a:custGeom>
            <a:avLst/>
            <a:gdLst/>
            <a:ahLst/>
            <a:cxnLst/>
            <a:rect l="l" t="t" r="r" b="b"/>
            <a:pathLst>
              <a:path w="3124200" h="431164">
                <a:moveTo>
                  <a:pt x="0" y="430886"/>
                </a:moveTo>
                <a:lnTo>
                  <a:pt x="3124199" y="430886"/>
                </a:lnTo>
                <a:lnTo>
                  <a:pt x="3124199" y="0"/>
                </a:lnTo>
                <a:lnTo>
                  <a:pt x="0" y="0"/>
                </a:lnTo>
                <a:lnTo>
                  <a:pt x="0" y="43088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0" y="3931920"/>
            <a:ext cx="1280159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116" y="3938015"/>
            <a:ext cx="1267967" cy="46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4550" y="3957959"/>
            <a:ext cx="11810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4550" y="3957959"/>
            <a:ext cx="1181100" cy="457200"/>
          </a:xfrm>
          <a:custGeom>
            <a:avLst/>
            <a:gdLst/>
            <a:ahLst/>
            <a:cxnLst/>
            <a:rect l="l" t="t" r="r" b="b"/>
            <a:pathLst>
              <a:path w="1181100" h="457200">
                <a:moveTo>
                  <a:pt x="0" y="76199"/>
                </a:moveTo>
                <a:lnTo>
                  <a:pt x="11648" y="35667"/>
                </a:lnTo>
                <a:lnTo>
                  <a:pt x="41948" y="8107"/>
                </a:lnTo>
                <a:lnTo>
                  <a:pt x="76199" y="0"/>
                </a:lnTo>
                <a:lnTo>
                  <a:pt x="1104899" y="0"/>
                </a:lnTo>
                <a:lnTo>
                  <a:pt x="1119389" y="1375"/>
                </a:lnTo>
                <a:lnTo>
                  <a:pt x="1132965" y="5332"/>
                </a:lnTo>
                <a:lnTo>
                  <a:pt x="1165629" y="30149"/>
                </a:lnTo>
                <a:lnTo>
                  <a:pt x="1180769" y="69049"/>
                </a:lnTo>
                <a:lnTo>
                  <a:pt x="1181099" y="76199"/>
                </a:lnTo>
                <a:lnTo>
                  <a:pt x="1181099" y="380999"/>
                </a:lnTo>
                <a:lnTo>
                  <a:pt x="1179719" y="395488"/>
                </a:lnTo>
                <a:lnTo>
                  <a:pt x="1175749" y="409064"/>
                </a:lnTo>
                <a:lnTo>
                  <a:pt x="1150890" y="441728"/>
                </a:lnTo>
                <a:lnTo>
                  <a:pt x="1112029" y="456869"/>
                </a:lnTo>
                <a:lnTo>
                  <a:pt x="1104899" y="457199"/>
                </a:lnTo>
                <a:lnTo>
                  <a:pt x="76199" y="457199"/>
                </a:lnTo>
                <a:lnTo>
                  <a:pt x="61707" y="455819"/>
                </a:lnTo>
                <a:lnTo>
                  <a:pt x="48130" y="451849"/>
                </a:lnTo>
                <a:lnTo>
                  <a:pt x="15468" y="426988"/>
                </a:lnTo>
                <a:lnTo>
                  <a:pt x="330" y="388128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3035" y="3454908"/>
            <a:ext cx="1024127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8464" y="3432047"/>
            <a:ext cx="1031748" cy="390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2316" y="3481699"/>
            <a:ext cx="925561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2316" y="3481699"/>
            <a:ext cx="925830" cy="304800"/>
          </a:xfrm>
          <a:custGeom>
            <a:avLst/>
            <a:gdLst/>
            <a:ahLst/>
            <a:cxnLst/>
            <a:rect l="l" t="t" r="r" b="b"/>
            <a:pathLst>
              <a:path w="925830" h="304800">
                <a:moveTo>
                  <a:pt x="0" y="50810"/>
                </a:moveTo>
                <a:lnTo>
                  <a:pt x="16582" y="13244"/>
                </a:lnTo>
                <a:lnTo>
                  <a:pt x="50791" y="0"/>
                </a:lnTo>
                <a:lnTo>
                  <a:pt x="874782" y="0"/>
                </a:lnTo>
                <a:lnTo>
                  <a:pt x="889072" y="2035"/>
                </a:lnTo>
                <a:lnTo>
                  <a:pt x="901781" y="7759"/>
                </a:lnTo>
                <a:lnTo>
                  <a:pt x="912334" y="16592"/>
                </a:lnTo>
                <a:lnTo>
                  <a:pt x="920156" y="27958"/>
                </a:lnTo>
                <a:lnTo>
                  <a:pt x="924671" y="41281"/>
                </a:lnTo>
                <a:lnTo>
                  <a:pt x="925561" y="50810"/>
                </a:lnTo>
                <a:lnTo>
                  <a:pt x="925561" y="253989"/>
                </a:lnTo>
                <a:lnTo>
                  <a:pt x="923528" y="268282"/>
                </a:lnTo>
                <a:lnTo>
                  <a:pt x="917811" y="280997"/>
                </a:lnTo>
                <a:lnTo>
                  <a:pt x="908985" y="291558"/>
                </a:lnTo>
                <a:lnTo>
                  <a:pt x="897627" y="299387"/>
                </a:lnTo>
                <a:lnTo>
                  <a:pt x="884309" y="303908"/>
                </a:lnTo>
                <a:lnTo>
                  <a:pt x="874782" y="304799"/>
                </a:lnTo>
                <a:lnTo>
                  <a:pt x="50791" y="304799"/>
                </a:lnTo>
                <a:lnTo>
                  <a:pt x="36505" y="302764"/>
                </a:lnTo>
                <a:lnTo>
                  <a:pt x="23796" y="297042"/>
                </a:lnTo>
                <a:lnTo>
                  <a:pt x="13239" y="288211"/>
                </a:lnTo>
                <a:lnTo>
                  <a:pt x="5412" y="276847"/>
                </a:lnTo>
                <a:lnTo>
                  <a:pt x="892" y="263527"/>
                </a:lnTo>
                <a:lnTo>
                  <a:pt x="0" y="253989"/>
                </a:lnTo>
                <a:lnTo>
                  <a:pt x="0" y="5081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432" y="3169920"/>
            <a:ext cx="783336" cy="211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5811" y="3098292"/>
            <a:ext cx="798576" cy="312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3195950"/>
            <a:ext cx="685799" cy="114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3195950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0" y="19049"/>
                </a:moveTo>
                <a:lnTo>
                  <a:pt x="4995" y="6173"/>
                </a:lnTo>
                <a:lnTo>
                  <a:pt x="17263" y="82"/>
                </a:lnTo>
                <a:lnTo>
                  <a:pt x="19049" y="0"/>
                </a:lnTo>
                <a:lnTo>
                  <a:pt x="666749" y="0"/>
                </a:lnTo>
                <a:lnTo>
                  <a:pt x="679622" y="4992"/>
                </a:lnTo>
                <a:lnTo>
                  <a:pt x="685717" y="17261"/>
                </a:lnTo>
                <a:lnTo>
                  <a:pt x="685799" y="19049"/>
                </a:lnTo>
                <a:lnTo>
                  <a:pt x="685799" y="95249"/>
                </a:lnTo>
                <a:lnTo>
                  <a:pt x="680804" y="108126"/>
                </a:lnTo>
                <a:lnTo>
                  <a:pt x="668536" y="114217"/>
                </a:lnTo>
                <a:lnTo>
                  <a:pt x="666749" y="114299"/>
                </a:lnTo>
                <a:lnTo>
                  <a:pt x="19049" y="114299"/>
                </a:lnTo>
                <a:lnTo>
                  <a:pt x="6177" y="109307"/>
                </a:lnTo>
                <a:lnTo>
                  <a:pt x="82" y="97038"/>
                </a:lnTo>
                <a:lnTo>
                  <a:pt x="0" y="95249"/>
                </a:lnTo>
                <a:lnTo>
                  <a:pt x="0" y="1904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6654" y="3120512"/>
            <a:ext cx="222250" cy="1294765"/>
          </a:xfrm>
          <a:custGeom>
            <a:avLst/>
            <a:gdLst/>
            <a:ahLst/>
            <a:cxnLst/>
            <a:rect l="l" t="t" r="r" b="b"/>
            <a:pathLst>
              <a:path w="222250" h="1294764">
                <a:moveTo>
                  <a:pt x="88875" y="222235"/>
                </a:moveTo>
                <a:lnTo>
                  <a:pt x="87511" y="1294647"/>
                </a:lnTo>
                <a:lnTo>
                  <a:pt x="131957" y="1294647"/>
                </a:lnTo>
                <a:lnTo>
                  <a:pt x="133321" y="222284"/>
                </a:lnTo>
                <a:lnTo>
                  <a:pt x="88875" y="222235"/>
                </a:lnTo>
                <a:close/>
              </a:path>
              <a:path w="222250" h="1294764">
                <a:moveTo>
                  <a:pt x="211115" y="200040"/>
                </a:moveTo>
                <a:lnTo>
                  <a:pt x="133349" y="200040"/>
                </a:lnTo>
                <a:lnTo>
                  <a:pt x="133321" y="222284"/>
                </a:lnTo>
                <a:lnTo>
                  <a:pt x="222254" y="222382"/>
                </a:lnTo>
                <a:lnTo>
                  <a:pt x="211115" y="200040"/>
                </a:lnTo>
                <a:close/>
              </a:path>
              <a:path w="222250" h="1294764">
                <a:moveTo>
                  <a:pt x="133349" y="200040"/>
                </a:moveTo>
                <a:lnTo>
                  <a:pt x="88904" y="200040"/>
                </a:lnTo>
                <a:lnTo>
                  <a:pt x="88875" y="222235"/>
                </a:lnTo>
                <a:lnTo>
                  <a:pt x="133321" y="222284"/>
                </a:lnTo>
                <a:lnTo>
                  <a:pt x="133349" y="200040"/>
                </a:lnTo>
                <a:close/>
              </a:path>
              <a:path w="222250" h="1294764">
                <a:moveTo>
                  <a:pt x="111383" y="0"/>
                </a:moveTo>
                <a:lnTo>
                  <a:pt x="0" y="222138"/>
                </a:lnTo>
                <a:lnTo>
                  <a:pt x="88875" y="222235"/>
                </a:lnTo>
                <a:lnTo>
                  <a:pt x="88904" y="200040"/>
                </a:lnTo>
                <a:lnTo>
                  <a:pt x="211115" y="200040"/>
                </a:lnTo>
                <a:lnTo>
                  <a:pt x="111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0269" y="3119750"/>
            <a:ext cx="222250" cy="1296035"/>
          </a:xfrm>
          <a:custGeom>
            <a:avLst/>
            <a:gdLst/>
            <a:ahLst/>
            <a:cxnLst/>
            <a:rect l="l" t="t" r="r" b="b"/>
            <a:pathLst>
              <a:path w="222250" h="1296035">
                <a:moveTo>
                  <a:pt x="133367" y="200040"/>
                </a:moveTo>
                <a:lnTo>
                  <a:pt x="88910" y="200040"/>
                </a:lnTo>
                <a:lnTo>
                  <a:pt x="88910" y="1295415"/>
                </a:lnTo>
                <a:lnTo>
                  <a:pt x="133367" y="1295415"/>
                </a:lnTo>
                <a:lnTo>
                  <a:pt x="133367" y="200040"/>
                </a:lnTo>
                <a:close/>
              </a:path>
              <a:path w="222250" h="1296035">
                <a:moveTo>
                  <a:pt x="111130" y="0"/>
                </a:moveTo>
                <a:lnTo>
                  <a:pt x="0" y="222260"/>
                </a:lnTo>
                <a:lnTo>
                  <a:pt x="88910" y="222260"/>
                </a:lnTo>
                <a:lnTo>
                  <a:pt x="88910" y="200040"/>
                </a:lnTo>
                <a:lnTo>
                  <a:pt x="211150" y="200040"/>
                </a:lnTo>
                <a:lnTo>
                  <a:pt x="111130" y="0"/>
                </a:lnTo>
                <a:close/>
              </a:path>
              <a:path w="222250" h="1296035">
                <a:moveTo>
                  <a:pt x="211150" y="200040"/>
                </a:moveTo>
                <a:lnTo>
                  <a:pt x="133367" y="200040"/>
                </a:lnTo>
                <a:lnTo>
                  <a:pt x="133367" y="222260"/>
                </a:lnTo>
                <a:lnTo>
                  <a:pt x="222260" y="222260"/>
                </a:lnTo>
                <a:lnTo>
                  <a:pt x="211150" y="20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" y="1828800"/>
            <a:ext cx="4343400" cy="533400"/>
          </a:xfrm>
          <a:custGeom>
            <a:avLst/>
            <a:gdLst/>
            <a:ahLst/>
            <a:cxnLst/>
            <a:rect l="l" t="t" r="r" b="b"/>
            <a:pathLst>
              <a:path w="4343400" h="533400">
                <a:moveTo>
                  <a:pt x="0" y="533399"/>
                </a:moveTo>
                <a:lnTo>
                  <a:pt x="4343399" y="533399"/>
                </a:lnTo>
                <a:lnTo>
                  <a:pt x="43433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" y="1397913"/>
            <a:ext cx="3733800" cy="431165"/>
          </a:xfrm>
          <a:custGeom>
            <a:avLst/>
            <a:gdLst/>
            <a:ahLst/>
            <a:cxnLst/>
            <a:rect l="l" t="t" r="r" b="b"/>
            <a:pathLst>
              <a:path w="3733800" h="431164">
                <a:moveTo>
                  <a:pt x="0" y="430886"/>
                </a:moveTo>
                <a:lnTo>
                  <a:pt x="3733799" y="430886"/>
                </a:lnTo>
                <a:lnTo>
                  <a:pt x="3733799" y="0"/>
                </a:lnTo>
                <a:lnTo>
                  <a:pt x="0" y="0"/>
                </a:lnTo>
                <a:lnTo>
                  <a:pt x="0" y="43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6524" y="1497071"/>
            <a:ext cx="7693659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400" algn="ctr">
              <a:lnSpc>
                <a:spcPct val="100000"/>
              </a:lnSpc>
              <a:tabLst>
                <a:tab pos="4555490" algn="l"/>
              </a:tabLst>
            </a:pPr>
            <a:r>
              <a:rPr sz="2200" b="1" i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sz="22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bia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sed</a:t>
            </a:r>
            <a:r>
              <a:rPr sz="22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Calibri"/>
                <a:cs typeface="Calibri"/>
              </a:rPr>
              <a:t>approac</a:t>
            </a:r>
            <a:r>
              <a:rPr sz="2200" i="1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b="1" i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airne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b="1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bia</a:t>
            </a:r>
            <a:r>
              <a:rPr sz="2200" b="1" i="1" spc="-15" dirty="0">
                <a:solidFill>
                  <a:srgbClr val="FFFFFF"/>
                </a:solidFill>
                <a:latin typeface="Calibri"/>
                <a:cs typeface="Calibri"/>
              </a:rPr>
              <a:t>sed</a:t>
            </a:r>
            <a:r>
              <a:rPr sz="22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464883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mor</a:t>
            </a:r>
            <a:r>
              <a:rPr sz="2000" spc="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eads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6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turns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cess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7339" y="451043"/>
            <a:ext cx="85293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8515985" algn="l"/>
              </a:tabLst>
            </a:pPr>
            <a:r>
              <a:rPr/>
              <a:t>Why</a:t>
            </a:r>
            <a:r>
              <a:rPr spc="-25"/>
              <a:t> </a:t>
            </a:r>
            <a:r>
              <a:rPr smtClean="0"/>
              <a:t>d</a:t>
            </a:r>
            <a:r>
              <a:rPr lang="en-US" dirty="0" smtClean="0"/>
              <a:t>id</a:t>
            </a:r>
            <a:r>
              <a:rPr smtClean="0"/>
              <a:t> </a:t>
            </a:r>
            <a:r>
              <a:rPr dirty="0"/>
              <a:t>Previo</a:t>
            </a:r>
            <a:r>
              <a:rPr spc="10" dirty="0"/>
              <a:t>u</a:t>
            </a:r>
            <a:r>
              <a:rPr dirty="0"/>
              <a:t>s</a:t>
            </a:r>
            <a:r>
              <a:rPr spc="-285" dirty="0"/>
              <a:t> </a:t>
            </a:r>
            <a:r>
              <a:rPr dirty="0"/>
              <a:t>Algorit</a:t>
            </a:r>
            <a:r>
              <a:rPr spc="5" dirty="0"/>
              <a:t>h</a:t>
            </a:r>
            <a:r>
              <a:rPr dirty="0"/>
              <a:t>ms</a:t>
            </a:r>
            <a:r>
              <a:rPr spc="-30" dirty="0"/>
              <a:t> </a:t>
            </a:r>
            <a:r>
              <a:rPr dirty="0"/>
              <a:t>Fail? 	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41246" y="3538852"/>
            <a:ext cx="7283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2650" y="2580890"/>
            <a:ext cx="264922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20" dirty="0">
                <a:solidFill>
                  <a:srgbClr val="006532"/>
                </a:solidFill>
                <a:latin typeface="Calibri"/>
                <a:cs typeface="Calibri"/>
              </a:rPr>
              <a:t>Goo</a:t>
            </a:r>
            <a:r>
              <a:rPr sz="2400" b="1" spc="-15" dirty="0">
                <a:solidFill>
                  <a:srgbClr val="006532"/>
                </a:solidFill>
                <a:latin typeface="Calibri"/>
                <a:cs typeface="Calibri"/>
              </a:rPr>
              <a:t>d</a:t>
            </a:r>
            <a:r>
              <a:rPr sz="2400" b="1" spc="-8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6532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006532"/>
                </a:solidFill>
                <a:latin typeface="Calibri"/>
                <a:cs typeface="Calibri"/>
              </a:rPr>
              <a:t>or</a:t>
            </a:r>
            <a:r>
              <a:rPr sz="2400" b="1" spc="-7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532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006532"/>
                </a:solidFill>
                <a:latin typeface="Calibri"/>
                <a:cs typeface="Calibri"/>
              </a:rPr>
              <a:t>h</a:t>
            </a:r>
            <a:r>
              <a:rPr sz="2400" b="1" spc="-30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006532"/>
                </a:solidFill>
                <a:latin typeface="Calibri"/>
                <a:cs typeface="Calibri"/>
              </a:rPr>
              <a:t>oughp</a:t>
            </a:r>
            <a:r>
              <a:rPr sz="2400" b="1" spc="-30" dirty="0">
                <a:solidFill>
                  <a:srgbClr val="006532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006532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1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847" y="3530470"/>
            <a:ext cx="143954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</a:pP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i="1" spc="-1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7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memo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y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i="1" spc="-40" dirty="0">
                <a:latin typeface="Calibri"/>
                <a:cs typeface="Calibri"/>
              </a:rPr>
              <a:t>nt</a:t>
            </a:r>
            <a:r>
              <a:rPr sz="2200" i="1" spc="-15" dirty="0">
                <a:latin typeface="Calibri"/>
                <a:cs typeface="Calibri"/>
              </a:rPr>
              <a:t>en</a:t>
            </a:r>
            <a:r>
              <a:rPr sz="2200" i="1" spc="-25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i="1" spc="-15" dirty="0">
                <a:latin typeface="Calibri"/>
                <a:cs typeface="Calibri"/>
              </a:rPr>
              <a:t>ve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0368" y="3530470"/>
            <a:ext cx="8496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</a:pPr>
            <a:r>
              <a:rPr sz="2200" i="1" spc="-2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gh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pr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5" dirty="0">
                <a:latin typeface="Calibri"/>
                <a:cs typeface="Calibri"/>
              </a:rPr>
              <a:t>or</a:t>
            </a:r>
            <a:r>
              <a:rPr sz="2200" i="1" spc="-10" dirty="0">
                <a:latin typeface="Calibri"/>
                <a:cs typeface="Calibri"/>
              </a:rPr>
              <a:t>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0616" y="2892033"/>
            <a:ext cx="111125" cy="304800"/>
          </a:xfrm>
          <a:custGeom>
            <a:avLst/>
            <a:gdLst/>
            <a:ahLst/>
            <a:cxnLst/>
            <a:rect l="l" t="t" r="r" b="b"/>
            <a:pathLst>
              <a:path w="111125" h="304800">
                <a:moveTo>
                  <a:pt x="55371" y="37898"/>
                </a:moveTo>
                <a:lnTo>
                  <a:pt x="45727" y="54432"/>
                </a:lnTo>
                <a:lnTo>
                  <a:pt x="45719" y="69098"/>
                </a:lnTo>
                <a:lnTo>
                  <a:pt x="45588" y="81533"/>
                </a:lnTo>
                <a:lnTo>
                  <a:pt x="45575" y="94884"/>
                </a:lnTo>
                <a:lnTo>
                  <a:pt x="45483" y="103388"/>
                </a:lnTo>
                <a:lnTo>
                  <a:pt x="45466" y="124327"/>
                </a:lnTo>
                <a:lnTo>
                  <a:pt x="45338" y="132222"/>
                </a:lnTo>
                <a:lnTo>
                  <a:pt x="45338" y="139324"/>
                </a:lnTo>
                <a:lnTo>
                  <a:pt x="45207" y="144658"/>
                </a:lnTo>
                <a:lnTo>
                  <a:pt x="45188" y="149108"/>
                </a:lnTo>
                <a:lnTo>
                  <a:pt x="45089" y="151150"/>
                </a:lnTo>
                <a:lnTo>
                  <a:pt x="44957" y="151272"/>
                </a:lnTo>
                <a:lnTo>
                  <a:pt x="44957" y="152156"/>
                </a:lnTo>
                <a:lnTo>
                  <a:pt x="44826" y="155722"/>
                </a:lnTo>
                <a:lnTo>
                  <a:pt x="44819" y="160019"/>
                </a:lnTo>
                <a:lnTo>
                  <a:pt x="44702" y="165628"/>
                </a:lnTo>
                <a:lnTo>
                  <a:pt x="44576" y="172211"/>
                </a:lnTo>
                <a:lnTo>
                  <a:pt x="44576" y="180472"/>
                </a:lnTo>
                <a:lnTo>
                  <a:pt x="44445" y="189616"/>
                </a:lnTo>
                <a:lnTo>
                  <a:pt x="44445" y="199918"/>
                </a:lnTo>
                <a:lnTo>
                  <a:pt x="44327" y="211073"/>
                </a:lnTo>
                <a:lnTo>
                  <a:pt x="44327" y="248808"/>
                </a:lnTo>
                <a:lnTo>
                  <a:pt x="44195" y="276362"/>
                </a:lnTo>
                <a:lnTo>
                  <a:pt x="44195" y="304678"/>
                </a:lnTo>
                <a:lnTo>
                  <a:pt x="63245" y="304678"/>
                </a:lnTo>
                <a:lnTo>
                  <a:pt x="63245" y="276362"/>
                </a:lnTo>
                <a:lnTo>
                  <a:pt x="63377" y="248808"/>
                </a:lnTo>
                <a:lnTo>
                  <a:pt x="63378" y="211073"/>
                </a:lnTo>
                <a:lnTo>
                  <a:pt x="63495" y="199918"/>
                </a:lnTo>
                <a:lnTo>
                  <a:pt x="63497" y="189616"/>
                </a:lnTo>
                <a:lnTo>
                  <a:pt x="63626" y="180472"/>
                </a:lnTo>
                <a:lnTo>
                  <a:pt x="63632" y="172211"/>
                </a:lnTo>
                <a:lnTo>
                  <a:pt x="63758" y="165628"/>
                </a:lnTo>
                <a:lnTo>
                  <a:pt x="63768" y="159654"/>
                </a:lnTo>
                <a:lnTo>
                  <a:pt x="63876" y="155722"/>
                </a:lnTo>
                <a:lnTo>
                  <a:pt x="63876" y="154320"/>
                </a:lnTo>
                <a:lnTo>
                  <a:pt x="64007" y="153436"/>
                </a:lnTo>
                <a:lnTo>
                  <a:pt x="64118" y="152156"/>
                </a:lnTo>
                <a:lnTo>
                  <a:pt x="64139" y="149108"/>
                </a:lnTo>
                <a:lnTo>
                  <a:pt x="64266" y="144658"/>
                </a:lnTo>
                <a:lnTo>
                  <a:pt x="64388" y="139324"/>
                </a:lnTo>
                <a:lnTo>
                  <a:pt x="64392" y="132222"/>
                </a:lnTo>
                <a:lnTo>
                  <a:pt x="64520" y="124327"/>
                </a:lnTo>
                <a:lnTo>
                  <a:pt x="64534" y="103388"/>
                </a:lnTo>
                <a:lnTo>
                  <a:pt x="64625" y="94884"/>
                </a:lnTo>
                <a:lnTo>
                  <a:pt x="64641" y="81533"/>
                </a:lnTo>
                <a:lnTo>
                  <a:pt x="64769" y="69098"/>
                </a:lnTo>
                <a:lnTo>
                  <a:pt x="64779" y="54023"/>
                </a:lnTo>
                <a:lnTo>
                  <a:pt x="55371" y="37898"/>
                </a:lnTo>
                <a:close/>
              </a:path>
              <a:path w="111125" h="304800">
                <a:moveTo>
                  <a:pt x="55376" y="0"/>
                </a:moveTo>
                <a:lnTo>
                  <a:pt x="0" y="94884"/>
                </a:lnTo>
                <a:lnTo>
                  <a:pt x="1523" y="100705"/>
                </a:lnTo>
                <a:lnTo>
                  <a:pt x="6095" y="103388"/>
                </a:lnTo>
                <a:lnTo>
                  <a:pt x="10667" y="105917"/>
                </a:lnTo>
                <a:lnTo>
                  <a:pt x="16514" y="104393"/>
                </a:lnTo>
                <a:lnTo>
                  <a:pt x="19181" y="99943"/>
                </a:lnTo>
                <a:lnTo>
                  <a:pt x="45727" y="54432"/>
                </a:lnTo>
                <a:lnTo>
                  <a:pt x="45851" y="28468"/>
                </a:lnTo>
                <a:lnTo>
                  <a:pt x="45851" y="18928"/>
                </a:lnTo>
                <a:lnTo>
                  <a:pt x="66420" y="18928"/>
                </a:lnTo>
                <a:lnTo>
                  <a:pt x="55376" y="0"/>
                </a:lnTo>
                <a:close/>
              </a:path>
              <a:path w="111125" h="304800">
                <a:moveTo>
                  <a:pt x="66420" y="18928"/>
                </a:moveTo>
                <a:lnTo>
                  <a:pt x="64901" y="18928"/>
                </a:lnTo>
                <a:lnTo>
                  <a:pt x="64901" y="28468"/>
                </a:lnTo>
                <a:lnTo>
                  <a:pt x="64779" y="54023"/>
                </a:lnTo>
                <a:lnTo>
                  <a:pt x="91571" y="99943"/>
                </a:lnTo>
                <a:lnTo>
                  <a:pt x="94238" y="104393"/>
                </a:lnTo>
                <a:lnTo>
                  <a:pt x="100071" y="105917"/>
                </a:lnTo>
                <a:lnTo>
                  <a:pt x="104643" y="103388"/>
                </a:lnTo>
                <a:lnTo>
                  <a:pt x="109097" y="100705"/>
                </a:lnTo>
                <a:lnTo>
                  <a:pt x="110621" y="94884"/>
                </a:lnTo>
                <a:lnTo>
                  <a:pt x="108072" y="90312"/>
                </a:lnTo>
                <a:lnTo>
                  <a:pt x="66420" y="18928"/>
                </a:lnTo>
                <a:close/>
              </a:path>
              <a:path w="111125" h="304800">
                <a:moveTo>
                  <a:pt x="64901" y="18928"/>
                </a:moveTo>
                <a:lnTo>
                  <a:pt x="45851" y="18928"/>
                </a:lnTo>
                <a:lnTo>
                  <a:pt x="45851" y="28468"/>
                </a:lnTo>
                <a:lnTo>
                  <a:pt x="45727" y="54432"/>
                </a:lnTo>
                <a:lnTo>
                  <a:pt x="55371" y="37898"/>
                </a:lnTo>
                <a:lnTo>
                  <a:pt x="47112" y="23743"/>
                </a:lnTo>
                <a:lnTo>
                  <a:pt x="64901" y="23743"/>
                </a:lnTo>
                <a:lnTo>
                  <a:pt x="64901" y="18928"/>
                </a:lnTo>
                <a:close/>
              </a:path>
              <a:path w="111125" h="304800">
                <a:moveTo>
                  <a:pt x="64901" y="23743"/>
                </a:moveTo>
                <a:lnTo>
                  <a:pt x="63626" y="23743"/>
                </a:lnTo>
                <a:lnTo>
                  <a:pt x="55371" y="37898"/>
                </a:lnTo>
                <a:lnTo>
                  <a:pt x="64779" y="54023"/>
                </a:lnTo>
                <a:lnTo>
                  <a:pt x="64901" y="28468"/>
                </a:lnTo>
                <a:lnTo>
                  <a:pt x="64901" y="23743"/>
                </a:lnTo>
                <a:close/>
              </a:path>
              <a:path w="111125" h="304800">
                <a:moveTo>
                  <a:pt x="63626" y="23743"/>
                </a:moveTo>
                <a:lnTo>
                  <a:pt x="47112" y="23743"/>
                </a:lnTo>
                <a:lnTo>
                  <a:pt x="55371" y="37898"/>
                </a:lnTo>
                <a:lnTo>
                  <a:pt x="63626" y="23743"/>
                </a:lnTo>
                <a:close/>
              </a:path>
            </a:pathLst>
          </a:custGeom>
          <a:solidFill>
            <a:srgbClr val="00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5000" y="420560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18396" y="275581"/>
                </a:moveTo>
                <a:lnTo>
                  <a:pt x="163317" y="275581"/>
                </a:lnTo>
                <a:lnTo>
                  <a:pt x="179582" y="380999"/>
                </a:lnTo>
                <a:lnTo>
                  <a:pt x="218396" y="275581"/>
                </a:lnTo>
                <a:close/>
              </a:path>
              <a:path w="457200" h="381000">
                <a:moveTo>
                  <a:pt x="295323" y="263389"/>
                </a:moveTo>
                <a:lnTo>
                  <a:pt x="222884" y="263389"/>
                </a:lnTo>
                <a:lnTo>
                  <a:pt x="280415" y="348102"/>
                </a:lnTo>
                <a:lnTo>
                  <a:pt x="295323" y="263389"/>
                </a:lnTo>
                <a:close/>
              </a:path>
              <a:path w="457200" h="381000">
                <a:moveTo>
                  <a:pt x="364496" y="255007"/>
                </a:moveTo>
                <a:lnTo>
                  <a:pt x="296798" y="255007"/>
                </a:lnTo>
                <a:lnTo>
                  <a:pt x="384047" y="319146"/>
                </a:lnTo>
                <a:lnTo>
                  <a:pt x="364496" y="255007"/>
                </a:lnTo>
                <a:close/>
              </a:path>
              <a:path w="457200" h="381000">
                <a:moveTo>
                  <a:pt x="361708" y="245863"/>
                </a:moveTo>
                <a:lnTo>
                  <a:pt x="119883" y="245863"/>
                </a:lnTo>
                <a:lnTo>
                  <a:pt x="100833" y="310764"/>
                </a:lnTo>
                <a:lnTo>
                  <a:pt x="163317" y="275581"/>
                </a:lnTo>
                <a:lnTo>
                  <a:pt x="218396" y="275581"/>
                </a:lnTo>
                <a:lnTo>
                  <a:pt x="222884" y="263389"/>
                </a:lnTo>
                <a:lnTo>
                  <a:pt x="295323" y="263389"/>
                </a:lnTo>
                <a:lnTo>
                  <a:pt x="296798" y="255007"/>
                </a:lnTo>
                <a:lnTo>
                  <a:pt x="364496" y="255007"/>
                </a:lnTo>
                <a:lnTo>
                  <a:pt x="361708" y="245863"/>
                </a:lnTo>
                <a:close/>
              </a:path>
              <a:path w="457200" h="381000">
                <a:moveTo>
                  <a:pt x="7869" y="40504"/>
                </a:moveTo>
                <a:lnTo>
                  <a:pt x="97916" y="134361"/>
                </a:lnTo>
                <a:lnTo>
                  <a:pt x="0" y="152018"/>
                </a:lnTo>
                <a:lnTo>
                  <a:pt x="78735" y="207644"/>
                </a:lnTo>
                <a:lnTo>
                  <a:pt x="2798" y="257293"/>
                </a:lnTo>
                <a:lnTo>
                  <a:pt x="119883" y="245863"/>
                </a:lnTo>
                <a:lnTo>
                  <a:pt x="361708" y="245863"/>
                </a:lnTo>
                <a:lnTo>
                  <a:pt x="356366" y="228337"/>
                </a:lnTo>
                <a:lnTo>
                  <a:pt x="446814" y="228337"/>
                </a:lnTo>
                <a:lnTo>
                  <a:pt x="372617" y="184784"/>
                </a:lnTo>
                <a:lnTo>
                  <a:pt x="446531" y="143505"/>
                </a:lnTo>
                <a:lnTo>
                  <a:pt x="353567" y="129027"/>
                </a:lnTo>
                <a:lnTo>
                  <a:pt x="365883" y="111501"/>
                </a:lnTo>
                <a:lnTo>
                  <a:pt x="154817" y="111501"/>
                </a:lnTo>
                <a:lnTo>
                  <a:pt x="7869" y="40504"/>
                </a:lnTo>
                <a:close/>
              </a:path>
              <a:path w="457200" h="381000">
                <a:moveTo>
                  <a:pt x="446814" y="228337"/>
                </a:moveTo>
                <a:lnTo>
                  <a:pt x="356366" y="228337"/>
                </a:lnTo>
                <a:lnTo>
                  <a:pt x="457199" y="234433"/>
                </a:lnTo>
                <a:lnTo>
                  <a:pt x="446814" y="228337"/>
                </a:lnTo>
                <a:close/>
              </a:path>
              <a:path w="457200" h="381000">
                <a:moveTo>
                  <a:pt x="176783" y="40504"/>
                </a:moveTo>
                <a:lnTo>
                  <a:pt x="154817" y="111501"/>
                </a:lnTo>
                <a:lnTo>
                  <a:pt x="365883" y="111501"/>
                </a:lnTo>
                <a:lnTo>
                  <a:pt x="372309" y="102357"/>
                </a:lnTo>
                <a:lnTo>
                  <a:pt x="228599" y="102357"/>
                </a:lnTo>
                <a:lnTo>
                  <a:pt x="176783" y="40504"/>
                </a:lnTo>
                <a:close/>
              </a:path>
              <a:path w="457200" h="381000">
                <a:moveTo>
                  <a:pt x="307335" y="0"/>
                </a:moveTo>
                <a:lnTo>
                  <a:pt x="228599" y="102357"/>
                </a:lnTo>
                <a:lnTo>
                  <a:pt x="372309" y="102357"/>
                </a:lnTo>
                <a:lnTo>
                  <a:pt x="378199" y="93975"/>
                </a:lnTo>
                <a:lnTo>
                  <a:pt x="299597" y="93975"/>
                </a:lnTo>
                <a:lnTo>
                  <a:pt x="307335" y="0"/>
                </a:lnTo>
                <a:close/>
              </a:path>
              <a:path w="457200" h="381000">
                <a:moveTo>
                  <a:pt x="389000" y="78604"/>
                </a:moveTo>
                <a:lnTo>
                  <a:pt x="299597" y="93975"/>
                </a:lnTo>
                <a:lnTo>
                  <a:pt x="378199" y="93975"/>
                </a:lnTo>
                <a:lnTo>
                  <a:pt x="389000" y="786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420560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599" y="102357"/>
                </a:moveTo>
                <a:lnTo>
                  <a:pt x="307335" y="0"/>
                </a:lnTo>
                <a:lnTo>
                  <a:pt x="299597" y="93975"/>
                </a:lnTo>
                <a:lnTo>
                  <a:pt x="389000" y="78604"/>
                </a:lnTo>
                <a:lnTo>
                  <a:pt x="353567" y="129027"/>
                </a:lnTo>
                <a:lnTo>
                  <a:pt x="446531" y="143505"/>
                </a:lnTo>
                <a:lnTo>
                  <a:pt x="372617" y="184784"/>
                </a:lnTo>
                <a:lnTo>
                  <a:pt x="457199" y="234433"/>
                </a:lnTo>
                <a:lnTo>
                  <a:pt x="356366" y="228337"/>
                </a:lnTo>
                <a:lnTo>
                  <a:pt x="384047" y="319146"/>
                </a:lnTo>
                <a:lnTo>
                  <a:pt x="296798" y="255007"/>
                </a:lnTo>
                <a:lnTo>
                  <a:pt x="280415" y="348102"/>
                </a:lnTo>
                <a:lnTo>
                  <a:pt x="222884" y="263389"/>
                </a:lnTo>
                <a:lnTo>
                  <a:pt x="179582" y="380999"/>
                </a:lnTo>
                <a:lnTo>
                  <a:pt x="163317" y="275581"/>
                </a:lnTo>
                <a:lnTo>
                  <a:pt x="100833" y="310764"/>
                </a:lnTo>
                <a:lnTo>
                  <a:pt x="119883" y="245863"/>
                </a:lnTo>
                <a:lnTo>
                  <a:pt x="2798" y="257293"/>
                </a:lnTo>
                <a:lnTo>
                  <a:pt x="78735" y="207644"/>
                </a:lnTo>
                <a:lnTo>
                  <a:pt x="0" y="152018"/>
                </a:lnTo>
                <a:lnTo>
                  <a:pt x="97916" y="134361"/>
                </a:lnTo>
                <a:lnTo>
                  <a:pt x="7869" y="40504"/>
                </a:lnTo>
                <a:lnTo>
                  <a:pt x="154817" y="111501"/>
                </a:lnTo>
                <a:lnTo>
                  <a:pt x="176783" y="40504"/>
                </a:lnTo>
                <a:lnTo>
                  <a:pt x="228599" y="102357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826" y="4646281"/>
            <a:ext cx="33502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i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i="1" spc="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vatio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i="1" spc="-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air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i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09032" y="3550920"/>
            <a:ext cx="1278636" cy="5547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3603" y="3557015"/>
            <a:ext cx="1267968" cy="46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7800" y="3576949"/>
            <a:ext cx="1181099" cy="4572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57800" y="3576949"/>
            <a:ext cx="1181100" cy="457200"/>
          </a:xfrm>
          <a:custGeom>
            <a:avLst/>
            <a:gdLst/>
            <a:ahLst/>
            <a:cxnLst/>
            <a:rect l="l" t="t" r="r" b="b"/>
            <a:pathLst>
              <a:path w="1181100" h="457200">
                <a:moveTo>
                  <a:pt x="0" y="76199"/>
                </a:moveTo>
                <a:lnTo>
                  <a:pt x="11650" y="35675"/>
                </a:lnTo>
                <a:lnTo>
                  <a:pt x="41952" y="8110"/>
                </a:lnTo>
                <a:lnTo>
                  <a:pt x="76199" y="0"/>
                </a:lnTo>
                <a:lnTo>
                  <a:pt x="1104899" y="0"/>
                </a:lnTo>
                <a:lnTo>
                  <a:pt x="1119389" y="1376"/>
                </a:lnTo>
                <a:lnTo>
                  <a:pt x="1132965" y="5334"/>
                </a:lnTo>
                <a:lnTo>
                  <a:pt x="1165629" y="30157"/>
                </a:lnTo>
                <a:lnTo>
                  <a:pt x="1180769" y="69051"/>
                </a:lnTo>
                <a:lnTo>
                  <a:pt x="1181099" y="76199"/>
                </a:lnTo>
                <a:lnTo>
                  <a:pt x="1181099" y="381009"/>
                </a:lnTo>
                <a:lnTo>
                  <a:pt x="1179719" y="395498"/>
                </a:lnTo>
                <a:lnTo>
                  <a:pt x="1175749" y="409073"/>
                </a:lnTo>
                <a:lnTo>
                  <a:pt x="1150890" y="441737"/>
                </a:lnTo>
                <a:lnTo>
                  <a:pt x="1112029" y="456878"/>
                </a:lnTo>
                <a:lnTo>
                  <a:pt x="1104899" y="457209"/>
                </a:lnTo>
                <a:lnTo>
                  <a:pt x="76199" y="457209"/>
                </a:lnTo>
                <a:lnTo>
                  <a:pt x="61710" y="455828"/>
                </a:lnTo>
                <a:lnTo>
                  <a:pt x="48134" y="451858"/>
                </a:lnTo>
                <a:lnTo>
                  <a:pt x="15470" y="426997"/>
                </a:lnTo>
                <a:lnTo>
                  <a:pt x="330" y="388138"/>
                </a:lnTo>
                <a:lnTo>
                  <a:pt x="0" y="381009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96869" y="3688229"/>
            <a:ext cx="9036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84364" y="3627120"/>
            <a:ext cx="1022603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79792" y="3602735"/>
            <a:ext cx="1031748" cy="390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32613" y="3653149"/>
            <a:ext cx="925586" cy="3048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32613" y="3653149"/>
            <a:ext cx="925830" cy="304800"/>
          </a:xfrm>
          <a:custGeom>
            <a:avLst/>
            <a:gdLst/>
            <a:ahLst/>
            <a:cxnLst/>
            <a:rect l="l" t="t" r="r" b="b"/>
            <a:pathLst>
              <a:path w="925829" h="304800">
                <a:moveTo>
                  <a:pt x="0" y="50810"/>
                </a:moveTo>
                <a:lnTo>
                  <a:pt x="16583" y="13249"/>
                </a:lnTo>
                <a:lnTo>
                  <a:pt x="50810" y="0"/>
                </a:lnTo>
                <a:lnTo>
                  <a:pt x="874775" y="0"/>
                </a:lnTo>
                <a:lnTo>
                  <a:pt x="889064" y="2034"/>
                </a:lnTo>
                <a:lnTo>
                  <a:pt x="901776" y="7754"/>
                </a:lnTo>
                <a:lnTo>
                  <a:pt x="912336" y="16583"/>
                </a:lnTo>
                <a:lnTo>
                  <a:pt x="920166" y="27943"/>
                </a:lnTo>
                <a:lnTo>
                  <a:pt x="924690" y="41260"/>
                </a:lnTo>
                <a:lnTo>
                  <a:pt x="925586" y="50810"/>
                </a:lnTo>
                <a:lnTo>
                  <a:pt x="925586" y="254005"/>
                </a:lnTo>
                <a:lnTo>
                  <a:pt x="923551" y="268290"/>
                </a:lnTo>
                <a:lnTo>
                  <a:pt x="917830" y="281001"/>
                </a:lnTo>
                <a:lnTo>
                  <a:pt x="909001" y="291560"/>
                </a:lnTo>
                <a:lnTo>
                  <a:pt x="897639" y="299390"/>
                </a:lnTo>
                <a:lnTo>
                  <a:pt x="884321" y="303914"/>
                </a:lnTo>
                <a:lnTo>
                  <a:pt x="874775" y="304809"/>
                </a:lnTo>
                <a:lnTo>
                  <a:pt x="50810" y="304809"/>
                </a:lnTo>
                <a:lnTo>
                  <a:pt x="36520" y="302773"/>
                </a:lnTo>
                <a:lnTo>
                  <a:pt x="23807" y="297053"/>
                </a:lnTo>
                <a:lnTo>
                  <a:pt x="13248" y="288223"/>
                </a:lnTo>
                <a:lnTo>
                  <a:pt x="5418" y="276863"/>
                </a:lnTo>
                <a:lnTo>
                  <a:pt x="894" y="263548"/>
                </a:lnTo>
                <a:lnTo>
                  <a:pt x="0" y="254005"/>
                </a:lnTo>
                <a:lnTo>
                  <a:pt x="0" y="5081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32324" y="3710175"/>
            <a:ext cx="7283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94347" y="3721608"/>
            <a:ext cx="783335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86728" y="3649979"/>
            <a:ext cx="798576" cy="312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2872" y="3748399"/>
            <a:ext cx="685799" cy="1143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2872" y="3748399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0" y="19049"/>
                </a:moveTo>
                <a:lnTo>
                  <a:pt x="4992" y="6173"/>
                </a:lnTo>
                <a:lnTo>
                  <a:pt x="17261" y="82"/>
                </a:lnTo>
                <a:lnTo>
                  <a:pt x="19049" y="0"/>
                </a:lnTo>
                <a:lnTo>
                  <a:pt x="666749" y="0"/>
                </a:lnTo>
                <a:lnTo>
                  <a:pt x="679626" y="4992"/>
                </a:lnTo>
                <a:lnTo>
                  <a:pt x="685717" y="17261"/>
                </a:lnTo>
                <a:lnTo>
                  <a:pt x="685799" y="19049"/>
                </a:lnTo>
                <a:lnTo>
                  <a:pt x="685799" y="95259"/>
                </a:lnTo>
                <a:lnTo>
                  <a:pt x="680807" y="108131"/>
                </a:lnTo>
                <a:lnTo>
                  <a:pt x="668538" y="114226"/>
                </a:lnTo>
                <a:lnTo>
                  <a:pt x="666749" y="114309"/>
                </a:lnTo>
                <a:lnTo>
                  <a:pt x="19049" y="114309"/>
                </a:lnTo>
                <a:lnTo>
                  <a:pt x="6173" y="109313"/>
                </a:lnTo>
                <a:lnTo>
                  <a:pt x="82" y="97045"/>
                </a:lnTo>
                <a:lnTo>
                  <a:pt x="0" y="95259"/>
                </a:lnTo>
                <a:lnTo>
                  <a:pt x="0" y="1904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09415" y="3731130"/>
            <a:ext cx="555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57915" y="3119750"/>
            <a:ext cx="2395855" cy="304800"/>
          </a:xfrm>
          <a:custGeom>
            <a:avLst/>
            <a:gdLst/>
            <a:ahLst/>
            <a:cxnLst/>
            <a:rect l="l" t="t" r="r" b="b"/>
            <a:pathLst>
              <a:path w="2395854" h="304800">
                <a:moveTo>
                  <a:pt x="0" y="152399"/>
                </a:moveTo>
                <a:lnTo>
                  <a:pt x="34807" y="115770"/>
                </a:lnTo>
                <a:lnTo>
                  <a:pt x="94118" y="93071"/>
                </a:lnTo>
                <a:lnTo>
                  <a:pt x="133681" y="82355"/>
                </a:lnTo>
                <a:lnTo>
                  <a:pt x="179438" y="72114"/>
                </a:lnTo>
                <a:lnTo>
                  <a:pt x="231082" y="62386"/>
                </a:lnTo>
                <a:lnTo>
                  <a:pt x="288303" y="53212"/>
                </a:lnTo>
                <a:lnTo>
                  <a:pt x="350794" y="44630"/>
                </a:lnTo>
                <a:lnTo>
                  <a:pt x="418246" y="36679"/>
                </a:lnTo>
                <a:lnTo>
                  <a:pt x="490352" y="29399"/>
                </a:lnTo>
                <a:lnTo>
                  <a:pt x="566803" y="22828"/>
                </a:lnTo>
                <a:lnTo>
                  <a:pt x="647291" y="17007"/>
                </a:lnTo>
                <a:lnTo>
                  <a:pt x="731508" y="11973"/>
                </a:lnTo>
                <a:lnTo>
                  <a:pt x="819146" y="7767"/>
                </a:lnTo>
                <a:lnTo>
                  <a:pt x="909896" y="4428"/>
                </a:lnTo>
                <a:lnTo>
                  <a:pt x="1003451" y="1994"/>
                </a:lnTo>
                <a:lnTo>
                  <a:pt x="1099502" y="505"/>
                </a:lnTo>
                <a:lnTo>
                  <a:pt x="1197742" y="0"/>
                </a:lnTo>
                <a:lnTo>
                  <a:pt x="1295964" y="505"/>
                </a:lnTo>
                <a:lnTo>
                  <a:pt x="1392002" y="1994"/>
                </a:lnTo>
                <a:lnTo>
                  <a:pt x="1485547" y="4428"/>
                </a:lnTo>
                <a:lnTo>
                  <a:pt x="1576290" y="7767"/>
                </a:lnTo>
                <a:lnTo>
                  <a:pt x="1663924" y="11973"/>
                </a:lnTo>
                <a:lnTo>
                  <a:pt x="1748138" y="17007"/>
                </a:lnTo>
                <a:lnTo>
                  <a:pt x="1828626" y="22828"/>
                </a:lnTo>
                <a:lnTo>
                  <a:pt x="1905078" y="29399"/>
                </a:lnTo>
                <a:lnTo>
                  <a:pt x="1977187" y="36679"/>
                </a:lnTo>
                <a:lnTo>
                  <a:pt x="2044644" y="44630"/>
                </a:lnTo>
                <a:lnTo>
                  <a:pt x="2107139" y="53212"/>
                </a:lnTo>
                <a:lnTo>
                  <a:pt x="2164366" y="62386"/>
                </a:lnTo>
                <a:lnTo>
                  <a:pt x="2216016" y="72114"/>
                </a:lnTo>
                <a:lnTo>
                  <a:pt x="2261779" y="82355"/>
                </a:lnTo>
                <a:lnTo>
                  <a:pt x="2301348" y="93071"/>
                </a:lnTo>
                <a:lnTo>
                  <a:pt x="2360670" y="115770"/>
                </a:lnTo>
                <a:lnTo>
                  <a:pt x="2391513" y="139898"/>
                </a:lnTo>
                <a:lnTo>
                  <a:pt x="2395484" y="152399"/>
                </a:lnTo>
                <a:lnTo>
                  <a:pt x="2391513" y="164905"/>
                </a:lnTo>
                <a:lnTo>
                  <a:pt x="2379805" y="177131"/>
                </a:lnTo>
                <a:lnTo>
                  <a:pt x="2334414" y="200588"/>
                </a:lnTo>
                <a:lnTo>
                  <a:pt x="2261779" y="222457"/>
                </a:lnTo>
                <a:lnTo>
                  <a:pt x="2216016" y="232699"/>
                </a:lnTo>
                <a:lnTo>
                  <a:pt x="2164366" y="242426"/>
                </a:lnTo>
                <a:lnTo>
                  <a:pt x="2107139" y="251599"/>
                </a:lnTo>
                <a:lnTo>
                  <a:pt x="2044644" y="260181"/>
                </a:lnTo>
                <a:lnTo>
                  <a:pt x="1977187" y="268130"/>
                </a:lnTo>
                <a:lnTo>
                  <a:pt x="1905078" y="275409"/>
                </a:lnTo>
                <a:lnTo>
                  <a:pt x="1828626" y="281978"/>
                </a:lnTo>
                <a:lnTo>
                  <a:pt x="1748138" y="287798"/>
                </a:lnTo>
                <a:lnTo>
                  <a:pt x="1663924" y="292830"/>
                </a:lnTo>
                <a:lnTo>
                  <a:pt x="1576290" y="297035"/>
                </a:lnTo>
                <a:lnTo>
                  <a:pt x="1485547" y="300373"/>
                </a:lnTo>
                <a:lnTo>
                  <a:pt x="1392002" y="302806"/>
                </a:lnTo>
                <a:lnTo>
                  <a:pt x="1295964" y="304295"/>
                </a:lnTo>
                <a:lnTo>
                  <a:pt x="1197742" y="304799"/>
                </a:lnTo>
                <a:lnTo>
                  <a:pt x="1099502" y="304295"/>
                </a:lnTo>
                <a:lnTo>
                  <a:pt x="1003451" y="302806"/>
                </a:lnTo>
                <a:lnTo>
                  <a:pt x="909896" y="300373"/>
                </a:lnTo>
                <a:lnTo>
                  <a:pt x="819146" y="297035"/>
                </a:lnTo>
                <a:lnTo>
                  <a:pt x="731508" y="292830"/>
                </a:lnTo>
                <a:lnTo>
                  <a:pt x="647291" y="287798"/>
                </a:lnTo>
                <a:lnTo>
                  <a:pt x="566803" y="281978"/>
                </a:lnTo>
                <a:lnTo>
                  <a:pt x="490352" y="275409"/>
                </a:lnTo>
                <a:lnTo>
                  <a:pt x="418246" y="268130"/>
                </a:lnTo>
                <a:lnTo>
                  <a:pt x="350794" y="260181"/>
                </a:lnTo>
                <a:lnTo>
                  <a:pt x="288303" y="251599"/>
                </a:lnTo>
                <a:lnTo>
                  <a:pt x="231082" y="242426"/>
                </a:lnTo>
                <a:lnTo>
                  <a:pt x="179438" y="232699"/>
                </a:lnTo>
                <a:lnTo>
                  <a:pt x="133681" y="222457"/>
                </a:lnTo>
                <a:lnTo>
                  <a:pt x="94118" y="211741"/>
                </a:lnTo>
                <a:lnTo>
                  <a:pt x="34807" y="189039"/>
                </a:lnTo>
                <a:lnTo>
                  <a:pt x="3970" y="164905"/>
                </a:lnTo>
                <a:lnTo>
                  <a:pt x="0" y="152399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17557" y="3025018"/>
            <a:ext cx="191135" cy="189230"/>
          </a:xfrm>
          <a:custGeom>
            <a:avLst/>
            <a:gdLst/>
            <a:ahLst/>
            <a:cxnLst/>
            <a:rect l="l" t="t" r="r" b="b"/>
            <a:pathLst>
              <a:path w="191134" h="189230">
                <a:moveTo>
                  <a:pt x="179606" y="0"/>
                </a:moveTo>
                <a:lnTo>
                  <a:pt x="167914" y="1523"/>
                </a:lnTo>
                <a:lnTo>
                  <a:pt x="0" y="94731"/>
                </a:lnTo>
                <a:lnTo>
                  <a:pt x="167914" y="187939"/>
                </a:lnTo>
                <a:lnTo>
                  <a:pt x="169019" y="188510"/>
                </a:lnTo>
                <a:lnTo>
                  <a:pt x="180525" y="189111"/>
                </a:lnTo>
                <a:lnTo>
                  <a:pt x="189705" y="181211"/>
                </a:lnTo>
                <a:lnTo>
                  <a:pt x="190700" y="169411"/>
                </a:lnTo>
                <a:lnTo>
                  <a:pt x="183276" y="160263"/>
                </a:lnTo>
                <a:lnTo>
                  <a:pt x="93887" y="110611"/>
                </a:lnTo>
                <a:lnTo>
                  <a:pt x="32634" y="110611"/>
                </a:lnTo>
                <a:lnTo>
                  <a:pt x="32634" y="78857"/>
                </a:lnTo>
                <a:lnTo>
                  <a:pt x="93838" y="78857"/>
                </a:lnTo>
                <a:lnTo>
                  <a:pt x="184413" y="28511"/>
                </a:lnTo>
                <a:lnTo>
                  <a:pt x="190915" y="19000"/>
                </a:lnTo>
                <a:lnTo>
                  <a:pt x="189113" y="6983"/>
                </a:lnTo>
                <a:lnTo>
                  <a:pt x="179606" y="0"/>
                </a:lnTo>
                <a:close/>
              </a:path>
              <a:path w="191134" h="189230">
                <a:moveTo>
                  <a:pt x="76199" y="78857"/>
                </a:moveTo>
                <a:lnTo>
                  <a:pt x="32634" y="78857"/>
                </a:lnTo>
                <a:lnTo>
                  <a:pt x="32634" y="110611"/>
                </a:lnTo>
                <a:lnTo>
                  <a:pt x="76199" y="110611"/>
                </a:lnTo>
                <a:lnTo>
                  <a:pt x="76199" y="108569"/>
                </a:lnTo>
                <a:lnTo>
                  <a:pt x="40385" y="108569"/>
                </a:lnTo>
                <a:lnTo>
                  <a:pt x="40385" y="80893"/>
                </a:lnTo>
                <a:lnTo>
                  <a:pt x="76199" y="80893"/>
                </a:lnTo>
                <a:lnTo>
                  <a:pt x="76199" y="78857"/>
                </a:lnTo>
                <a:close/>
              </a:path>
              <a:path w="191134" h="189230">
                <a:moveTo>
                  <a:pt x="76199" y="100786"/>
                </a:moveTo>
                <a:lnTo>
                  <a:pt x="76199" y="110611"/>
                </a:lnTo>
                <a:lnTo>
                  <a:pt x="93887" y="110611"/>
                </a:lnTo>
                <a:lnTo>
                  <a:pt x="76199" y="100786"/>
                </a:lnTo>
                <a:close/>
              </a:path>
              <a:path w="191134" h="189230">
                <a:moveTo>
                  <a:pt x="40385" y="80893"/>
                </a:moveTo>
                <a:lnTo>
                  <a:pt x="40385" y="108569"/>
                </a:lnTo>
                <a:lnTo>
                  <a:pt x="65289" y="94726"/>
                </a:lnTo>
                <a:lnTo>
                  <a:pt x="40385" y="80893"/>
                </a:lnTo>
                <a:close/>
              </a:path>
              <a:path w="191134" h="189230">
                <a:moveTo>
                  <a:pt x="65289" y="94726"/>
                </a:moveTo>
                <a:lnTo>
                  <a:pt x="40385" y="108569"/>
                </a:lnTo>
                <a:lnTo>
                  <a:pt x="76199" y="108569"/>
                </a:lnTo>
                <a:lnTo>
                  <a:pt x="76199" y="100786"/>
                </a:lnTo>
                <a:lnTo>
                  <a:pt x="65289" y="94726"/>
                </a:lnTo>
                <a:close/>
              </a:path>
              <a:path w="191134" h="189230">
                <a:moveTo>
                  <a:pt x="76199" y="88661"/>
                </a:moveTo>
                <a:lnTo>
                  <a:pt x="65289" y="94726"/>
                </a:lnTo>
                <a:lnTo>
                  <a:pt x="76199" y="100786"/>
                </a:lnTo>
                <a:lnTo>
                  <a:pt x="76199" y="88661"/>
                </a:lnTo>
                <a:close/>
              </a:path>
              <a:path w="191134" h="189230">
                <a:moveTo>
                  <a:pt x="76199" y="80893"/>
                </a:moveTo>
                <a:lnTo>
                  <a:pt x="40385" y="80893"/>
                </a:lnTo>
                <a:lnTo>
                  <a:pt x="65289" y="94726"/>
                </a:lnTo>
                <a:lnTo>
                  <a:pt x="76199" y="88661"/>
                </a:lnTo>
                <a:lnTo>
                  <a:pt x="76199" y="80893"/>
                </a:lnTo>
                <a:close/>
              </a:path>
              <a:path w="191134" h="189230">
                <a:moveTo>
                  <a:pt x="93838" y="78857"/>
                </a:moveTo>
                <a:lnTo>
                  <a:pt x="76199" y="78857"/>
                </a:lnTo>
                <a:lnTo>
                  <a:pt x="76199" y="88661"/>
                </a:lnTo>
                <a:lnTo>
                  <a:pt x="93838" y="78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02752" y="3330208"/>
            <a:ext cx="191135" cy="189230"/>
          </a:xfrm>
          <a:custGeom>
            <a:avLst/>
            <a:gdLst/>
            <a:ahLst/>
            <a:cxnLst/>
            <a:rect l="l" t="t" r="r" b="b"/>
            <a:pathLst>
              <a:path w="191134" h="189229">
                <a:moveTo>
                  <a:pt x="114805" y="100416"/>
                </a:moveTo>
                <a:lnTo>
                  <a:pt x="6479" y="160647"/>
                </a:lnTo>
                <a:lnTo>
                  <a:pt x="0" y="170105"/>
                </a:lnTo>
                <a:lnTo>
                  <a:pt x="1909" y="182089"/>
                </a:lnTo>
                <a:lnTo>
                  <a:pt x="11374" y="189072"/>
                </a:lnTo>
                <a:lnTo>
                  <a:pt x="23121" y="187549"/>
                </a:lnTo>
                <a:lnTo>
                  <a:pt x="162402" y="110221"/>
                </a:lnTo>
                <a:lnTo>
                  <a:pt x="114805" y="110221"/>
                </a:lnTo>
                <a:lnTo>
                  <a:pt x="114805" y="100416"/>
                </a:lnTo>
                <a:close/>
              </a:path>
              <a:path w="191134" h="189229">
                <a:moveTo>
                  <a:pt x="125721" y="94347"/>
                </a:moveTo>
                <a:lnTo>
                  <a:pt x="114805" y="100416"/>
                </a:lnTo>
                <a:lnTo>
                  <a:pt x="114805" y="110221"/>
                </a:lnTo>
                <a:lnTo>
                  <a:pt x="158239" y="110221"/>
                </a:lnTo>
                <a:lnTo>
                  <a:pt x="158239" y="108179"/>
                </a:lnTo>
                <a:lnTo>
                  <a:pt x="150619" y="108179"/>
                </a:lnTo>
                <a:lnTo>
                  <a:pt x="125721" y="94347"/>
                </a:lnTo>
                <a:close/>
              </a:path>
              <a:path w="191134" h="189229">
                <a:moveTo>
                  <a:pt x="162413" y="78467"/>
                </a:moveTo>
                <a:lnTo>
                  <a:pt x="158239" y="78467"/>
                </a:lnTo>
                <a:lnTo>
                  <a:pt x="158239" y="110221"/>
                </a:lnTo>
                <a:lnTo>
                  <a:pt x="162402" y="110221"/>
                </a:lnTo>
                <a:lnTo>
                  <a:pt x="191005" y="94341"/>
                </a:lnTo>
                <a:lnTo>
                  <a:pt x="162413" y="78467"/>
                </a:lnTo>
                <a:close/>
              </a:path>
              <a:path w="191134" h="189229">
                <a:moveTo>
                  <a:pt x="150619" y="80503"/>
                </a:moveTo>
                <a:lnTo>
                  <a:pt x="125721" y="94347"/>
                </a:lnTo>
                <a:lnTo>
                  <a:pt x="150619" y="108179"/>
                </a:lnTo>
                <a:lnTo>
                  <a:pt x="150619" y="80503"/>
                </a:lnTo>
                <a:close/>
              </a:path>
              <a:path w="191134" h="189229">
                <a:moveTo>
                  <a:pt x="158239" y="80503"/>
                </a:moveTo>
                <a:lnTo>
                  <a:pt x="150619" y="80503"/>
                </a:lnTo>
                <a:lnTo>
                  <a:pt x="150619" y="108179"/>
                </a:lnTo>
                <a:lnTo>
                  <a:pt x="158239" y="108179"/>
                </a:lnTo>
                <a:lnTo>
                  <a:pt x="158239" y="80503"/>
                </a:lnTo>
                <a:close/>
              </a:path>
              <a:path w="191134" h="189229">
                <a:moveTo>
                  <a:pt x="114805" y="88282"/>
                </a:moveTo>
                <a:lnTo>
                  <a:pt x="114805" y="100416"/>
                </a:lnTo>
                <a:lnTo>
                  <a:pt x="125721" y="94347"/>
                </a:lnTo>
                <a:lnTo>
                  <a:pt x="114805" y="88282"/>
                </a:lnTo>
                <a:close/>
              </a:path>
              <a:path w="191134" h="189229">
                <a:moveTo>
                  <a:pt x="158239" y="78467"/>
                </a:moveTo>
                <a:lnTo>
                  <a:pt x="114805" y="78467"/>
                </a:lnTo>
                <a:lnTo>
                  <a:pt x="114805" y="88282"/>
                </a:lnTo>
                <a:lnTo>
                  <a:pt x="125721" y="94347"/>
                </a:lnTo>
                <a:lnTo>
                  <a:pt x="150619" y="80503"/>
                </a:lnTo>
                <a:lnTo>
                  <a:pt x="158239" y="80503"/>
                </a:lnTo>
                <a:lnTo>
                  <a:pt x="158239" y="78467"/>
                </a:lnTo>
                <a:close/>
              </a:path>
              <a:path w="191134" h="189229">
                <a:moveTo>
                  <a:pt x="10349" y="0"/>
                </a:moveTo>
                <a:lnTo>
                  <a:pt x="1161" y="7941"/>
                </a:lnTo>
                <a:lnTo>
                  <a:pt x="233" y="19673"/>
                </a:lnTo>
                <a:lnTo>
                  <a:pt x="7759" y="28809"/>
                </a:lnTo>
                <a:lnTo>
                  <a:pt x="114805" y="88282"/>
                </a:lnTo>
                <a:lnTo>
                  <a:pt x="114805" y="78467"/>
                </a:lnTo>
                <a:lnTo>
                  <a:pt x="162413" y="78467"/>
                </a:lnTo>
                <a:lnTo>
                  <a:pt x="23121" y="1133"/>
                </a:lnTo>
                <a:lnTo>
                  <a:pt x="21861" y="491"/>
                </a:lnTo>
                <a:lnTo>
                  <a:pt x="10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76474" y="2695190"/>
            <a:ext cx="20040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532"/>
                </a:solidFill>
                <a:latin typeface="Calibri"/>
                <a:cs typeface="Calibri"/>
              </a:rPr>
              <a:t>Do</a:t>
            </a:r>
            <a:r>
              <a:rPr sz="2400" b="1" spc="5" dirty="0">
                <a:solidFill>
                  <a:srgbClr val="006532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2400" b="1" spc="-85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532"/>
                </a:solidFill>
                <a:latin typeface="Calibri"/>
                <a:cs typeface="Calibri"/>
              </a:rPr>
              <a:t>not</a:t>
            </a:r>
            <a:r>
              <a:rPr sz="2400" b="1" spc="-60" dirty="0">
                <a:solidFill>
                  <a:srgbClr val="006532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6532"/>
                </a:solidFill>
                <a:latin typeface="Calibri"/>
                <a:cs typeface="Calibri"/>
              </a:rPr>
              <a:t>s</a:t>
            </a:r>
            <a:r>
              <a:rPr sz="2400" b="1" spc="-40" dirty="0">
                <a:solidFill>
                  <a:srgbClr val="006532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6532"/>
                </a:solidFill>
                <a:latin typeface="Calibri"/>
                <a:cs typeface="Calibri"/>
              </a:rPr>
              <a:t>a</a:t>
            </a:r>
            <a:r>
              <a:rPr sz="2400" b="1" spc="20" dirty="0">
                <a:solidFill>
                  <a:srgbClr val="006532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006532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006532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19690" y="2986400"/>
            <a:ext cx="310515" cy="828675"/>
          </a:xfrm>
          <a:custGeom>
            <a:avLst/>
            <a:gdLst/>
            <a:ahLst/>
            <a:cxnLst/>
            <a:rect l="l" t="t" r="r" b="b"/>
            <a:pathLst>
              <a:path w="310514" h="828675">
                <a:moveTo>
                  <a:pt x="256251" y="37734"/>
                </a:moveTo>
                <a:lnTo>
                  <a:pt x="244560" y="56747"/>
                </a:lnTo>
                <a:lnTo>
                  <a:pt x="241675" y="81015"/>
                </a:lnTo>
                <a:lnTo>
                  <a:pt x="237103" y="106801"/>
                </a:lnTo>
                <a:lnTo>
                  <a:pt x="225155" y="155844"/>
                </a:lnTo>
                <a:lnTo>
                  <a:pt x="209549" y="199643"/>
                </a:lnTo>
                <a:lnTo>
                  <a:pt x="191383" y="236341"/>
                </a:lnTo>
                <a:lnTo>
                  <a:pt x="166481" y="269107"/>
                </a:lnTo>
                <a:lnTo>
                  <a:pt x="126857" y="286268"/>
                </a:lnTo>
                <a:lnTo>
                  <a:pt x="119877" y="287517"/>
                </a:lnTo>
                <a:lnTo>
                  <a:pt x="81381" y="310895"/>
                </a:lnTo>
                <a:lnTo>
                  <a:pt x="49133" y="354573"/>
                </a:lnTo>
                <a:lnTo>
                  <a:pt x="31089" y="392551"/>
                </a:lnTo>
                <a:lnTo>
                  <a:pt x="16611" y="435742"/>
                </a:lnTo>
                <a:lnTo>
                  <a:pt x="6217" y="482589"/>
                </a:lnTo>
                <a:lnTo>
                  <a:pt x="761" y="531875"/>
                </a:lnTo>
                <a:lnTo>
                  <a:pt x="0" y="557021"/>
                </a:lnTo>
                <a:lnTo>
                  <a:pt x="243" y="569732"/>
                </a:lnTo>
                <a:lnTo>
                  <a:pt x="5333" y="607832"/>
                </a:lnTo>
                <a:lnTo>
                  <a:pt x="20177" y="656600"/>
                </a:lnTo>
                <a:lnTo>
                  <a:pt x="43433" y="702320"/>
                </a:lnTo>
                <a:lnTo>
                  <a:pt x="73517" y="743346"/>
                </a:lnTo>
                <a:lnTo>
                  <a:pt x="109209" y="778001"/>
                </a:lnTo>
                <a:lnTo>
                  <a:pt x="149473" y="805068"/>
                </a:lnTo>
                <a:lnTo>
                  <a:pt x="192633" y="822441"/>
                </a:lnTo>
                <a:lnTo>
                  <a:pt x="237743" y="828684"/>
                </a:lnTo>
                <a:lnTo>
                  <a:pt x="238505" y="809762"/>
                </a:lnTo>
                <a:lnTo>
                  <a:pt x="228447" y="809365"/>
                </a:lnTo>
                <a:lnTo>
                  <a:pt x="218297" y="808360"/>
                </a:lnTo>
                <a:lnTo>
                  <a:pt x="178429" y="797570"/>
                </a:lnTo>
                <a:lnTo>
                  <a:pt x="140207" y="777118"/>
                </a:lnTo>
                <a:lnTo>
                  <a:pt x="104515" y="748405"/>
                </a:lnTo>
                <a:lnTo>
                  <a:pt x="73517" y="712866"/>
                </a:lnTo>
                <a:lnTo>
                  <a:pt x="48127" y="672083"/>
                </a:lnTo>
                <a:lnTo>
                  <a:pt x="29961" y="627369"/>
                </a:lnTo>
                <a:lnTo>
                  <a:pt x="20299" y="580887"/>
                </a:lnTo>
                <a:lnTo>
                  <a:pt x="19049" y="557540"/>
                </a:lnTo>
                <a:lnTo>
                  <a:pt x="19659" y="533521"/>
                </a:lnTo>
                <a:lnTo>
                  <a:pt x="24993" y="486277"/>
                </a:lnTo>
                <a:lnTo>
                  <a:pt x="34899" y="441319"/>
                </a:lnTo>
                <a:lnTo>
                  <a:pt x="48615" y="400049"/>
                </a:lnTo>
                <a:lnTo>
                  <a:pt x="65379" y="364479"/>
                </a:lnTo>
                <a:lnTo>
                  <a:pt x="89397" y="330067"/>
                </a:lnTo>
                <a:lnTo>
                  <a:pt x="123565" y="306202"/>
                </a:lnTo>
                <a:lnTo>
                  <a:pt x="134111" y="304799"/>
                </a:lnTo>
                <a:lnTo>
                  <a:pt x="141091" y="304159"/>
                </a:lnTo>
                <a:lnTo>
                  <a:pt x="180197" y="282336"/>
                </a:lnTo>
                <a:lnTo>
                  <a:pt x="208147" y="245363"/>
                </a:lnTo>
                <a:lnTo>
                  <a:pt x="227319" y="206501"/>
                </a:lnTo>
                <a:lnTo>
                  <a:pt x="243443" y="160903"/>
                </a:lnTo>
                <a:lnTo>
                  <a:pt x="255879" y="110124"/>
                </a:lnTo>
                <a:lnTo>
                  <a:pt x="263895" y="55869"/>
                </a:lnTo>
                <a:lnTo>
                  <a:pt x="264184" y="52140"/>
                </a:lnTo>
                <a:lnTo>
                  <a:pt x="256251" y="37734"/>
                </a:lnTo>
                <a:close/>
              </a:path>
              <a:path w="310514" h="828675">
                <a:moveTo>
                  <a:pt x="267447" y="18684"/>
                </a:moveTo>
                <a:lnTo>
                  <a:pt x="247131" y="18684"/>
                </a:lnTo>
                <a:lnTo>
                  <a:pt x="266181" y="19171"/>
                </a:lnTo>
                <a:lnTo>
                  <a:pt x="266059" y="27950"/>
                </a:lnTo>
                <a:lnTo>
                  <a:pt x="264184" y="52140"/>
                </a:lnTo>
                <a:lnTo>
                  <a:pt x="290931" y="100705"/>
                </a:lnTo>
                <a:lnTo>
                  <a:pt x="293491" y="105399"/>
                </a:lnTo>
                <a:lnTo>
                  <a:pt x="299313" y="107076"/>
                </a:lnTo>
                <a:lnTo>
                  <a:pt x="308457" y="101986"/>
                </a:lnTo>
                <a:lnTo>
                  <a:pt x="310133" y="96133"/>
                </a:lnTo>
                <a:lnTo>
                  <a:pt x="307573" y="91561"/>
                </a:lnTo>
                <a:lnTo>
                  <a:pt x="267447" y="18684"/>
                </a:lnTo>
                <a:close/>
              </a:path>
              <a:path w="310514" h="828675">
                <a:moveTo>
                  <a:pt x="257159" y="0"/>
                </a:moveTo>
                <a:lnTo>
                  <a:pt x="202295" y="89032"/>
                </a:lnTo>
                <a:lnTo>
                  <a:pt x="199491" y="93482"/>
                </a:lnTo>
                <a:lnTo>
                  <a:pt x="200893" y="99303"/>
                </a:lnTo>
                <a:lnTo>
                  <a:pt x="205465" y="102107"/>
                </a:lnTo>
                <a:lnTo>
                  <a:pt x="209915" y="104912"/>
                </a:lnTo>
                <a:lnTo>
                  <a:pt x="215767" y="103510"/>
                </a:lnTo>
                <a:lnTo>
                  <a:pt x="244560" y="56747"/>
                </a:lnTo>
                <a:lnTo>
                  <a:pt x="247131" y="18684"/>
                </a:lnTo>
                <a:lnTo>
                  <a:pt x="267447" y="18684"/>
                </a:lnTo>
                <a:lnTo>
                  <a:pt x="257159" y="0"/>
                </a:lnTo>
                <a:close/>
              </a:path>
              <a:path w="310514" h="828675">
                <a:moveTo>
                  <a:pt x="247131" y="18684"/>
                </a:moveTo>
                <a:lnTo>
                  <a:pt x="247009" y="27431"/>
                </a:lnTo>
                <a:lnTo>
                  <a:pt x="244845" y="54345"/>
                </a:lnTo>
                <a:lnTo>
                  <a:pt x="244560" y="56747"/>
                </a:lnTo>
                <a:lnTo>
                  <a:pt x="256251" y="37734"/>
                </a:lnTo>
                <a:lnTo>
                  <a:pt x="248411" y="23500"/>
                </a:lnTo>
                <a:lnTo>
                  <a:pt x="266121" y="23500"/>
                </a:lnTo>
                <a:lnTo>
                  <a:pt x="266181" y="19171"/>
                </a:lnTo>
                <a:lnTo>
                  <a:pt x="247131" y="18684"/>
                </a:lnTo>
                <a:close/>
              </a:path>
              <a:path w="310514" h="828675">
                <a:moveTo>
                  <a:pt x="266121" y="23500"/>
                </a:moveTo>
                <a:lnTo>
                  <a:pt x="248411" y="23500"/>
                </a:lnTo>
                <a:lnTo>
                  <a:pt x="264779" y="23865"/>
                </a:lnTo>
                <a:lnTo>
                  <a:pt x="256251" y="37734"/>
                </a:lnTo>
                <a:lnTo>
                  <a:pt x="264184" y="52140"/>
                </a:lnTo>
                <a:lnTo>
                  <a:pt x="266059" y="27950"/>
                </a:lnTo>
                <a:lnTo>
                  <a:pt x="266121" y="23500"/>
                </a:lnTo>
                <a:close/>
              </a:path>
              <a:path w="310514" h="828675">
                <a:moveTo>
                  <a:pt x="248411" y="23500"/>
                </a:moveTo>
                <a:lnTo>
                  <a:pt x="256251" y="37734"/>
                </a:lnTo>
                <a:lnTo>
                  <a:pt x="264779" y="23865"/>
                </a:lnTo>
                <a:lnTo>
                  <a:pt x="248411" y="23500"/>
                </a:lnTo>
                <a:close/>
              </a:path>
            </a:pathLst>
          </a:custGeom>
          <a:solidFill>
            <a:srgbClr val="00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53200" y="3748399"/>
            <a:ext cx="381000" cy="324485"/>
          </a:xfrm>
          <a:custGeom>
            <a:avLst/>
            <a:gdLst/>
            <a:ahLst/>
            <a:cxnLst/>
            <a:rect l="l" t="t" r="r" b="b"/>
            <a:pathLst>
              <a:path w="381000" h="324485">
                <a:moveTo>
                  <a:pt x="182035" y="234443"/>
                </a:moveTo>
                <a:lnTo>
                  <a:pt x="136154" y="234443"/>
                </a:lnTo>
                <a:lnTo>
                  <a:pt x="149595" y="323978"/>
                </a:lnTo>
                <a:lnTo>
                  <a:pt x="182035" y="234443"/>
                </a:lnTo>
                <a:close/>
              </a:path>
              <a:path w="381000" h="324485">
                <a:moveTo>
                  <a:pt x="246042" y="224037"/>
                </a:moveTo>
                <a:lnTo>
                  <a:pt x="185806" y="224037"/>
                </a:lnTo>
                <a:lnTo>
                  <a:pt x="233690" y="296046"/>
                </a:lnTo>
                <a:lnTo>
                  <a:pt x="246042" y="224037"/>
                </a:lnTo>
                <a:close/>
              </a:path>
              <a:path w="381000" h="324485">
                <a:moveTo>
                  <a:pt x="303729" y="216798"/>
                </a:moveTo>
                <a:lnTo>
                  <a:pt x="247284" y="216798"/>
                </a:lnTo>
                <a:lnTo>
                  <a:pt x="320039" y="271400"/>
                </a:lnTo>
                <a:lnTo>
                  <a:pt x="303729" y="216798"/>
                </a:lnTo>
                <a:close/>
              </a:path>
              <a:path w="381000" h="324485">
                <a:moveTo>
                  <a:pt x="301413" y="209047"/>
                </a:moveTo>
                <a:lnTo>
                  <a:pt x="99943" y="209047"/>
                </a:lnTo>
                <a:lnTo>
                  <a:pt x="83941" y="264161"/>
                </a:lnTo>
                <a:lnTo>
                  <a:pt x="136154" y="234443"/>
                </a:lnTo>
                <a:lnTo>
                  <a:pt x="182035" y="234443"/>
                </a:lnTo>
                <a:lnTo>
                  <a:pt x="185806" y="224037"/>
                </a:lnTo>
                <a:lnTo>
                  <a:pt x="246042" y="224037"/>
                </a:lnTo>
                <a:lnTo>
                  <a:pt x="247284" y="216798"/>
                </a:lnTo>
                <a:lnTo>
                  <a:pt x="303729" y="216798"/>
                </a:lnTo>
                <a:lnTo>
                  <a:pt x="301413" y="209047"/>
                </a:lnTo>
                <a:close/>
              </a:path>
              <a:path w="381000" h="324485">
                <a:moveTo>
                  <a:pt x="6492" y="34411"/>
                </a:moveTo>
                <a:lnTo>
                  <a:pt x="81655" y="114309"/>
                </a:lnTo>
                <a:lnTo>
                  <a:pt x="0" y="129287"/>
                </a:lnTo>
                <a:lnTo>
                  <a:pt x="65653" y="176662"/>
                </a:lnTo>
                <a:lnTo>
                  <a:pt x="2407" y="218822"/>
                </a:lnTo>
                <a:lnTo>
                  <a:pt x="99943" y="209047"/>
                </a:lnTo>
                <a:lnTo>
                  <a:pt x="301413" y="209047"/>
                </a:lnTo>
                <a:lnTo>
                  <a:pt x="296936" y="194057"/>
                </a:lnTo>
                <a:lnTo>
                  <a:pt x="372111" y="194057"/>
                </a:lnTo>
                <a:lnTo>
                  <a:pt x="310530" y="157100"/>
                </a:lnTo>
                <a:lnTo>
                  <a:pt x="372099" y="122048"/>
                </a:lnTo>
                <a:lnTo>
                  <a:pt x="294650" y="109737"/>
                </a:lnTo>
                <a:lnTo>
                  <a:pt x="304924" y="94878"/>
                </a:lnTo>
                <a:lnTo>
                  <a:pt x="129021" y="94878"/>
                </a:lnTo>
                <a:lnTo>
                  <a:pt x="6492" y="34411"/>
                </a:lnTo>
                <a:close/>
              </a:path>
              <a:path w="381000" h="324485">
                <a:moveTo>
                  <a:pt x="372111" y="194057"/>
                </a:moveTo>
                <a:lnTo>
                  <a:pt x="296936" y="194057"/>
                </a:lnTo>
                <a:lnTo>
                  <a:pt x="380999" y="199391"/>
                </a:lnTo>
                <a:lnTo>
                  <a:pt x="372111" y="194057"/>
                </a:lnTo>
                <a:close/>
              </a:path>
              <a:path w="381000" h="324485">
                <a:moveTo>
                  <a:pt x="147309" y="34411"/>
                </a:moveTo>
                <a:lnTo>
                  <a:pt x="129021" y="94878"/>
                </a:lnTo>
                <a:lnTo>
                  <a:pt x="304924" y="94878"/>
                </a:lnTo>
                <a:lnTo>
                  <a:pt x="310374" y="86996"/>
                </a:lnTo>
                <a:lnTo>
                  <a:pt x="190499" y="86996"/>
                </a:lnTo>
                <a:lnTo>
                  <a:pt x="147309" y="34411"/>
                </a:lnTo>
                <a:close/>
              </a:path>
              <a:path w="381000" h="324485">
                <a:moveTo>
                  <a:pt x="256153" y="0"/>
                </a:moveTo>
                <a:lnTo>
                  <a:pt x="190499" y="86996"/>
                </a:lnTo>
                <a:lnTo>
                  <a:pt x="310374" y="86996"/>
                </a:lnTo>
                <a:lnTo>
                  <a:pt x="315289" y="79888"/>
                </a:lnTo>
                <a:lnTo>
                  <a:pt x="249692" y="79888"/>
                </a:lnTo>
                <a:lnTo>
                  <a:pt x="256153" y="0"/>
                </a:lnTo>
                <a:close/>
              </a:path>
              <a:path w="381000" h="324485">
                <a:moveTo>
                  <a:pt x="324246" y="66934"/>
                </a:moveTo>
                <a:lnTo>
                  <a:pt x="249692" y="79888"/>
                </a:lnTo>
                <a:lnTo>
                  <a:pt x="315289" y="79888"/>
                </a:lnTo>
                <a:lnTo>
                  <a:pt x="324246" y="6693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53200" y="3748399"/>
            <a:ext cx="381000" cy="324485"/>
          </a:xfrm>
          <a:custGeom>
            <a:avLst/>
            <a:gdLst/>
            <a:ahLst/>
            <a:cxnLst/>
            <a:rect l="l" t="t" r="r" b="b"/>
            <a:pathLst>
              <a:path w="381000" h="324485">
                <a:moveTo>
                  <a:pt x="190499" y="86996"/>
                </a:moveTo>
                <a:lnTo>
                  <a:pt x="256153" y="0"/>
                </a:lnTo>
                <a:lnTo>
                  <a:pt x="249692" y="79888"/>
                </a:lnTo>
                <a:lnTo>
                  <a:pt x="324246" y="66934"/>
                </a:lnTo>
                <a:lnTo>
                  <a:pt x="294650" y="109737"/>
                </a:lnTo>
                <a:lnTo>
                  <a:pt x="372099" y="122048"/>
                </a:lnTo>
                <a:lnTo>
                  <a:pt x="310530" y="157100"/>
                </a:lnTo>
                <a:lnTo>
                  <a:pt x="380999" y="199391"/>
                </a:lnTo>
                <a:lnTo>
                  <a:pt x="296936" y="194057"/>
                </a:lnTo>
                <a:lnTo>
                  <a:pt x="320039" y="271400"/>
                </a:lnTo>
                <a:lnTo>
                  <a:pt x="247284" y="216798"/>
                </a:lnTo>
                <a:lnTo>
                  <a:pt x="233690" y="296046"/>
                </a:lnTo>
                <a:lnTo>
                  <a:pt x="185806" y="224037"/>
                </a:lnTo>
                <a:lnTo>
                  <a:pt x="149595" y="323978"/>
                </a:lnTo>
                <a:lnTo>
                  <a:pt x="136154" y="234443"/>
                </a:lnTo>
                <a:lnTo>
                  <a:pt x="83941" y="264161"/>
                </a:lnTo>
                <a:lnTo>
                  <a:pt x="99943" y="209047"/>
                </a:lnTo>
                <a:lnTo>
                  <a:pt x="2407" y="218822"/>
                </a:lnTo>
                <a:lnTo>
                  <a:pt x="65653" y="176662"/>
                </a:lnTo>
                <a:lnTo>
                  <a:pt x="0" y="129287"/>
                </a:lnTo>
                <a:lnTo>
                  <a:pt x="81655" y="114309"/>
                </a:lnTo>
                <a:lnTo>
                  <a:pt x="6492" y="34411"/>
                </a:lnTo>
                <a:lnTo>
                  <a:pt x="129021" y="94878"/>
                </a:lnTo>
                <a:lnTo>
                  <a:pt x="147309" y="34411"/>
                </a:lnTo>
                <a:lnTo>
                  <a:pt x="190499" y="86996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9165" y="4291443"/>
            <a:ext cx="275971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10"/>
              </a:lnSpc>
            </a:pP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i="1" spc="-3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endParaRPr sz="2600">
              <a:latin typeface="Wingdings"/>
              <a:cs typeface="Wingdings"/>
            </a:endParaRPr>
          </a:p>
          <a:p>
            <a:pPr algn="ctr">
              <a:lnSpc>
                <a:spcPts val="3110"/>
              </a:lnSpc>
            </a:pP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redu</a:t>
            </a:r>
            <a:r>
              <a:rPr sz="2600" b="1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ughp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3231" y="5460491"/>
            <a:ext cx="7717535" cy="7071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7344" y="5407152"/>
            <a:ext cx="7447787" cy="693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000" y="5486400"/>
            <a:ext cx="7619999" cy="6095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62000" y="5486400"/>
            <a:ext cx="7620000" cy="609600"/>
          </a:xfrm>
          <a:prstGeom prst="rect">
            <a:avLst/>
          </a:prstGeom>
          <a:ln w="12700">
            <a:solidFill>
              <a:srgbClr val="BD4A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6395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poli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insu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ficie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6</a:t>
            </a:fld>
            <a:endParaRPr spc="-10" dirty="0"/>
          </a:p>
        </p:txBody>
      </p:sp>
      <p:sp>
        <p:nvSpPr>
          <p:cNvPr id="59" name="object 35"/>
          <p:cNvSpPr txBox="1"/>
          <p:nvPr/>
        </p:nvSpPr>
        <p:spPr>
          <a:xfrm>
            <a:off x="2286000" y="4038600"/>
            <a:ext cx="9036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775" y="5250179"/>
            <a:ext cx="1240536" cy="460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363" y="5241035"/>
            <a:ext cx="9768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818" y="5276850"/>
            <a:ext cx="1142975" cy="361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3818" y="5276850"/>
            <a:ext cx="1143000" cy="361950"/>
          </a:xfrm>
          <a:custGeom>
            <a:avLst/>
            <a:gdLst/>
            <a:ahLst/>
            <a:cxnLst/>
            <a:rect l="l" t="t" r="r" b="b"/>
            <a:pathLst>
              <a:path w="1143000" h="361950">
                <a:moveTo>
                  <a:pt x="0" y="361949"/>
                </a:moveTo>
                <a:lnTo>
                  <a:pt x="90485" y="0"/>
                </a:lnTo>
                <a:lnTo>
                  <a:pt x="1052559" y="0"/>
                </a:lnTo>
                <a:lnTo>
                  <a:pt x="1142975" y="361949"/>
                </a:lnTo>
                <a:lnTo>
                  <a:pt x="0" y="361949"/>
                </a:lnTo>
                <a:close/>
              </a:path>
            </a:pathLst>
          </a:custGeom>
          <a:ln w="12700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775" y="4728971"/>
            <a:ext cx="1240536" cy="458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7363" y="4707635"/>
            <a:ext cx="9768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818" y="4754367"/>
            <a:ext cx="1142975" cy="361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818" y="4754367"/>
            <a:ext cx="1143000" cy="361950"/>
          </a:xfrm>
          <a:custGeom>
            <a:avLst/>
            <a:gdLst/>
            <a:ahLst/>
            <a:cxnLst/>
            <a:rect l="l" t="t" r="r" b="b"/>
            <a:pathLst>
              <a:path w="1143000" h="361950">
                <a:moveTo>
                  <a:pt x="0" y="361949"/>
                </a:moveTo>
                <a:lnTo>
                  <a:pt x="90485" y="0"/>
                </a:lnTo>
                <a:lnTo>
                  <a:pt x="1142975" y="0"/>
                </a:lnTo>
                <a:lnTo>
                  <a:pt x="1052559" y="361949"/>
                </a:lnTo>
                <a:lnTo>
                  <a:pt x="0" y="361949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4187" y="4828538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4775" y="4206240"/>
            <a:ext cx="1240536" cy="460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39" y="4186428"/>
            <a:ext cx="9768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818" y="4231766"/>
            <a:ext cx="1142975" cy="361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818" y="4231766"/>
            <a:ext cx="1143000" cy="361950"/>
          </a:xfrm>
          <a:custGeom>
            <a:avLst/>
            <a:gdLst/>
            <a:ahLst/>
            <a:cxnLst/>
            <a:rect l="l" t="t" r="r" b="b"/>
            <a:pathLst>
              <a:path w="1143000" h="361950">
                <a:moveTo>
                  <a:pt x="0" y="180974"/>
                </a:moveTo>
                <a:lnTo>
                  <a:pt x="228599" y="0"/>
                </a:lnTo>
                <a:lnTo>
                  <a:pt x="914375" y="0"/>
                </a:lnTo>
                <a:lnTo>
                  <a:pt x="1142975" y="180974"/>
                </a:lnTo>
                <a:lnTo>
                  <a:pt x="914375" y="361949"/>
                </a:lnTo>
                <a:lnTo>
                  <a:pt x="228599" y="361949"/>
                </a:lnTo>
                <a:lnTo>
                  <a:pt x="0" y="180974"/>
                </a:lnTo>
                <a:close/>
              </a:path>
            </a:pathLst>
          </a:custGeom>
          <a:ln w="12700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3580" y="4305805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6967" y="3688079"/>
            <a:ext cx="1242059" cy="458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3666744"/>
            <a:ext cx="976883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6522" y="3713469"/>
            <a:ext cx="1142975" cy="3619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6522" y="3713469"/>
            <a:ext cx="1143000" cy="361950"/>
          </a:xfrm>
          <a:custGeom>
            <a:avLst/>
            <a:gdLst/>
            <a:ahLst/>
            <a:cxnLst/>
            <a:rect l="l" t="t" r="r" b="b"/>
            <a:pathLst>
              <a:path w="1143000" h="361950">
                <a:moveTo>
                  <a:pt x="0" y="36210"/>
                </a:moveTo>
                <a:lnTo>
                  <a:pt x="42810" y="55247"/>
                </a:lnTo>
                <a:lnTo>
                  <a:pt x="83692" y="61775"/>
                </a:lnTo>
                <a:lnTo>
                  <a:pt x="135227" y="66958"/>
                </a:lnTo>
                <a:lnTo>
                  <a:pt x="174521" y="69540"/>
                </a:lnTo>
                <a:lnTo>
                  <a:pt x="217079" y="71335"/>
                </a:lnTo>
                <a:lnTo>
                  <a:pt x="262313" y="72269"/>
                </a:lnTo>
                <a:lnTo>
                  <a:pt x="285749" y="72389"/>
                </a:lnTo>
                <a:lnTo>
                  <a:pt x="309189" y="72269"/>
                </a:lnTo>
                <a:lnTo>
                  <a:pt x="354425" y="71335"/>
                </a:lnTo>
                <a:lnTo>
                  <a:pt x="396983" y="69540"/>
                </a:lnTo>
                <a:lnTo>
                  <a:pt x="436275" y="66958"/>
                </a:lnTo>
                <a:lnTo>
                  <a:pt x="487803" y="61775"/>
                </a:lnTo>
                <a:lnTo>
                  <a:pt x="528676" y="55247"/>
                </a:lnTo>
                <a:lnTo>
                  <a:pt x="567736" y="42067"/>
                </a:lnTo>
                <a:lnTo>
                  <a:pt x="571475" y="36210"/>
                </a:lnTo>
                <a:lnTo>
                  <a:pt x="614306" y="17097"/>
                </a:lnTo>
                <a:lnTo>
                  <a:pt x="655200" y="10572"/>
                </a:lnTo>
                <a:lnTo>
                  <a:pt x="706740" y="5404"/>
                </a:lnTo>
                <a:lnTo>
                  <a:pt x="746033" y="2833"/>
                </a:lnTo>
                <a:lnTo>
                  <a:pt x="788583" y="1047"/>
                </a:lnTo>
                <a:lnTo>
                  <a:pt x="833800" y="119"/>
                </a:lnTo>
                <a:lnTo>
                  <a:pt x="857225" y="0"/>
                </a:lnTo>
                <a:lnTo>
                  <a:pt x="880668" y="119"/>
                </a:lnTo>
                <a:lnTo>
                  <a:pt x="925910" y="1047"/>
                </a:lnTo>
                <a:lnTo>
                  <a:pt x="968473" y="2833"/>
                </a:lnTo>
                <a:lnTo>
                  <a:pt x="1007768" y="5404"/>
                </a:lnTo>
                <a:lnTo>
                  <a:pt x="1059299" y="10572"/>
                </a:lnTo>
                <a:lnTo>
                  <a:pt x="1100175" y="17097"/>
                </a:lnTo>
                <a:lnTo>
                  <a:pt x="1139236" y="30315"/>
                </a:lnTo>
                <a:lnTo>
                  <a:pt x="1142975" y="36210"/>
                </a:lnTo>
                <a:lnTo>
                  <a:pt x="1142975" y="325761"/>
                </a:lnTo>
                <a:lnTo>
                  <a:pt x="1142028" y="322782"/>
                </a:lnTo>
                <a:lnTo>
                  <a:pt x="1139236" y="319872"/>
                </a:lnTo>
                <a:lnTo>
                  <a:pt x="1100175" y="306663"/>
                </a:lnTo>
                <a:lnTo>
                  <a:pt x="1059299" y="300140"/>
                </a:lnTo>
                <a:lnTo>
                  <a:pt x="1007768" y="294971"/>
                </a:lnTo>
                <a:lnTo>
                  <a:pt x="968473" y="292400"/>
                </a:lnTo>
                <a:lnTo>
                  <a:pt x="925910" y="290613"/>
                </a:lnTo>
                <a:lnTo>
                  <a:pt x="880668" y="289685"/>
                </a:lnTo>
                <a:lnTo>
                  <a:pt x="857225" y="289566"/>
                </a:lnTo>
                <a:lnTo>
                  <a:pt x="833800" y="289685"/>
                </a:lnTo>
                <a:lnTo>
                  <a:pt x="788583" y="290613"/>
                </a:lnTo>
                <a:lnTo>
                  <a:pt x="746033" y="292400"/>
                </a:lnTo>
                <a:lnTo>
                  <a:pt x="706740" y="294971"/>
                </a:lnTo>
                <a:lnTo>
                  <a:pt x="655200" y="300140"/>
                </a:lnTo>
                <a:lnTo>
                  <a:pt x="614306" y="306663"/>
                </a:lnTo>
                <a:lnTo>
                  <a:pt x="575217" y="319872"/>
                </a:lnTo>
                <a:lnTo>
                  <a:pt x="571475" y="325761"/>
                </a:lnTo>
                <a:lnTo>
                  <a:pt x="570528" y="328723"/>
                </a:lnTo>
                <a:lnTo>
                  <a:pt x="567736" y="331620"/>
                </a:lnTo>
                <a:lnTo>
                  <a:pt x="528676" y="344806"/>
                </a:lnTo>
                <a:lnTo>
                  <a:pt x="487803" y="351337"/>
                </a:lnTo>
                <a:lnTo>
                  <a:pt x="436275" y="356522"/>
                </a:lnTo>
                <a:lnTo>
                  <a:pt x="396983" y="359105"/>
                </a:lnTo>
                <a:lnTo>
                  <a:pt x="354425" y="360901"/>
                </a:lnTo>
                <a:lnTo>
                  <a:pt x="309189" y="361835"/>
                </a:lnTo>
                <a:lnTo>
                  <a:pt x="285749" y="361956"/>
                </a:lnTo>
                <a:lnTo>
                  <a:pt x="262313" y="361835"/>
                </a:lnTo>
                <a:lnTo>
                  <a:pt x="217079" y="360901"/>
                </a:lnTo>
                <a:lnTo>
                  <a:pt x="174521" y="359105"/>
                </a:lnTo>
                <a:lnTo>
                  <a:pt x="135227" y="356522"/>
                </a:lnTo>
                <a:lnTo>
                  <a:pt x="83692" y="351337"/>
                </a:lnTo>
                <a:lnTo>
                  <a:pt x="42810" y="344806"/>
                </a:lnTo>
                <a:lnTo>
                  <a:pt x="3739" y="331620"/>
                </a:lnTo>
                <a:lnTo>
                  <a:pt x="0" y="325761"/>
                </a:lnTo>
                <a:lnTo>
                  <a:pt x="0" y="3621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6081" y="3787391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4000" u="none" spc="-20" dirty="0"/>
              <a:t>In</a:t>
            </a:r>
            <a:r>
              <a:rPr sz="4000" u="none" spc="-15" dirty="0"/>
              <a:t>s</a:t>
            </a:r>
            <a:r>
              <a:rPr sz="4000" u="none" spc="-20" dirty="0"/>
              <a:t>ig</a:t>
            </a:r>
            <a:r>
              <a:rPr sz="4000" u="none" spc="-10" dirty="0"/>
              <a:t>h</a:t>
            </a:r>
            <a:r>
              <a:rPr sz="4000" u="none" spc="-15" dirty="0"/>
              <a:t>t:</a:t>
            </a:r>
            <a:r>
              <a:rPr sz="4000" u="none" spc="-235" dirty="0"/>
              <a:t> </a:t>
            </a:r>
            <a:r>
              <a:rPr sz="4000" u="none" spc="-20" dirty="0"/>
              <a:t>Achie</a:t>
            </a:r>
            <a:r>
              <a:rPr sz="4000" u="none" spc="-10" dirty="0"/>
              <a:t>v</a:t>
            </a:r>
            <a:r>
              <a:rPr sz="4000" u="none" spc="-20" dirty="0"/>
              <a:t>ing</a:t>
            </a:r>
            <a:r>
              <a:rPr sz="4000" u="none" spc="-5" dirty="0"/>
              <a:t> </a:t>
            </a:r>
            <a:r>
              <a:rPr sz="4000" u="none" spc="-20" dirty="0"/>
              <a:t>Best</a:t>
            </a:r>
            <a:r>
              <a:rPr sz="4000" u="none" spc="-5" dirty="0"/>
              <a:t> </a:t>
            </a:r>
            <a:r>
              <a:rPr sz="4000" u="none" spc="-10" dirty="0"/>
              <a:t>o</a:t>
            </a:r>
            <a:r>
              <a:rPr sz="4000" u="none" spc="-15" dirty="0"/>
              <a:t>f</a:t>
            </a:r>
            <a:r>
              <a:rPr sz="4000" u="none" spc="-5" dirty="0"/>
              <a:t> </a:t>
            </a:r>
            <a:r>
              <a:rPr sz="4000" u="none" spc="-20" dirty="0"/>
              <a:t>Both</a:t>
            </a:r>
            <a:r>
              <a:rPr sz="4000" u="none" spc="-80" dirty="0"/>
              <a:t> </a:t>
            </a:r>
            <a:r>
              <a:rPr sz="4000" u="none" spc="-370" dirty="0"/>
              <a:t>W</a:t>
            </a:r>
            <a:r>
              <a:rPr sz="4000" u="none" spc="-20" dirty="0"/>
              <a:t>or</a:t>
            </a:r>
            <a:r>
              <a:rPr sz="4000" u="none" spc="-10" dirty="0"/>
              <a:t>l</a:t>
            </a:r>
            <a:r>
              <a:rPr sz="4000" u="none" spc="-20" dirty="0"/>
              <a:t>ds</a:t>
            </a:r>
            <a:endParaRPr sz="4000"/>
          </a:p>
        </p:txBody>
      </p:sp>
      <p:sp>
        <p:nvSpPr>
          <p:cNvPr id="23" name="object 23"/>
          <p:cNvSpPr/>
          <p:nvPr/>
        </p:nvSpPr>
        <p:spPr>
          <a:xfrm>
            <a:off x="1193291" y="2124455"/>
            <a:ext cx="630935" cy="231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8908" y="2061972"/>
            <a:ext cx="681228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2191" y="2151247"/>
            <a:ext cx="533399" cy="1333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2191" y="2151247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22219"/>
                </a:moveTo>
                <a:lnTo>
                  <a:pt x="4370" y="8963"/>
                </a:lnTo>
                <a:lnTo>
                  <a:pt x="15470" y="1038"/>
                </a:lnTo>
                <a:lnTo>
                  <a:pt x="22216" y="0"/>
                </a:lnTo>
                <a:lnTo>
                  <a:pt x="511170" y="0"/>
                </a:lnTo>
                <a:lnTo>
                  <a:pt x="524431" y="4357"/>
                </a:lnTo>
                <a:lnTo>
                  <a:pt x="532358" y="15451"/>
                </a:lnTo>
                <a:lnTo>
                  <a:pt x="533399" y="22219"/>
                </a:lnTo>
                <a:lnTo>
                  <a:pt x="533399" y="111130"/>
                </a:lnTo>
                <a:lnTo>
                  <a:pt x="529041" y="124330"/>
                </a:lnTo>
                <a:lnTo>
                  <a:pt x="517944" y="132298"/>
                </a:lnTo>
                <a:lnTo>
                  <a:pt x="511170" y="133349"/>
                </a:lnTo>
                <a:lnTo>
                  <a:pt x="22216" y="133349"/>
                </a:lnTo>
                <a:lnTo>
                  <a:pt x="8979" y="128954"/>
                </a:lnTo>
                <a:lnTo>
                  <a:pt x="1041" y="117845"/>
                </a:lnTo>
                <a:lnTo>
                  <a:pt x="0" y="111130"/>
                </a:lnTo>
                <a:lnTo>
                  <a:pt x="0" y="2221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479" y="1219200"/>
            <a:ext cx="222250" cy="4876800"/>
          </a:xfrm>
          <a:custGeom>
            <a:avLst/>
            <a:gdLst/>
            <a:ahLst/>
            <a:cxnLst/>
            <a:rect l="l" t="t" r="r" b="b"/>
            <a:pathLst>
              <a:path w="222250" h="4876800">
                <a:moveTo>
                  <a:pt x="133349" y="200009"/>
                </a:moveTo>
                <a:lnTo>
                  <a:pt x="88891" y="200009"/>
                </a:lnTo>
                <a:lnTo>
                  <a:pt x="88891" y="4876799"/>
                </a:lnTo>
                <a:lnTo>
                  <a:pt x="133349" y="4876799"/>
                </a:lnTo>
                <a:lnTo>
                  <a:pt x="133349" y="200009"/>
                </a:lnTo>
                <a:close/>
              </a:path>
              <a:path w="222250" h="4876800">
                <a:moveTo>
                  <a:pt x="111120" y="0"/>
                </a:moveTo>
                <a:lnTo>
                  <a:pt x="0" y="222260"/>
                </a:lnTo>
                <a:lnTo>
                  <a:pt x="88891" y="222260"/>
                </a:lnTo>
                <a:lnTo>
                  <a:pt x="88891" y="200009"/>
                </a:lnTo>
                <a:lnTo>
                  <a:pt x="211117" y="200009"/>
                </a:lnTo>
                <a:lnTo>
                  <a:pt x="111120" y="0"/>
                </a:lnTo>
                <a:close/>
              </a:path>
              <a:path w="222250" h="4876800">
                <a:moveTo>
                  <a:pt x="211117" y="200009"/>
                </a:moveTo>
                <a:lnTo>
                  <a:pt x="133349" y="200009"/>
                </a:lnTo>
                <a:lnTo>
                  <a:pt x="133349" y="222260"/>
                </a:lnTo>
                <a:lnTo>
                  <a:pt x="222241" y="222260"/>
                </a:lnTo>
                <a:lnTo>
                  <a:pt x="211117" y="200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3291" y="2418588"/>
            <a:ext cx="630935" cy="231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908" y="2356104"/>
            <a:ext cx="681228" cy="312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2191" y="2445136"/>
            <a:ext cx="533399" cy="1333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2191" y="2445136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22219"/>
                </a:moveTo>
                <a:lnTo>
                  <a:pt x="4370" y="8963"/>
                </a:lnTo>
                <a:lnTo>
                  <a:pt x="15470" y="1038"/>
                </a:lnTo>
                <a:lnTo>
                  <a:pt x="22216" y="0"/>
                </a:lnTo>
                <a:lnTo>
                  <a:pt x="511170" y="0"/>
                </a:lnTo>
                <a:lnTo>
                  <a:pt x="524431" y="4357"/>
                </a:lnTo>
                <a:lnTo>
                  <a:pt x="532358" y="15451"/>
                </a:lnTo>
                <a:lnTo>
                  <a:pt x="533399" y="22219"/>
                </a:lnTo>
                <a:lnTo>
                  <a:pt x="533399" y="111130"/>
                </a:lnTo>
                <a:lnTo>
                  <a:pt x="529041" y="124383"/>
                </a:lnTo>
                <a:lnTo>
                  <a:pt x="517944" y="132309"/>
                </a:lnTo>
                <a:lnTo>
                  <a:pt x="511170" y="133349"/>
                </a:lnTo>
                <a:lnTo>
                  <a:pt x="22216" y="133349"/>
                </a:lnTo>
                <a:lnTo>
                  <a:pt x="8979" y="128990"/>
                </a:lnTo>
                <a:lnTo>
                  <a:pt x="1041" y="117891"/>
                </a:lnTo>
                <a:lnTo>
                  <a:pt x="0" y="111130"/>
                </a:lnTo>
                <a:lnTo>
                  <a:pt x="0" y="2221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3291" y="2712720"/>
            <a:ext cx="630935" cy="2316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8908" y="2650235"/>
            <a:ext cx="710183" cy="3124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2191" y="2738993"/>
            <a:ext cx="533399" cy="1333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191" y="2738993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22250"/>
                </a:moveTo>
                <a:lnTo>
                  <a:pt x="4364" y="9043"/>
                </a:lnTo>
                <a:lnTo>
                  <a:pt x="15452" y="1058"/>
                </a:lnTo>
                <a:lnTo>
                  <a:pt x="22216" y="0"/>
                </a:lnTo>
                <a:lnTo>
                  <a:pt x="511170" y="0"/>
                </a:lnTo>
                <a:lnTo>
                  <a:pt x="524423" y="4398"/>
                </a:lnTo>
                <a:lnTo>
                  <a:pt x="532353" y="15506"/>
                </a:lnTo>
                <a:lnTo>
                  <a:pt x="533399" y="22250"/>
                </a:lnTo>
                <a:lnTo>
                  <a:pt x="533399" y="111130"/>
                </a:lnTo>
                <a:lnTo>
                  <a:pt x="529041" y="124383"/>
                </a:lnTo>
                <a:lnTo>
                  <a:pt x="517944" y="132309"/>
                </a:lnTo>
                <a:lnTo>
                  <a:pt x="511170" y="133349"/>
                </a:lnTo>
                <a:lnTo>
                  <a:pt x="22216" y="133349"/>
                </a:lnTo>
                <a:lnTo>
                  <a:pt x="8979" y="128990"/>
                </a:lnTo>
                <a:lnTo>
                  <a:pt x="1041" y="117891"/>
                </a:lnTo>
                <a:lnTo>
                  <a:pt x="0" y="111130"/>
                </a:lnTo>
                <a:lnTo>
                  <a:pt x="0" y="2225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3291" y="3006851"/>
            <a:ext cx="630935" cy="231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8908" y="2944367"/>
            <a:ext cx="681228" cy="3124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2191" y="3033004"/>
            <a:ext cx="533399" cy="1333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2191" y="3033004"/>
            <a:ext cx="533400" cy="133350"/>
          </a:xfrm>
          <a:custGeom>
            <a:avLst/>
            <a:gdLst/>
            <a:ahLst/>
            <a:cxnLst/>
            <a:rect l="l" t="t" r="r" b="b"/>
            <a:pathLst>
              <a:path w="533400" h="133350">
                <a:moveTo>
                  <a:pt x="0" y="22219"/>
                </a:moveTo>
                <a:lnTo>
                  <a:pt x="4370" y="8963"/>
                </a:lnTo>
                <a:lnTo>
                  <a:pt x="15470" y="1038"/>
                </a:lnTo>
                <a:lnTo>
                  <a:pt x="22216" y="0"/>
                </a:lnTo>
                <a:lnTo>
                  <a:pt x="511170" y="0"/>
                </a:lnTo>
                <a:lnTo>
                  <a:pt x="524431" y="4357"/>
                </a:lnTo>
                <a:lnTo>
                  <a:pt x="532358" y="15451"/>
                </a:lnTo>
                <a:lnTo>
                  <a:pt x="533399" y="22219"/>
                </a:lnTo>
                <a:lnTo>
                  <a:pt x="533399" y="111130"/>
                </a:lnTo>
                <a:lnTo>
                  <a:pt x="529041" y="124330"/>
                </a:lnTo>
                <a:lnTo>
                  <a:pt x="517944" y="132298"/>
                </a:lnTo>
                <a:lnTo>
                  <a:pt x="511170" y="133349"/>
                </a:lnTo>
                <a:lnTo>
                  <a:pt x="22216" y="133349"/>
                </a:lnTo>
                <a:lnTo>
                  <a:pt x="8979" y="128954"/>
                </a:lnTo>
                <a:lnTo>
                  <a:pt x="1041" y="117845"/>
                </a:lnTo>
                <a:lnTo>
                  <a:pt x="0" y="111130"/>
                </a:lnTo>
                <a:lnTo>
                  <a:pt x="0" y="22219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25810" y="1314699"/>
            <a:ext cx="929005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2595"/>
              </a:lnSpc>
            </a:pP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g</a:t>
            </a:r>
            <a:r>
              <a:rPr sz="2400" i="1" spc="-20" dirty="0">
                <a:latin typeface="Calibri"/>
                <a:cs typeface="Calibri"/>
              </a:rPr>
              <a:t>h</a:t>
            </a:r>
            <a:r>
              <a:rPr sz="2400" i="1" spc="-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ity</a:t>
            </a:r>
            <a:endParaRPr sz="2400">
              <a:latin typeface="Calibri"/>
              <a:cs typeface="Calibri"/>
            </a:endParaRPr>
          </a:p>
          <a:p>
            <a:pPr marL="476884" marR="30480" algn="just">
              <a:lnSpc>
                <a:spcPct val="160800"/>
              </a:lnSpc>
              <a:spcBef>
                <a:spcPts val="76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61103" y="1600200"/>
            <a:ext cx="6654800" cy="1066800"/>
          </a:xfrm>
          <a:custGeom>
            <a:avLst/>
            <a:gdLst/>
            <a:ahLst/>
            <a:cxnLst/>
            <a:rect l="l" t="t" r="r" b="b"/>
            <a:pathLst>
              <a:path w="6654800" h="1066800">
                <a:moveTo>
                  <a:pt x="3009406" y="761999"/>
                </a:moveTo>
                <a:lnTo>
                  <a:pt x="1447306" y="761999"/>
                </a:lnTo>
                <a:lnTo>
                  <a:pt x="0" y="1066799"/>
                </a:lnTo>
                <a:lnTo>
                  <a:pt x="3009406" y="761999"/>
                </a:lnTo>
                <a:close/>
              </a:path>
              <a:path w="6654800" h="1066800">
                <a:moveTo>
                  <a:pt x="6654295" y="0"/>
                </a:moveTo>
                <a:lnTo>
                  <a:pt x="405896" y="0"/>
                </a:lnTo>
                <a:lnTo>
                  <a:pt x="405896" y="761999"/>
                </a:lnTo>
                <a:lnTo>
                  <a:pt x="6654295" y="761999"/>
                </a:lnTo>
                <a:lnTo>
                  <a:pt x="66542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29485" y="1832123"/>
            <a:ext cx="559371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riori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6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ensi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eads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67000" y="1219193"/>
            <a:ext cx="2362200" cy="4457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ct val="100000"/>
              </a:lnSpc>
            </a:pPr>
            <a:r>
              <a:rPr sz="2400" b="1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ghput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67000" y="1752600"/>
            <a:ext cx="533400" cy="533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27279" y="3284220"/>
            <a:ext cx="6588125" cy="3116580"/>
          </a:xfrm>
          <a:custGeom>
            <a:avLst/>
            <a:gdLst/>
            <a:ahLst/>
            <a:cxnLst/>
            <a:rect l="l" t="t" r="r" b="b"/>
            <a:pathLst>
              <a:path w="6588125" h="3116579">
                <a:moveTo>
                  <a:pt x="6588120" y="0"/>
                </a:moveTo>
                <a:lnTo>
                  <a:pt x="339720" y="0"/>
                </a:lnTo>
                <a:lnTo>
                  <a:pt x="339720" y="1818000"/>
                </a:lnTo>
                <a:lnTo>
                  <a:pt x="0" y="2069723"/>
                </a:lnTo>
                <a:lnTo>
                  <a:pt x="339720" y="2597133"/>
                </a:lnTo>
                <a:lnTo>
                  <a:pt x="339720" y="3116579"/>
                </a:lnTo>
                <a:lnTo>
                  <a:pt x="6588120" y="3116579"/>
                </a:lnTo>
                <a:lnTo>
                  <a:pt x="65881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226437" y="3566055"/>
            <a:ext cx="5502275" cy="261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air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ensi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priorit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544195" indent="-188595">
              <a:lnSpc>
                <a:spcPct val="100000"/>
              </a:lnSpc>
              <a:buFont typeface="Arial"/>
              <a:buChar char="•"/>
              <a:tabLst>
                <a:tab pos="544830" algn="l"/>
              </a:tabLst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y-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ensi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vulne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ence</a:t>
            </a:r>
            <a:endParaRPr sz="2600">
              <a:latin typeface="Calibri"/>
              <a:cs typeface="Calibri"/>
            </a:endParaRPr>
          </a:p>
          <a:p>
            <a:pPr marL="547370" indent="-189230">
              <a:lnSpc>
                <a:spcPct val="100000"/>
              </a:lnSpc>
              <a:buFont typeface="Arial"/>
              <a:buChar char="•"/>
              <a:tabLst>
                <a:tab pos="548005" algn="l"/>
              </a:tabLst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u="heavy" dirty="0">
                <a:latin typeface="Calibri"/>
                <a:cs typeface="Calibri"/>
              </a:rPr>
              <a:t>a</a:t>
            </a:r>
            <a:r>
              <a:rPr sz="2600" u="heavy" spc="-45" dirty="0">
                <a:latin typeface="Calibri"/>
                <a:cs typeface="Calibri"/>
              </a:rPr>
              <a:t>s</a:t>
            </a:r>
            <a:r>
              <a:rPr sz="2600" u="heavy" dirty="0">
                <a:latin typeface="Calibri"/>
                <a:cs typeface="Calibri"/>
              </a:rPr>
              <a:t>ymm</a:t>
            </a:r>
            <a:r>
              <a:rPr sz="2600" u="heavy" spc="-20" dirty="0">
                <a:latin typeface="Calibri"/>
                <a:cs typeface="Calibri"/>
              </a:rPr>
              <a:t>e</a:t>
            </a:r>
            <a:r>
              <a:rPr sz="2600" u="heavy" dirty="0">
                <a:latin typeface="Calibri"/>
                <a:cs typeface="Calibri"/>
              </a:rPr>
              <a:t>tr</a:t>
            </a:r>
            <a:r>
              <a:rPr sz="2600" u="heavy" spc="5" dirty="0">
                <a:latin typeface="Calibri"/>
                <a:cs typeface="Calibri"/>
              </a:rPr>
              <a:t>i</a:t>
            </a:r>
            <a:r>
              <a:rPr sz="2600" u="heavy" spc="-20" dirty="0">
                <a:latin typeface="Calibri"/>
                <a:cs typeface="Calibri"/>
              </a:rPr>
              <a:t>c</a:t>
            </a:r>
            <a:r>
              <a:rPr sz="2600" u="heavy" dirty="0">
                <a:latin typeface="Calibri"/>
                <a:cs typeface="Calibri"/>
              </a:rPr>
              <a:t>ally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67000" y="3657600"/>
            <a:ext cx="533400" cy="533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67000" y="2895593"/>
            <a:ext cx="2362200" cy="4457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30530">
              <a:lnSpc>
                <a:spcPct val="100000"/>
              </a:lnSpc>
            </a:pPr>
            <a:r>
              <a:rPr sz="2400" b="1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airn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7000" y="5105400"/>
            <a:ext cx="533400" cy="533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6695" y="452118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30" h="191135">
                <a:moveTo>
                  <a:pt x="18992" y="0"/>
                </a:moveTo>
                <a:lnTo>
                  <a:pt x="7028" y="1891"/>
                </a:lnTo>
                <a:lnTo>
                  <a:pt x="0" y="11321"/>
                </a:lnTo>
                <a:lnTo>
                  <a:pt x="1471" y="23137"/>
                </a:lnTo>
                <a:lnTo>
                  <a:pt x="94722" y="190895"/>
                </a:lnTo>
                <a:lnTo>
                  <a:pt x="112862" y="158260"/>
                </a:lnTo>
                <a:lnTo>
                  <a:pt x="78851" y="158260"/>
                </a:lnTo>
                <a:lnTo>
                  <a:pt x="78851" y="114826"/>
                </a:lnTo>
                <a:lnTo>
                  <a:pt x="88753" y="114826"/>
                </a:lnTo>
                <a:lnTo>
                  <a:pt x="28500" y="6458"/>
                </a:lnTo>
                <a:lnTo>
                  <a:pt x="18992" y="0"/>
                </a:lnTo>
                <a:close/>
              </a:path>
              <a:path w="189230" h="191135">
                <a:moveTo>
                  <a:pt x="88753" y="114826"/>
                </a:moveTo>
                <a:lnTo>
                  <a:pt x="78851" y="114826"/>
                </a:lnTo>
                <a:lnTo>
                  <a:pt x="78851" y="158260"/>
                </a:lnTo>
                <a:lnTo>
                  <a:pt x="110605" y="158260"/>
                </a:lnTo>
                <a:lnTo>
                  <a:pt x="110605" y="150509"/>
                </a:lnTo>
                <a:lnTo>
                  <a:pt x="80850" y="150509"/>
                </a:lnTo>
                <a:lnTo>
                  <a:pt x="94716" y="125550"/>
                </a:lnTo>
                <a:lnTo>
                  <a:pt x="88753" y="114826"/>
                </a:lnTo>
                <a:close/>
              </a:path>
              <a:path w="189230" h="191135">
                <a:moveTo>
                  <a:pt x="137006" y="114826"/>
                </a:moveTo>
                <a:lnTo>
                  <a:pt x="110605" y="114826"/>
                </a:lnTo>
                <a:lnTo>
                  <a:pt x="110605" y="158260"/>
                </a:lnTo>
                <a:lnTo>
                  <a:pt x="112862" y="158260"/>
                </a:lnTo>
                <a:lnTo>
                  <a:pt x="137006" y="114826"/>
                </a:lnTo>
                <a:close/>
              </a:path>
              <a:path w="189230" h="191135">
                <a:moveTo>
                  <a:pt x="94716" y="125550"/>
                </a:moveTo>
                <a:lnTo>
                  <a:pt x="80850" y="150509"/>
                </a:lnTo>
                <a:lnTo>
                  <a:pt x="108593" y="150509"/>
                </a:lnTo>
                <a:lnTo>
                  <a:pt x="94716" y="125550"/>
                </a:lnTo>
                <a:close/>
              </a:path>
              <a:path w="189230" h="191135">
                <a:moveTo>
                  <a:pt x="169408" y="210"/>
                </a:moveTo>
                <a:lnTo>
                  <a:pt x="160217" y="7634"/>
                </a:lnTo>
                <a:lnTo>
                  <a:pt x="94716" y="125550"/>
                </a:lnTo>
                <a:lnTo>
                  <a:pt x="108593" y="150509"/>
                </a:lnTo>
                <a:lnTo>
                  <a:pt x="110605" y="150509"/>
                </a:lnTo>
                <a:lnTo>
                  <a:pt x="110605" y="114826"/>
                </a:lnTo>
                <a:lnTo>
                  <a:pt x="137006" y="114826"/>
                </a:lnTo>
                <a:lnTo>
                  <a:pt x="187972" y="23137"/>
                </a:lnTo>
                <a:lnTo>
                  <a:pt x="188572" y="21933"/>
                </a:lnTo>
                <a:lnTo>
                  <a:pt x="189086" y="10356"/>
                </a:lnTo>
                <a:lnTo>
                  <a:pt x="181163" y="1192"/>
                </a:lnTo>
                <a:lnTo>
                  <a:pt x="169408" y="210"/>
                </a:lnTo>
                <a:close/>
              </a:path>
              <a:path w="189230" h="191135">
                <a:moveTo>
                  <a:pt x="100672" y="114826"/>
                </a:moveTo>
                <a:lnTo>
                  <a:pt x="88753" y="114826"/>
                </a:lnTo>
                <a:lnTo>
                  <a:pt x="94716" y="125550"/>
                </a:lnTo>
                <a:lnTo>
                  <a:pt x="100672" y="1148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5419" y="4636008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30" h="191135">
                <a:moveTo>
                  <a:pt x="110242" y="40385"/>
                </a:moveTo>
                <a:lnTo>
                  <a:pt x="108230" y="40385"/>
                </a:lnTo>
                <a:lnTo>
                  <a:pt x="94365" y="65345"/>
                </a:lnTo>
                <a:lnTo>
                  <a:pt x="160598" y="184462"/>
                </a:lnTo>
                <a:lnTo>
                  <a:pt x="170111" y="190903"/>
                </a:lnTo>
                <a:lnTo>
                  <a:pt x="182072" y="188999"/>
                </a:lnTo>
                <a:lnTo>
                  <a:pt x="189093" y="179571"/>
                </a:lnTo>
                <a:lnTo>
                  <a:pt x="187609" y="167771"/>
                </a:lnTo>
                <a:lnTo>
                  <a:pt x="136719" y="76199"/>
                </a:lnTo>
                <a:lnTo>
                  <a:pt x="110242" y="76199"/>
                </a:lnTo>
                <a:lnTo>
                  <a:pt x="110242" y="40385"/>
                </a:lnTo>
                <a:close/>
              </a:path>
              <a:path w="189230" h="191135">
                <a:moveTo>
                  <a:pt x="94371" y="0"/>
                </a:moveTo>
                <a:lnTo>
                  <a:pt x="1108" y="167771"/>
                </a:lnTo>
                <a:lnTo>
                  <a:pt x="517" y="168959"/>
                </a:lnTo>
                <a:lnTo>
                  <a:pt x="0" y="180533"/>
                </a:lnTo>
                <a:lnTo>
                  <a:pt x="7934" y="189701"/>
                </a:lnTo>
                <a:lnTo>
                  <a:pt x="19673" y="190690"/>
                </a:lnTo>
                <a:lnTo>
                  <a:pt x="28863" y="183260"/>
                </a:lnTo>
                <a:lnTo>
                  <a:pt x="88335" y="76199"/>
                </a:lnTo>
                <a:lnTo>
                  <a:pt x="78488" y="76199"/>
                </a:lnTo>
                <a:lnTo>
                  <a:pt x="78488" y="32634"/>
                </a:lnTo>
                <a:lnTo>
                  <a:pt x="112508" y="32634"/>
                </a:lnTo>
                <a:lnTo>
                  <a:pt x="94371" y="0"/>
                </a:lnTo>
                <a:close/>
              </a:path>
              <a:path w="189230" h="191135">
                <a:moveTo>
                  <a:pt x="110242" y="32634"/>
                </a:moveTo>
                <a:lnTo>
                  <a:pt x="78488" y="32634"/>
                </a:lnTo>
                <a:lnTo>
                  <a:pt x="78488" y="76199"/>
                </a:lnTo>
                <a:lnTo>
                  <a:pt x="88335" y="76199"/>
                </a:lnTo>
                <a:lnTo>
                  <a:pt x="94365" y="65345"/>
                </a:lnTo>
                <a:lnTo>
                  <a:pt x="80487" y="40385"/>
                </a:lnTo>
                <a:lnTo>
                  <a:pt x="110242" y="40385"/>
                </a:lnTo>
                <a:lnTo>
                  <a:pt x="110242" y="32634"/>
                </a:lnTo>
                <a:close/>
              </a:path>
              <a:path w="189230" h="191135">
                <a:moveTo>
                  <a:pt x="94365" y="65345"/>
                </a:moveTo>
                <a:lnTo>
                  <a:pt x="88335" y="76199"/>
                </a:lnTo>
                <a:lnTo>
                  <a:pt x="100401" y="76199"/>
                </a:lnTo>
                <a:lnTo>
                  <a:pt x="94365" y="65345"/>
                </a:lnTo>
                <a:close/>
              </a:path>
              <a:path w="189230" h="191135">
                <a:moveTo>
                  <a:pt x="112508" y="32634"/>
                </a:moveTo>
                <a:lnTo>
                  <a:pt x="110242" y="32634"/>
                </a:lnTo>
                <a:lnTo>
                  <a:pt x="110242" y="76199"/>
                </a:lnTo>
                <a:lnTo>
                  <a:pt x="136719" y="76199"/>
                </a:lnTo>
                <a:lnTo>
                  <a:pt x="112508" y="32634"/>
                </a:lnTo>
                <a:close/>
              </a:path>
              <a:path w="189230" h="191135">
                <a:moveTo>
                  <a:pt x="108230" y="40385"/>
                </a:moveTo>
                <a:lnTo>
                  <a:pt x="80487" y="40385"/>
                </a:lnTo>
                <a:lnTo>
                  <a:pt x="94365" y="65345"/>
                </a:lnTo>
                <a:lnTo>
                  <a:pt x="108230" y="40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4393" y="2143628"/>
            <a:ext cx="152400" cy="1019175"/>
          </a:xfrm>
          <a:custGeom>
            <a:avLst/>
            <a:gdLst/>
            <a:ahLst/>
            <a:cxnLst/>
            <a:rect l="l" t="t" r="r" b="b"/>
            <a:pathLst>
              <a:path w="152400" h="1019175">
                <a:moveTo>
                  <a:pt x="0" y="0"/>
                </a:moveTo>
                <a:lnTo>
                  <a:pt x="53358" y="3574"/>
                </a:lnTo>
                <a:lnTo>
                  <a:pt x="76199" y="12588"/>
                </a:lnTo>
                <a:lnTo>
                  <a:pt x="76199" y="496580"/>
                </a:lnTo>
                <a:lnTo>
                  <a:pt x="78853" y="499941"/>
                </a:lnTo>
                <a:lnTo>
                  <a:pt x="130855" y="508752"/>
                </a:lnTo>
                <a:lnTo>
                  <a:pt x="152399" y="509259"/>
                </a:lnTo>
                <a:lnTo>
                  <a:pt x="99106" y="512903"/>
                </a:lnTo>
                <a:lnTo>
                  <a:pt x="76199" y="1005961"/>
                </a:lnTo>
                <a:lnTo>
                  <a:pt x="39417" y="1016836"/>
                </a:lnTo>
                <a:lnTo>
                  <a:pt x="1719" y="1018668"/>
                </a:lnTo>
                <a:lnTo>
                  <a:pt x="0" y="101867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1418" y="3709294"/>
            <a:ext cx="318770" cy="1929764"/>
          </a:xfrm>
          <a:custGeom>
            <a:avLst/>
            <a:gdLst/>
            <a:ahLst/>
            <a:cxnLst/>
            <a:rect l="l" t="t" r="r" b="b"/>
            <a:pathLst>
              <a:path w="318769" h="1929764">
                <a:moveTo>
                  <a:pt x="159184" y="1929505"/>
                </a:moveTo>
                <a:lnTo>
                  <a:pt x="120935" y="1901468"/>
                </a:lnTo>
                <a:lnTo>
                  <a:pt x="97228" y="1853693"/>
                </a:lnTo>
                <a:lnTo>
                  <a:pt x="75339" y="1784969"/>
                </a:lnTo>
                <a:lnTo>
                  <a:pt x="65178" y="1743371"/>
                </a:lnTo>
                <a:lnTo>
                  <a:pt x="55594" y="1697282"/>
                </a:lnTo>
                <a:lnTo>
                  <a:pt x="46629" y="1646948"/>
                </a:lnTo>
                <a:lnTo>
                  <a:pt x="38323" y="1592618"/>
                </a:lnTo>
                <a:lnTo>
                  <a:pt x="30717" y="1534541"/>
                </a:lnTo>
                <a:lnTo>
                  <a:pt x="23852" y="1472965"/>
                </a:lnTo>
                <a:lnTo>
                  <a:pt x="17770" y="1408138"/>
                </a:lnTo>
                <a:lnTo>
                  <a:pt x="12511" y="1340308"/>
                </a:lnTo>
                <a:lnTo>
                  <a:pt x="8116" y="1269725"/>
                </a:lnTo>
                <a:lnTo>
                  <a:pt x="4627" y="1196635"/>
                </a:lnTo>
                <a:lnTo>
                  <a:pt x="2083" y="1121288"/>
                </a:lnTo>
                <a:lnTo>
                  <a:pt x="527" y="1043931"/>
                </a:lnTo>
                <a:lnTo>
                  <a:pt x="0" y="964813"/>
                </a:lnTo>
                <a:lnTo>
                  <a:pt x="527" y="885679"/>
                </a:lnTo>
                <a:lnTo>
                  <a:pt x="2083" y="808307"/>
                </a:lnTo>
                <a:lnTo>
                  <a:pt x="4627" y="732946"/>
                </a:lnTo>
                <a:lnTo>
                  <a:pt x="8116" y="659844"/>
                </a:lnTo>
                <a:lnTo>
                  <a:pt x="12511" y="589249"/>
                </a:lnTo>
                <a:lnTo>
                  <a:pt x="17770" y="521410"/>
                </a:lnTo>
                <a:lnTo>
                  <a:pt x="23852" y="456575"/>
                </a:lnTo>
                <a:lnTo>
                  <a:pt x="30717" y="394991"/>
                </a:lnTo>
                <a:lnTo>
                  <a:pt x="38323" y="336908"/>
                </a:lnTo>
                <a:lnTo>
                  <a:pt x="46629" y="282573"/>
                </a:lnTo>
                <a:lnTo>
                  <a:pt x="55594" y="232235"/>
                </a:lnTo>
                <a:lnTo>
                  <a:pt x="65178" y="186142"/>
                </a:lnTo>
                <a:lnTo>
                  <a:pt x="75339" y="144542"/>
                </a:lnTo>
                <a:lnTo>
                  <a:pt x="86036" y="107683"/>
                </a:lnTo>
                <a:lnTo>
                  <a:pt x="108875" y="49183"/>
                </a:lnTo>
                <a:lnTo>
                  <a:pt x="133367" y="12626"/>
                </a:lnTo>
                <a:lnTo>
                  <a:pt x="159184" y="0"/>
                </a:lnTo>
                <a:lnTo>
                  <a:pt x="172242" y="3198"/>
                </a:lnTo>
                <a:lnTo>
                  <a:pt x="185008" y="12626"/>
                </a:lnTo>
                <a:lnTo>
                  <a:pt x="209505" y="49183"/>
                </a:lnTo>
                <a:lnTo>
                  <a:pt x="232345" y="107683"/>
                </a:lnTo>
                <a:lnTo>
                  <a:pt x="243043" y="144542"/>
                </a:lnTo>
                <a:lnTo>
                  <a:pt x="253204" y="186142"/>
                </a:lnTo>
                <a:lnTo>
                  <a:pt x="262787" y="232235"/>
                </a:lnTo>
                <a:lnTo>
                  <a:pt x="271752" y="282573"/>
                </a:lnTo>
                <a:lnTo>
                  <a:pt x="280057" y="336908"/>
                </a:lnTo>
                <a:lnTo>
                  <a:pt x="287662" y="394991"/>
                </a:lnTo>
                <a:lnTo>
                  <a:pt x="294525" y="456575"/>
                </a:lnTo>
                <a:lnTo>
                  <a:pt x="300606" y="521410"/>
                </a:lnTo>
                <a:lnTo>
                  <a:pt x="305864" y="589249"/>
                </a:lnTo>
                <a:lnTo>
                  <a:pt x="310258" y="659844"/>
                </a:lnTo>
                <a:lnTo>
                  <a:pt x="313746" y="732946"/>
                </a:lnTo>
                <a:lnTo>
                  <a:pt x="316289" y="808307"/>
                </a:lnTo>
                <a:lnTo>
                  <a:pt x="317845" y="885679"/>
                </a:lnTo>
                <a:lnTo>
                  <a:pt x="318372" y="964813"/>
                </a:lnTo>
                <a:lnTo>
                  <a:pt x="317845" y="1043931"/>
                </a:lnTo>
                <a:lnTo>
                  <a:pt x="316289" y="1121288"/>
                </a:lnTo>
                <a:lnTo>
                  <a:pt x="313746" y="1196635"/>
                </a:lnTo>
                <a:lnTo>
                  <a:pt x="310258" y="1269725"/>
                </a:lnTo>
                <a:lnTo>
                  <a:pt x="305864" y="1340308"/>
                </a:lnTo>
                <a:lnTo>
                  <a:pt x="300606" y="1408138"/>
                </a:lnTo>
                <a:lnTo>
                  <a:pt x="294525" y="1472965"/>
                </a:lnTo>
                <a:lnTo>
                  <a:pt x="287662" y="1534541"/>
                </a:lnTo>
                <a:lnTo>
                  <a:pt x="280057" y="1592618"/>
                </a:lnTo>
                <a:lnTo>
                  <a:pt x="271752" y="1646948"/>
                </a:lnTo>
                <a:lnTo>
                  <a:pt x="262787" y="1697282"/>
                </a:lnTo>
                <a:lnTo>
                  <a:pt x="253204" y="1743371"/>
                </a:lnTo>
                <a:lnTo>
                  <a:pt x="243043" y="1784969"/>
                </a:lnTo>
                <a:lnTo>
                  <a:pt x="232345" y="1821825"/>
                </a:lnTo>
                <a:lnTo>
                  <a:pt x="209505" y="1880323"/>
                </a:lnTo>
                <a:lnTo>
                  <a:pt x="185008" y="1916879"/>
                </a:lnTo>
                <a:lnTo>
                  <a:pt x="159184" y="1929505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7243" y="5154036"/>
            <a:ext cx="429259" cy="410209"/>
          </a:xfrm>
          <a:custGeom>
            <a:avLst/>
            <a:gdLst/>
            <a:ahLst/>
            <a:cxnLst/>
            <a:rect l="l" t="t" r="r" b="b"/>
            <a:pathLst>
              <a:path w="429260" h="410210">
                <a:moveTo>
                  <a:pt x="204803" y="296680"/>
                </a:moveTo>
                <a:lnTo>
                  <a:pt x="153161" y="296680"/>
                </a:lnTo>
                <a:lnTo>
                  <a:pt x="168401" y="409955"/>
                </a:lnTo>
                <a:lnTo>
                  <a:pt x="204803" y="296680"/>
                </a:lnTo>
                <a:close/>
              </a:path>
              <a:path w="429260" h="410210">
                <a:moveTo>
                  <a:pt x="276890" y="283463"/>
                </a:moveTo>
                <a:lnTo>
                  <a:pt x="209050" y="283463"/>
                </a:lnTo>
                <a:lnTo>
                  <a:pt x="263021" y="374654"/>
                </a:lnTo>
                <a:lnTo>
                  <a:pt x="276890" y="283463"/>
                </a:lnTo>
                <a:close/>
              </a:path>
              <a:path w="429260" h="410210">
                <a:moveTo>
                  <a:pt x="341905" y="274451"/>
                </a:moveTo>
                <a:lnTo>
                  <a:pt x="278261" y="274451"/>
                </a:lnTo>
                <a:lnTo>
                  <a:pt x="360176" y="343412"/>
                </a:lnTo>
                <a:lnTo>
                  <a:pt x="341905" y="274451"/>
                </a:lnTo>
                <a:close/>
              </a:path>
              <a:path w="429260" h="410210">
                <a:moveTo>
                  <a:pt x="339280" y="264545"/>
                </a:moveTo>
                <a:lnTo>
                  <a:pt x="112526" y="264545"/>
                </a:lnTo>
                <a:lnTo>
                  <a:pt x="94487" y="334399"/>
                </a:lnTo>
                <a:lnTo>
                  <a:pt x="153161" y="296680"/>
                </a:lnTo>
                <a:lnTo>
                  <a:pt x="204803" y="296680"/>
                </a:lnTo>
                <a:lnTo>
                  <a:pt x="209050" y="283463"/>
                </a:lnTo>
                <a:lnTo>
                  <a:pt x="276890" y="283463"/>
                </a:lnTo>
                <a:lnTo>
                  <a:pt x="278261" y="274451"/>
                </a:lnTo>
                <a:lnTo>
                  <a:pt x="341905" y="274451"/>
                </a:lnTo>
                <a:lnTo>
                  <a:pt x="339280" y="264545"/>
                </a:lnTo>
                <a:close/>
              </a:path>
              <a:path w="429260" h="410210">
                <a:moveTo>
                  <a:pt x="7370" y="43565"/>
                </a:moveTo>
                <a:lnTo>
                  <a:pt x="91820" y="144530"/>
                </a:lnTo>
                <a:lnTo>
                  <a:pt x="0" y="163448"/>
                </a:lnTo>
                <a:lnTo>
                  <a:pt x="73913" y="223528"/>
                </a:lnTo>
                <a:lnTo>
                  <a:pt x="2666" y="276868"/>
                </a:lnTo>
                <a:lnTo>
                  <a:pt x="112526" y="264545"/>
                </a:lnTo>
                <a:lnTo>
                  <a:pt x="339280" y="264545"/>
                </a:lnTo>
                <a:lnTo>
                  <a:pt x="334268" y="245626"/>
                </a:lnTo>
                <a:lnTo>
                  <a:pt x="418978" y="245626"/>
                </a:lnTo>
                <a:lnTo>
                  <a:pt x="349508" y="198763"/>
                </a:lnTo>
                <a:lnTo>
                  <a:pt x="418718" y="154436"/>
                </a:lnTo>
                <a:lnTo>
                  <a:pt x="331601" y="138815"/>
                </a:lnTo>
                <a:lnTo>
                  <a:pt x="343209" y="119896"/>
                </a:lnTo>
                <a:lnTo>
                  <a:pt x="145160" y="119896"/>
                </a:lnTo>
                <a:lnTo>
                  <a:pt x="7370" y="43565"/>
                </a:lnTo>
                <a:close/>
              </a:path>
              <a:path w="429260" h="410210">
                <a:moveTo>
                  <a:pt x="418978" y="245626"/>
                </a:moveTo>
                <a:lnTo>
                  <a:pt x="334268" y="245626"/>
                </a:lnTo>
                <a:lnTo>
                  <a:pt x="428756" y="252221"/>
                </a:lnTo>
                <a:lnTo>
                  <a:pt x="418978" y="245626"/>
                </a:lnTo>
                <a:close/>
              </a:path>
              <a:path w="429260" h="410210">
                <a:moveTo>
                  <a:pt x="165866" y="43565"/>
                </a:moveTo>
                <a:lnTo>
                  <a:pt x="145160" y="119896"/>
                </a:lnTo>
                <a:lnTo>
                  <a:pt x="343209" y="119896"/>
                </a:lnTo>
                <a:lnTo>
                  <a:pt x="349215" y="110108"/>
                </a:lnTo>
                <a:lnTo>
                  <a:pt x="214384" y="110108"/>
                </a:lnTo>
                <a:lnTo>
                  <a:pt x="165866" y="43565"/>
                </a:lnTo>
                <a:close/>
              </a:path>
              <a:path w="429260" h="410210">
                <a:moveTo>
                  <a:pt x="288298" y="0"/>
                </a:moveTo>
                <a:lnTo>
                  <a:pt x="214384" y="110108"/>
                </a:lnTo>
                <a:lnTo>
                  <a:pt x="349215" y="110108"/>
                </a:lnTo>
                <a:lnTo>
                  <a:pt x="354745" y="101096"/>
                </a:lnTo>
                <a:lnTo>
                  <a:pt x="280928" y="101096"/>
                </a:lnTo>
                <a:lnTo>
                  <a:pt x="288298" y="0"/>
                </a:lnTo>
                <a:close/>
              </a:path>
              <a:path w="429260" h="410210">
                <a:moveTo>
                  <a:pt x="364879" y="84581"/>
                </a:moveTo>
                <a:lnTo>
                  <a:pt x="280928" y="101096"/>
                </a:lnTo>
                <a:lnTo>
                  <a:pt x="354745" y="101096"/>
                </a:lnTo>
                <a:lnTo>
                  <a:pt x="364879" y="845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57243" y="5154036"/>
            <a:ext cx="429259" cy="410209"/>
          </a:xfrm>
          <a:custGeom>
            <a:avLst/>
            <a:gdLst/>
            <a:ahLst/>
            <a:cxnLst/>
            <a:rect l="l" t="t" r="r" b="b"/>
            <a:pathLst>
              <a:path w="429260" h="410210">
                <a:moveTo>
                  <a:pt x="214384" y="110108"/>
                </a:moveTo>
                <a:lnTo>
                  <a:pt x="288298" y="0"/>
                </a:lnTo>
                <a:lnTo>
                  <a:pt x="280928" y="101096"/>
                </a:lnTo>
                <a:lnTo>
                  <a:pt x="364879" y="84581"/>
                </a:lnTo>
                <a:lnTo>
                  <a:pt x="331601" y="138815"/>
                </a:lnTo>
                <a:lnTo>
                  <a:pt x="418718" y="154436"/>
                </a:lnTo>
                <a:lnTo>
                  <a:pt x="349508" y="198763"/>
                </a:lnTo>
                <a:lnTo>
                  <a:pt x="428756" y="252221"/>
                </a:lnTo>
                <a:lnTo>
                  <a:pt x="334268" y="245626"/>
                </a:lnTo>
                <a:lnTo>
                  <a:pt x="360176" y="343412"/>
                </a:lnTo>
                <a:lnTo>
                  <a:pt x="278261" y="274451"/>
                </a:lnTo>
                <a:lnTo>
                  <a:pt x="263021" y="374654"/>
                </a:lnTo>
                <a:lnTo>
                  <a:pt x="209050" y="283463"/>
                </a:lnTo>
                <a:lnTo>
                  <a:pt x="168401" y="409955"/>
                </a:lnTo>
                <a:lnTo>
                  <a:pt x="153161" y="296680"/>
                </a:lnTo>
                <a:lnTo>
                  <a:pt x="94487" y="334399"/>
                </a:lnTo>
                <a:lnTo>
                  <a:pt x="112526" y="264545"/>
                </a:lnTo>
                <a:lnTo>
                  <a:pt x="2666" y="276868"/>
                </a:lnTo>
                <a:lnTo>
                  <a:pt x="73913" y="223528"/>
                </a:lnTo>
                <a:lnTo>
                  <a:pt x="0" y="163448"/>
                </a:lnTo>
                <a:lnTo>
                  <a:pt x="91820" y="144530"/>
                </a:lnTo>
                <a:lnTo>
                  <a:pt x="7370" y="43565"/>
                </a:lnTo>
                <a:lnTo>
                  <a:pt x="145160" y="119896"/>
                </a:lnTo>
                <a:lnTo>
                  <a:pt x="165866" y="43565"/>
                </a:lnTo>
                <a:lnTo>
                  <a:pt x="214384" y="110108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7</a:t>
            </a:fld>
            <a:endParaRPr spc="-10" dirty="0"/>
          </a:p>
        </p:txBody>
      </p:sp>
      <p:sp>
        <p:nvSpPr>
          <p:cNvPr id="58" name="object 11"/>
          <p:cNvSpPr txBox="1"/>
          <p:nvPr/>
        </p:nvSpPr>
        <p:spPr>
          <a:xfrm>
            <a:off x="1219200" y="5334000"/>
            <a:ext cx="642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u="none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41586"/>
            <a:ext cx="325120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Moti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</a:t>
            </a:r>
            <a:r>
              <a:rPr sz="2600" spc="-10" dirty="0">
                <a:solidFill>
                  <a:srgbClr val="A5A5A5"/>
                </a:solidFill>
                <a:latin typeface="Calibri"/>
                <a:cs typeface="Calibri"/>
              </a:rPr>
              <a:t>g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ithm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3642"/>
            <a:ext cx="341312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Bri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ng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g</a:t>
            </a:r>
            <a:r>
              <a:rPr sz="2600" spc="-8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it</a:t>
            </a:r>
            <a:r>
              <a:rPr sz="2600" spc="-6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All</a:t>
            </a:r>
            <a:r>
              <a:rPr sz="2600" spc="-6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A5A5A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</a:t>
            </a:r>
            <a:r>
              <a:rPr sz="2600" spc="-35" dirty="0">
                <a:solidFill>
                  <a:srgbClr val="A5A5A5"/>
                </a:solidFill>
                <a:latin typeface="Calibri"/>
                <a:cs typeface="Calibri"/>
              </a:rPr>
              <a:t>g</a:t>
            </a:r>
            <a:r>
              <a:rPr sz="2600" spc="-15" dirty="0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ther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65" dirty="0">
                <a:solidFill>
                  <a:srgbClr val="A5A5A5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A5A5A5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al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A5A5A5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ti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A5A5A5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Conc</a:t>
            </a:r>
            <a:r>
              <a:rPr sz="2600" dirty="0">
                <a:solidFill>
                  <a:srgbClr val="A5A5A5"/>
                </a:solidFill>
                <a:latin typeface="Calibri"/>
                <a:cs typeface="Calibri"/>
              </a:rPr>
              <a:t>l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us</a:t>
            </a:r>
            <a:r>
              <a:rPr sz="2600" spc="5" dirty="0">
                <a:solidFill>
                  <a:srgbClr val="A5A5A5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A5A5A5"/>
                </a:solidFill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48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2301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599" y="1584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79" y="3550920"/>
            <a:ext cx="960119" cy="1097280"/>
          </a:xfrm>
          <a:custGeom>
            <a:avLst/>
            <a:gdLst/>
            <a:ahLst/>
            <a:cxnLst/>
            <a:rect l="l" t="t" r="r" b="b"/>
            <a:pathLst>
              <a:path w="960120" h="1097279">
                <a:moveTo>
                  <a:pt x="800099" y="0"/>
                </a:moveTo>
                <a:lnTo>
                  <a:pt x="160019" y="0"/>
                </a:lnTo>
                <a:lnTo>
                  <a:pt x="147942" y="448"/>
                </a:lnTo>
                <a:lnTo>
                  <a:pt x="106036" y="9330"/>
                </a:lnTo>
                <a:lnTo>
                  <a:pt x="68981" y="28394"/>
                </a:lnTo>
                <a:lnTo>
                  <a:pt x="38347" y="56069"/>
                </a:lnTo>
                <a:lnTo>
                  <a:pt x="15706" y="90784"/>
                </a:lnTo>
                <a:lnTo>
                  <a:pt x="2629" y="130967"/>
                </a:lnTo>
                <a:lnTo>
                  <a:pt x="0" y="160019"/>
                </a:lnTo>
                <a:lnTo>
                  <a:pt x="0" y="937259"/>
                </a:lnTo>
                <a:lnTo>
                  <a:pt x="5161" y="977736"/>
                </a:lnTo>
                <a:lnTo>
                  <a:pt x="21005" y="1016583"/>
                </a:lnTo>
                <a:lnTo>
                  <a:pt x="45984" y="1049531"/>
                </a:lnTo>
                <a:lnTo>
                  <a:pt x="78527" y="1075011"/>
                </a:lnTo>
                <a:lnTo>
                  <a:pt x="117062" y="1091450"/>
                </a:lnTo>
                <a:lnTo>
                  <a:pt x="160019" y="1097279"/>
                </a:lnTo>
                <a:lnTo>
                  <a:pt x="800099" y="1097279"/>
                </a:lnTo>
                <a:lnTo>
                  <a:pt x="840576" y="1092118"/>
                </a:lnTo>
                <a:lnTo>
                  <a:pt x="879423" y="1076274"/>
                </a:lnTo>
                <a:lnTo>
                  <a:pt x="912371" y="1051295"/>
                </a:lnTo>
                <a:lnTo>
                  <a:pt x="937851" y="1018752"/>
                </a:lnTo>
                <a:lnTo>
                  <a:pt x="954290" y="980217"/>
                </a:lnTo>
                <a:lnTo>
                  <a:pt x="960119" y="937259"/>
                </a:lnTo>
                <a:lnTo>
                  <a:pt x="960119" y="160019"/>
                </a:lnTo>
                <a:lnTo>
                  <a:pt x="954958" y="119543"/>
                </a:lnTo>
                <a:lnTo>
                  <a:pt x="939114" y="80696"/>
                </a:lnTo>
                <a:lnTo>
                  <a:pt x="914135" y="47748"/>
                </a:lnTo>
                <a:lnTo>
                  <a:pt x="881592" y="22268"/>
                </a:lnTo>
                <a:lnTo>
                  <a:pt x="843057" y="5829"/>
                </a:lnTo>
                <a:lnTo>
                  <a:pt x="8000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95636"/>
            <a:ext cx="1463040" cy="1037590"/>
          </a:xfrm>
          <a:custGeom>
            <a:avLst/>
            <a:gdLst/>
            <a:ahLst/>
            <a:cxnLst/>
            <a:rect l="l" t="t" r="r" b="b"/>
            <a:pathLst>
              <a:path w="1463039" h="1037589">
                <a:moveTo>
                  <a:pt x="0" y="1037295"/>
                </a:moveTo>
                <a:lnTo>
                  <a:pt x="1463039" y="1037295"/>
                </a:lnTo>
                <a:lnTo>
                  <a:pt x="1463039" y="0"/>
                </a:lnTo>
                <a:lnTo>
                  <a:pt x="0" y="0"/>
                </a:lnTo>
                <a:lnTo>
                  <a:pt x="0" y="10372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07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07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59182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1033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1033"/>
                </a:lnTo>
                <a:lnTo>
                  <a:pt x="274319" y="54863"/>
                </a:lnTo>
                <a:lnTo>
                  <a:pt x="274319" y="60807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07"/>
                </a:lnTo>
                <a:lnTo>
                  <a:pt x="0" y="54863"/>
                </a:lnTo>
                <a:lnTo>
                  <a:pt x="0" y="1103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5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3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5479" y="352044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0"/>
                </a:lnTo>
                <a:lnTo>
                  <a:pt x="495497" y="293866"/>
                </a:lnTo>
                <a:lnTo>
                  <a:pt x="487005" y="304713"/>
                </a:lnTo>
                <a:lnTo>
                  <a:pt x="476022" y="313039"/>
                </a:lnTo>
                <a:lnTo>
                  <a:pt x="463073" y="318319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7"/>
                </a:lnTo>
                <a:lnTo>
                  <a:pt x="15326" y="304125"/>
                </a:lnTo>
                <a:lnTo>
                  <a:pt x="7000" y="293142"/>
                </a:lnTo>
                <a:lnTo>
                  <a:pt x="1720" y="280193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164" y="3038094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8239" y="3170803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449579" y="0"/>
                </a:moveTo>
                <a:lnTo>
                  <a:pt x="53339" y="0"/>
                </a:lnTo>
                <a:lnTo>
                  <a:pt x="39846" y="1719"/>
                </a:lnTo>
                <a:lnTo>
                  <a:pt x="7421" y="26171"/>
                </a:lnTo>
                <a:lnTo>
                  <a:pt x="0" y="53339"/>
                </a:lnTo>
                <a:lnTo>
                  <a:pt x="0" y="266699"/>
                </a:lnTo>
                <a:lnTo>
                  <a:pt x="15326" y="304127"/>
                </a:lnTo>
                <a:lnTo>
                  <a:pt x="53339" y="320039"/>
                </a:lnTo>
                <a:lnTo>
                  <a:pt x="449579" y="320039"/>
                </a:lnTo>
                <a:lnTo>
                  <a:pt x="487005" y="304715"/>
                </a:lnTo>
                <a:lnTo>
                  <a:pt x="502919" y="266699"/>
                </a:lnTo>
                <a:lnTo>
                  <a:pt x="502919" y="53339"/>
                </a:lnTo>
                <a:lnTo>
                  <a:pt x="487593" y="15912"/>
                </a:lnTo>
                <a:lnTo>
                  <a:pt x="4495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4039" y="2971800"/>
            <a:ext cx="502920" cy="320040"/>
          </a:xfrm>
          <a:custGeom>
            <a:avLst/>
            <a:gdLst/>
            <a:ahLst/>
            <a:cxnLst/>
            <a:rect l="l" t="t" r="r" b="b"/>
            <a:pathLst>
              <a:path w="502919" h="320039">
                <a:moveTo>
                  <a:pt x="0" y="53339"/>
                </a:moveTo>
                <a:lnTo>
                  <a:pt x="15914" y="15324"/>
                </a:lnTo>
                <a:lnTo>
                  <a:pt x="53339" y="0"/>
                </a:lnTo>
                <a:lnTo>
                  <a:pt x="449579" y="0"/>
                </a:lnTo>
                <a:lnTo>
                  <a:pt x="463900" y="1942"/>
                </a:lnTo>
                <a:lnTo>
                  <a:pt x="476746" y="7420"/>
                </a:lnTo>
                <a:lnTo>
                  <a:pt x="487593" y="15912"/>
                </a:lnTo>
                <a:lnTo>
                  <a:pt x="495919" y="26894"/>
                </a:lnTo>
                <a:lnTo>
                  <a:pt x="501199" y="39844"/>
                </a:lnTo>
                <a:lnTo>
                  <a:pt x="502919" y="53339"/>
                </a:lnTo>
                <a:lnTo>
                  <a:pt x="502919" y="266699"/>
                </a:lnTo>
                <a:lnTo>
                  <a:pt x="500977" y="281022"/>
                </a:lnTo>
                <a:lnTo>
                  <a:pt x="495497" y="293868"/>
                </a:lnTo>
                <a:lnTo>
                  <a:pt x="487005" y="304715"/>
                </a:lnTo>
                <a:lnTo>
                  <a:pt x="476022" y="313040"/>
                </a:lnTo>
                <a:lnTo>
                  <a:pt x="463073" y="318320"/>
                </a:lnTo>
                <a:lnTo>
                  <a:pt x="449579" y="320039"/>
                </a:lnTo>
                <a:lnTo>
                  <a:pt x="53339" y="320039"/>
                </a:lnTo>
                <a:lnTo>
                  <a:pt x="39019" y="318097"/>
                </a:lnTo>
                <a:lnTo>
                  <a:pt x="26173" y="312619"/>
                </a:lnTo>
                <a:lnTo>
                  <a:pt x="15326" y="304127"/>
                </a:lnTo>
                <a:lnTo>
                  <a:pt x="7000" y="293145"/>
                </a:lnTo>
                <a:lnTo>
                  <a:pt x="1720" y="280195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66" y="0"/>
                </a:moveTo>
                <a:lnTo>
                  <a:pt x="4952" y="0"/>
                </a:lnTo>
                <a:lnTo>
                  <a:pt x="0" y="4937"/>
                </a:lnTo>
                <a:lnTo>
                  <a:pt x="0" y="60838"/>
                </a:lnTo>
                <a:lnTo>
                  <a:pt x="4952" y="65775"/>
                </a:lnTo>
                <a:lnTo>
                  <a:pt x="269366" y="65775"/>
                </a:lnTo>
                <a:lnTo>
                  <a:pt x="274319" y="60838"/>
                </a:lnTo>
                <a:lnTo>
                  <a:pt x="274319" y="4937"/>
                </a:lnTo>
                <a:lnTo>
                  <a:pt x="26936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5479" y="338327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11"/>
                </a:moveTo>
                <a:lnTo>
                  <a:pt x="0" y="4937"/>
                </a:lnTo>
                <a:lnTo>
                  <a:pt x="4952" y="0"/>
                </a:lnTo>
                <a:lnTo>
                  <a:pt x="10917" y="0"/>
                </a:lnTo>
                <a:lnTo>
                  <a:pt x="263402" y="0"/>
                </a:lnTo>
                <a:lnTo>
                  <a:pt x="269366" y="0"/>
                </a:lnTo>
                <a:lnTo>
                  <a:pt x="274319" y="4937"/>
                </a:lnTo>
                <a:lnTo>
                  <a:pt x="274319" y="10911"/>
                </a:lnTo>
                <a:lnTo>
                  <a:pt x="274319" y="54742"/>
                </a:lnTo>
                <a:lnTo>
                  <a:pt x="274319" y="60838"/>
                </a:lnTo>
                <a:lnTo>
                  <a:pt x="269366" y="65775"/>
                </a:lnTo>
                <a:lnTo>
                  <a:pt x="4952" y="65775"/>
                </a:lnTo>
                <a:lnTo>
                  <a:pt x="0" y="60838"/>
                </a:lnTo>
                <a:lnTo>
                  <a:pt x="0" y="54742"/>
                </a:lnTo>
                <a:lnTo>
                  <a:pt x="0" y="10911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269379" y="0"/>
                </a:moveTo>
                <a:lnTo>
                  <a:pt x="4904" y="0"/>
                </a:lnTo>
                <a:lnTo>
                  <a:pt x="0" y="4968"/>
                </a:lnTo>
                <a:lnTo>
                  <a:pt x="0" y="60838"/>
                </a:lnTo>
                <a:lnTo>
                  <a:pt x="4904" y="65684"/>
                </a:lnTo>
                <a:lnTo>
                  <a:pt x="269379" y="65684"/>
                </a:lnTo>
                <a:lnTo>
                  <a:pt x="274332" y="60838"/>
                </a:lnTo>
                <a:lnTo>
                  <a:pt x="274332" y="4968"/>
                </a:lnTo>
                <a:lnTo>
                  <a:pt x="2693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567" y="3709019"/>
            <a:ext cx="274320" cy="66040"/>
          </a:xfrm>
          <a:custGeom>
            <a:avLst/>
            <a:gdLst/>
            <a:ahLst/>
            <a:cxnLst/>
            <a:rect l="l" t="t" r="r" b="b"/>
            <a:pathLst>
              <a:path w="274319" h="66039">
                <a:moveTo>
                  <a:pt x="0" y="10942"/>
                </a:moveTo>
                <a:lnTo>
                  <a:pt x="0" y="4968"/>
                </a:lnTo>
                <a:lnTo>
                  <a:pt x="4904" y="0"/>
                </a:lnTo>
                <a:lnTo>
                  <a:pt x="10942" y="0"/>
                </a:lnTo>
                <a:lnTo>
                  <a:pt x="263414" y="0"/>
                </a:lnTo>
                <a:lnTo>
                  <a:pt x="269379" y="0"/>
                </a:lnTo>
                <a:lnTo>
                  <a:pt x="274332" y="4968"/>
                </a:lnTo>
                <a:lnTo>
                  <a:pt x="274332" y="10942"/>
                </a:lnTo>
                <a:lnTo>
                  <a:pt x="274332" y="54742"/>
                </a:lnTo>
                <a:lnTo>
                  <a:pt x="274332" y="60838"/>
                </a:lnTo>
                <a:lnTo>
                  <a:pt x="269379" y="65684"/>
                </a:lnTo>
                <a:lnTo>
                  <a:pt x="4904" y="65684"/>
                </a:lnTo>
                <a:lnTo>
                  <a:pt x="0" y="60838"/>
                </a:lnTo>
                <a:lnTo>
                  <a:pt x="0" y="54742"/>
                </a:lnTo>
                <a:lnTo>
                  <a:pt x="0" y="109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885" y="3765255"/>
            <a:ext cx="1097280" cy="700405"/>
          </a:xfrm>
          <a:custGeom>
            <a:avLst/>
            <a:gdLst/>
            <a:ahLst/>
            <a:cxnLst/>
            <a:rect l="l" t="t" r="r" b="b"/>
            <a:pathLst>
              <a:path w="1097279" h="700404">
                <a:moveTo>
                  <a:pt x="0" y="700064"/>
                </a:moveTo>
                <a:lnTo>
                  <a:pt x="1097279" y="700064"/>
                </a:lnTo>
                <a:lnTo>
                  <a:pt x="1097279" y="0"/>
                </a:lnTo>
                <a:lnTo>
                  <a:pt x="0" y="0"/>
                </a:lnTo>
                <a:lnTo>
                  <a:pt x="0" y="700064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169" y="0"/>
                </a:moveTo>
                <a:lnTo>
                  <a:pt x="40142" y="0"/>
                </a:lnTo>
                <a:lnTo>
                  <a:pt x="33326" y="581"/>
                </a:lnTo>
                <a:lnTo>
                  <a:pt x="20155" y="5353"/>
                </a:lnTo>
                <a:lnTo>
                  <a:pt x="9584" y="14163"/>
                </a:lnTo>
                <a:lnTo>
                  <a:pt x="2552" y="26070"/>
                </a:lnTo>
                <a:lnTo>
                  <a:pt x="0" y="40136"/>
                </a:lnTo>
                <a:lnTo>
                  <a:pt x="0" y="200918"/>
                </a:lnTo>
                <a:lnTo>
                  <a:pt x="26073" y="238490"/>
                </a:lnTo>
                <a:lnTo>
                  <a:pt x="40142" y="241041"/>
                </a:lnTo>
                <a:lnTo>
                  <a:pt x="384169" y="241041"/>
                </a:lnTo>
                <a:lnTo>
                  <a:pt x="421886" y="21496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281" y="2544"/>
                </a:lnTo>
                <a:lnTo>
                  <a:pt x="384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868" y="38252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36"/>
                </a:moveTo>
                <a:lnTo>
                  <a:pt x="20155" y="5353"/>
                </a:lnTo>
                <a:lnTo>
                  <a:pt x="40142" y="0"/>
                </a:lnTo>
                <a:lnTo>
                  <a:pt x="384169" y="0"/>
                </a:lnTo>
                <a:lnTo>
                  <a:pt x="398281" y="2544"/>
                </a:lnTo>
                <a:lnTo>
                  <a:pt x="410214" y="9555"/>
                </a:lnTo>
                <a:lnTo>
                  <a:pt x="419042" y="20096"/>
                </a:lnTo>
                <a:lnTo>
                  <a:pt x="423837" y="33234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6" y="214964"/>
                </a:lnTo>
                <a:lnTo>
                  <a:pt x="414862" y="226856"/>
                </a:lnTo>
                <a:lnTo>
                  <a:pt x="404290" y="235662"/>
                </a:lnTo>
                <a:lnTo>
                  <a:pt x="391098" y="240447"/>
                </a:lnTo>
                <a:lnTo>
                  <a:pt x="384169" y="241041"/>
                </a:lnTo>
                <a:lnTo>
                  <a:pt x="40142" y="241041"/>
                </a:lnTo>
                <a:lnTo>
                  <a:pt x="26073" y="238490"/>
                </a:lnTo>
                <a:lnTo>
                  <a:pt x="14163" y="231462"/>
                </a:lnTo>
                <a:lnTo>
                  <a:pt x="5352" y="220894"/>
                </a:lnTo>
                <a:lnTo>
                  <a:pt x="580" y="207724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335" y="594"/>
                </a:lnTo>
                <a:lnTo>
                  <a:pt x="20143" y="5379"/>
                </a:lnTo>
                <a:lnTo>
                  <a:pt x="9571" y="14184"/>
                </a:lnTo>
                <a:lnTo>
                  <a:pt x="2547" y="26077"/>
                </a:lnTo>
                <a:lnTo>
                  <a:pt x="0" y="40123"/>
                </a:lnTo>
                <a:lnTo>
                  <a:pt x="0" y="200905"/>
                </a:lnTo>
                <a:lnTo>
                  <a:pt x="26152" y="238497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1" y="214971"/>
                </a:lnTo>
                <a:lnTo>
                  <a:pt x="424433" y="200905"/>
                </a:lnTo>
                <a:lnTo>
                  <a:pt x="424433" y="40123"/>
                </a:lnTo>
                <a:lnTo>
                  <a:pt x="398360" y="2551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245" y="3904238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123"/>
                </a:moveTo>
                <a:lnTo>
                  <a:pt x="20143" y="5379"/>
                </a:lnTo>
                <a:lnTo>
                  <a:pt x="40264" y="0"/>
                </a:lnTo>
                <a:lnTo>
                  <a:pt x="384291" y="0"/>
                </a:lnTo>
                <a:lnTo>
                  <a:pt x="398360" y="2551"/>
                </a:lnTo>
                <a:lnTo>
                  <a:pt x="410270" y="9579"/>
                </a:lnTo>
                <a:lnTo>
                  <a:pt x="419081" y="20147"/>
                </a:lnTo>
                <a:lnTo>
                  <a:pt x="423853" y="33316"/>
                </a:lnTo>
                <a:lnTo>
                  <a:pt x="424433" y="40123"/>
                </a:lnTo>
                <a:lnTo>
                  <a:pt x="424433" y="200905"/>
                </a:lnTo>
                <a:lnTo>
                  <a:pt x="421881" y="214971"/>
                </a:lnTo>
                <a:lnTo>
                  <a:pt x="414849" y="226878"/>
                </a:lnTo>
                <a:lnTo>
                  <a:pt x="404278" y="235688"/>
                </a:lnTo>
                <a:lnTo>
                  <a:pt x="391107" y="240460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2" y="238497"/>
                </a:lnTo>
                <a:lnTo>
                  <a:pt x="14219" y="231486"/>
                </a:lnTo>
                <a:lnTo>
                  <a:pt x="5391" y="220945"/>
                </a:lnTo>
                <a:lnTo>
                  <a:pt x="596" y="207807"/>
                </a:lnTo>
                <a:lnTo>
                  <a:pt x="0" y="200905"/>
                </a:lnTo>
                <a:lnTo>
                  <a:pt x="0" y="40123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384291" y="0"/>
                </a:moveTo>
                <a:lnTo>
                  <a:pt x="40264" y="0"/>
                </a:lnTo>
                <a:lnTo>
                  <a:pt x="33234" y="612"/>
                </a:lnTo>
                <a:lnTo>
                  <a:pt x="20079" y="5424"/>
                </a:lnTo>
                <a:lnTo>
                  <a:pt x="9539" y="14251"/>
                </a:lnTo>
                <a:lnTo>
                  <a:pt x="2538" y="26173"/>
                </a:lnTo>
                <a:lnTo>
                  <a:pt x="0" y="40267"/>
                </a:lnTo>
                <a:lnTo>
                  <a:pt x="0" y="200918"/>
                </a:lnTo>
                <a:lnTo>
                  <a:pt x="26152" y="238524"/>
                </a:lnTo>
                <a:lnTo>
                  <a:pt x="40264" y="241054"/>
                </a:lnTo>
                <a:lnTo>
                  <a:pt x="384291" y="241054"/>
                </a:lnTo>
                <a:lnTo>
                  <a:pt x="421881" y="215036"/>
                </a:lnTo>
                <a:lnTo>
                  <a:pt x="424433" y="200918"/>
                </a:lnTo>
                <a:lnTo>
                  <a:pt x="424433" y="40267"/>
                </a:lnTo>
                <a:lnTo>
                  <a:pt x="398336" y="2545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045" y="4156197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4" h="241300">
                <a:moveTo>
                  <a:pt x="0" y="40267"/>
                </a:moveTo>
                <a:lnTo>
                  <a:pt x="20079" y="5424"/>
                </a:lnTo>
                <a:lnTo>
                  <a:pt x="40264" y="0"/>
                </a:lnTo>
                <a:lnTo>
                  <a:pt x="384291" y="0"/>
                </a:lnTo>
                <a:lnTo>
                  <a:pt x="398336" y="2545"/>
                </a:lnTo>
                <a:lnTo>
                  <a:pt x="410232" y="9564"/>
                </a:lnTo>
                <a:lnTo>
                  <a:pt x="419044" y="20132"/>
                </a:lnTo>
                <a:lnTo>
                  <a:pt x="423836" y="33321"/>
                </a:lnTo>
                <a:lnTo>
                  <a:pt x="424433" y="40267"/>
                </a:lnTo>
                <a:lnTo>
                  <a:pt x="424433" y="200918"/>
                </a:lnTo>
                <a:lnTo>
                  <a:pt x="421881" y="215036"/>
                </a:lnTo>
                <a:lnTo>
                  <a:pt x="414849" y="226944"/>
                </a:lnTo>
                <a:lnTo>
                  <a:pt x="404278" y="235728"/>
                </a:lnTo>
                <a:lnTo>
                  <a:pt x="391107" y="240476"/>
                </a:lnTo>
                <a:lnTo>
                  <a:pt x="384291" y="241054"/>
                </a:lnTo>
                <a:lnTo>
                  <a:pt x="40264" y="241054"/>
                </a:lnTo>
                <a:lnTo>
                  <a:pt x="26152" y="238524"/>
                </a:lnTo>
                <a:lnTo>
                  <a:pt x="14219" y="231542"/>
                </a:lnTo>
                <a:lnTo>
                  <a:pt x="5391" y="221015"/>
                </a:lnTo>
                <a:lnTo>
                  <a:pt x="596" y="207853"/>
                </a:lnTo>
                <a:lnTo>
                  <a:pt x="0" y="200918"/>
                </a:lnTo>
                <a:lnTo>
                  <a:pt x="0" y="4026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363733" y="0"/>
                </a:moveTo>
                <a:lnTo>
                  <a:pt x="72770" y="0"/>
                </a:lnTo>
                <a:lnTo>
                  <a:pt x="145410" y="72786"/>
                </a:lnTo>
                <a:lnTo>
                  <a:pt x="0" y="218328"/>
                </a:lnTo>
                <a:lnTo>
                  <a:pt x="145410" y="363717"/>
                </a:lnTo>
                <a:lnTo>
                  <a:pt x="290946" y="218328"/>
                </a:lnTo>
                <a:lnTo>
                  <a:pt x="363733" y="218328"/>
                </a:lnTo>
                <a:lnTo>
                  <a:pt x="363733" y="0"/>
                </a:lnTo>
                <a:close/>
              </a:path>
              <a:path w="363854" h="363854">
                <a:moveTo>
                  <a:pt x="363733" y="218328"/>
                </a:moveTo>
                <a:lnTo>
                  <a:pt x="290946" y="218328"/>
                </a:lnTo>
                <a:lnTo>
                  <a:pt x="363733" y="290962"/>
                </a:lnTo>
                <a:lnTo>
                  <a:pt x="363733" y="2183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70" y="2916296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0" y="218328"/>
                </a:moveTo>
                <a:lnTo>
                  <a:pt x="145410" y="72786"/>
                </a:lnTo>
                <a:lnTo>
                  <a:pt x="72770" y="0"/>
                </a:lnTo>
                <a:lnTo>
                  <a:pt x="363733" y="0"/>
                </a:lnTo>
                <a:lnTo>
                  <a:pt x="363733" y="290962"/>
                </a:lnTo>
                <a:lnTo>
                  <a:pt x="290946" y="218328"/>
                </a:lnTo>
                <a:lnTo>
                  <a:pt x="145410" y="363717"/>
                </a:lnTo>
                <a:lnTo>
                  <a:pt x="0" y="218328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0" y="145420"/>
                </a:lnTo>
                <a:lnTo>
                  <a:pt x="145410" y="290955"/>
                </a:lnTo>
                <a:lnTo>
                  <a:pt x="72770" y="363595"/>
                </a:lnTo>
                <a:lnTo>
                  <a:pt x="363733" y="363595"/>
                </a:lnTo>
                <a:lnTo>
                  <a:pt x="363733" y="145420"/>
                </a:lnTo>
                <a:lnTo>
                  <a:pt x="290946" y="145420"/>
                </a:lnTo>
                <a:lnTo>
                  <a:pt x="145410" y="0"/>
                </a:lnTo>
                <a:close/>
              </a:path>
              <a:path w="363854" h="363854">
                <a:moveTo>
                  <a:pt x="363733" y="72633"/>
                </a:moveTo>
                <a:lnTo>
                  <a:pt x="290946" y="145420"/>
                </a:lnTo>
                <a:lnTo>
                  <a:pt x="363733" y="145420"/>
                </a:lnTo>
                <a:lnTo>
                  <a:pt x="363733" y="726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3605662"/>
            <a:ext cx="363855" cy="363855"/>
          </a:xfrm>
          <a:custGeom>
            <a:avLst/>
            <a:gdLst/>
            <a:ahLst/>
            <a:cxnLst/>
            <a:rect l="l" t="t" r="r" b="b"/>
            <a:pathLst>
              <a:path w="363854" h="363854">
                <a:moveTo>
                  <a:pt x="145410" y="0"/>
                </a:moveTo>
                <a:lnTo>
                  <a:pt x="290946" y="145420"/>
                </a:lnTo>
                <a:lnTo>
                  <a:pt x="363733" y="72633"/>
                </a:lnTo>
                <a:lnTo>
                  <a:pt x="363733" y="363595"/>
                </a:lnTo>
                <a:lnTo>
                  <a:pt x="72770" y="363595"/>
                </a:lnTo>
                <a:lnTo>
                  <a:pt x="145410" y="290955"/>
                </a:lnTo>
                <a:lnTo>
                  <a:pt x="0" y="145420"/>
                </a:lnTo>
                <a:lnTo>
                  <a:pt x="145410" y="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0827" y="2575557"/>
            <a:ext cx="524510" cy="447675"/>
          </a:xfrm>
          <a:custGeom>
            <a:avLst/>
            <a:gdLst/>
            <a:ahLst/>
            <a:cxnLst/>
            <a:rect l="l" t="t" r="r" b="b"/>
            <a:pathLst>
              <a:path w="524510" h="447675">
                <a:moveTo>
                  <a:pt x="0" y="447662"/>
                </a:moveTo>
                <a:lnTo>
                  <a:pt x="523981" y="447662"/>
                </a:lnTo>
                <a:lnTo>
                  <a:pt x="523981" y="0"/>
                </a:lnTo>
                <a:lnTo>
                  <a:pt x="0" y="0"/>
                </a:lnTo>
                <a:lnTo>
                  <a:pt x="0" y="447662"/>
                </a:lnTo>
                <a:close/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57" y="0"/>
                </a:lnTo>
                <a:lnTo>
                  <a:pt x="0" y="3688"/>
                </a:lnTo>
                <a:lnTo>
                  <a:pt x="0" y="45841"/>
                </a:lnTo>
                <a:lnTo>
                  <a:pt x="3657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560" y="263652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57" y="0"/>
                </a:lnTo>
                <a:lnTo>
                  <a:pt x="8229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57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293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293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29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142" y="281799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21" y="0"/>
                </a:lnTo>
                <a:lnTo>
                  <a:pt x="186293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293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90012" y="45841"/>
                </a:lnTo>
                <a:lnTo>
                  <a:pt x="190012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2005" y="2719060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260" y="0"/>
                </a:lnTo>
                <a:lnTo>
                  <a:pt x="181752" y="0"/>
                </a:lnTo>
                <a:lnTo>
                  <a:pt x="186324" y="0"/>
                </a:lnTo>
                <a:lnTo>
                  <a:pt x="190012" y="3688"/>
                </a:lnTo>
                <a:lnTo>
                  <a:pt x="190012" y="8260"/>
                </a:lnTo>
                <a:lnTo>
                  <a:pt x="190012" y="41269"/>
                </a:lnTo>
                <a:lnTo>
                  <a:pt x="190012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186324" y="0"/>
                </a:moveTo>
                <a:lnTo>
                  <a:pt x="3688" y="0"/>
                </a:lnTo>
                <a:lnTo>
                  <a:pt x="0" y="3688"/>
                </a:lnTo>
                <a:lnTo>
                  <a:pt x="0" y="45841"/>
                </a:lnTo>
                <a:lnTo>
                  <a:pt x="3688" y="49529"/>
                </a:lnTo>
                <a:lnTo>
                  <a:pt x="186324" y="49529"/>
                </a:lnTo>
                <a:lnTo>
                  <a:pt x="189981" y="45841"/>
                </a:lnTo>
                <a:lnTo>
                  <a:pt x="189981" y="3688"/>
                </a:lnTo>
                <a:lnTo>
                  <a:pt x="18632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0321" y="2917057"/>
            <a:ext cx="190500" cy="49530"/>
          </a:xfrm>
          <a:custGeom>
            <a:avLst/>
            <a:gdLst/>
            <a:ahLst/>
            <a:cxnLst/>
            <a:rect l="l" t="t" r="r" b="b"/>
            <a:pathLst>
              <a:path w="190500" h="49530">
                <a:moveTo>
                  <a:pt x="0" y="8260"/>
                </a:moveTo>
                <a:lnTo>
                  <a:pt x="0" y="3688"/>
                </a:lnTo>
                <a:lnTo>
                  <a:pt x="3688" y="0"/>
                </a:lnTo>
                <a:lnTo>
                  <a:pt x="8138" y="0"/>
                </a:lnTo>
                <a:lnTo>
                  <a:pt x="181752" y="0"/>
                </a:lnTo>
                <a:lnTo>
                  <a:pt x="186324" y="0"/>
                </a:lnTo>
                <a:lnTo>
                  <a:pt x="189981" y="3688"/>
                </a:lnTo>
                <a:lnTo>
                  <a:pt x="189981" y="8260"/>
                </a:lnTo>
                <a:lnTo>
                  <a:pt x="189981" y="41269"/>
                </a:lnTo>
                <a:lnTo>
                  <a:pt x="189981" y="45841"/>
                </a:lnTo>
                <a:lnTo>
                  <a:pt x="186324" y="49529"/>
                </a:lnTo>
                <a:lnTo>
                  <a:pt x="3688" y="49529"/>
                </a:lnTo>
                <a:lnTo>
                  <a:pt x="0" y="45841"/>
                </a:lnTo>
                <a:lnTo>
                  <a:pt x="0" y="41269"/>
                </a:lnTo>
                <a:lnTo>
                  <a:pt x="0" y="826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8839" y="2438400"/>
            <a:ext cx="594360" cy="731520"/>
          </a:xfrm>
          <a:custGeom>
            <a:avLst/>
            <a:gdLst/>
            <a:ahLst/>
            <a:cxnLst/>
            <a:rect l="l" t="t" r="r" b="b"/>
            <a:pathLst>
              <a:path w="594359" h="731519">
                <a:moveTo>
                  <a:pt x="495299" y="0"/>
                </a:moveTo>
                <a:lnTo>
                  <a:pt x="98600" y="1"/>
                </a:lnTo>
                <a:lnTo>
                  <a:pt x="57000" y="9334"/>
                </a:lnTo>
                <a:lnTo>
                  <a:pt x="24159" y="34202"/>
                </a:lnTo>
                <a:lnTo>
                  <a:pt x="4168" y="70514"/>
                </a:lnTo>
                <a:lnTo>
                  <a:pt x="0" y="99059"/>
                </a:lnTo>
                <a:lnTo>
                  <a:pt x="1" y="632919"/>
                </a:lnTo>
                <a:lnTo>
                  <a:pt x="9334" y="674519"/>
                </a:lnTo>
                <a:lnTo>
                  <a:pt x="34202" y="707360"/>
                </a:lnTo>
                <a:lnTo>
                  <a:pt x="70514" y="727351"/>
                </a:lnTo>
                <a:lnTo>
                  <a:pt x="99059" y="731519"/>
                </a:lnTo>
                <a:lnTo>
                  <a:pt x="495759" y="731518"/>
                </a:lnTo>
                <a:lnTo>
                  <a:pt x="537359" y="722185"/>
                </a:lnTo>
                <a:lnTo>
                  <a:pt x="570200" y="697317"/>
                </a:lnTo>
                <a:lnTo>
                  <a:pt x="590191" y="661005"/>
                </a:lnTo>
                <a:lnTo>
                  <a:pt x="594359" y="632459"/>
                </a:lnTo>
                <a:lnTo>
                  <a:pt x="594358" y="98600"/>
                </a:lnTo>
                <a:lnTo>
                  <a:pt x="585025" y="57000"/>
                </a:lnTo>
                <a:lnTo>
                  <a:pt x="560157" y="24159"/>
                </a:lnTo>
                <a:lnTo>
                  <a:pt x="523845" y="4168"/>
                </a:lnTo>
                <a:lnTo>
                  <a:pt x="4952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136763" y="0"/>
                </a:moveTo>
                <a:lnTo>
                  <a:pt x="2529" y="0"/>
                </a:lnTo>
                <a:lnTo>
                  <a:pt x="0" y="2682"/>
                </a:lnTo>
                <a:lnTo>
                  <a:pt x="0" y="31760"/>
                </a:lnTo>
                <a:lnTo>
                  <a:pt x="2529" y="34289"/>
                </a:lnTo>
                <a:lnTo>
                  <a:pt x="136763" y="34289"/>
                </a:lnTo>
                <a:lnTo>
                  <a:pt x="139324" y="31760"/>
                </a:lnTo>
                <a:lnTo>
                  <a:pt x="139324" y="2682"/>
                </a:lnTo>
                <a:lnTo>
                  <a:pt x="1367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824" y="2565013"/>
            <a:ext cx="139700" cy="34290"/>
          </a:xfrm>
          <a:custGeom>
            <a:avLst/>
            <a:gdLst/>
            <a:ahLst/>
            <a:cxnLst/>
            <a:rect l="l" t="t" r="r" b="b"/>
            <a:pathLst>
              <a:path w="139700" h="34289">
                <a:moveTo>
                  <a:pt x="0" y="5730"/>
                </a:moveTo>
                <a:lnTo>
                  <a:pt x="0" y="2682"/>
                </a:lnTo>
                <a:lnTo>
                  <a:pt x="2529" y="0"/>
                </a:lnTo>
                <a:lnTo>
                  <a:pt x="5699" y="0"/>
                </a:lnTo>
                <a:lnTo>
                  <a:pt x="133593" y="0"/>
                </a:lnTo>
                <a:lnTo>
                  <a:pt x="136763" y="0"/>
                </a:lnTo>
                <a:lnTo>
                  <a:pt x="139324" y="2682"/>
                </a:lnTo>
                <a:lnTo>
                  <a:pt x="139324" y="5730"/>
                </a:lnTo>
                <a:lnTo>
                  <a:pt x="139324" y="28590"/>
                </a:lnTo>
                <a:lnTo>
                  <a:pt x="139324" y="31760"/>
                </a:lnTo>
                <a:lnTo>
                  <a:pt x="136763" y="34289"/>
                </a:lnTo>
                <a:lnTo>
                  <a:pt x="2529" y="34289"/>
                </a:lnTo>
                <a:lnTo>
                  <a:pt x="0" y="31760"/>
                </a:lnTo>
                <a:lnTo>
                  <a:pt x="0" y="28590"/>
                </a:lnTo>
                <a:lnTo>
                  <a:pt x="0" y="5730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163342" y="0"/>
                </a:moveTo>
                <a:lnTo>
                  <a:pt x="4206" y="0"/>
                </a:lnTo>
                <a:lnTo>
                  <a:pt x="0" y="4206"/>
                </a:lnTo>
                <a:lnTo>
                  <a:pt x="0" y="51937"/>
                </a:lnTo>
                <a:lnTo>
                  <a:pt x="4206" y="56144"/>
                </a:lnTo>
                <a:lnTo>
                  <a:pt x="163342" y="56144"/>
                </a:lnTo>
                <a:lnTo>
                  <a:pt x="167518" y="51937"/>
                </a:lnTo>
                <a:lnTo>
                  <a:pt x="167518" y="4206"/>
                </a:lnTo>
                <a:lnTo>
                  <a:pt x="1633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4711" y="2668646"/>
            <a:ext cx="167640" cy="56515"/>
          </a:xfrm>
          <a:custGeom>
            <a:avLst/>
            <a:gdLst/>
            <a:ahLst/>
            <a:cxnLst/>
            <a:rect l="l" t="t" r="r" b="b"/>
            <a:pathLst>
              <a:path w="167639" h="56514">
                <a:moveTo>
                  <a:pt x="0" y="9387"/>
                </a:moveTo>
                <a:lnTo>
                  <a:pt x="0" y="4206"/>
                </a:lnTo>
                <a:lnTo>
                  <a:pt x="4206" y="0"/>
                </a:lnTo>
                <a:lnTo>
                  <a:pt x="9418" y="0"/>
                </a:lnTo>
                <a:lnTo>
                  <a:pt x="158130" y="0"/>
                </a:lnTo>
                <a:lnTo>
                  <a:pt x="163342" y="0"/>
                </a:lnTo>
                <a:lnTo>
                  <a:pt x="167518" y="4206"/>
                </a:lnTo>
                <a:lnTo>
                  <a:pt x="167518" y="9387"/>
                </a:lnTo>
                <a:lnTo>
                  <a:pt x="167518" y="46725"/>
                </a:lnTo>
                <a:lnTo>
                  <a:pt x="167518" y="51937"/>
                </a:lnTo>
                <a:lnTo>
                  <a:pt x="163342" y="56144"/>
                </a:lnTo>
                <a:lnTo>
                  <a:pt x="4206" y="56144"/>
                </a:lnTo>
                <a:lnTo>
                  <a:pt x="0" y="51937"/>
                </a:lnTo>
                <a:lnTo>
                  <a:pt x="0" y="46725"/>
                </a:lnTo>
                <a:lnTo>
                  <a:pt x="0" y="9387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207385" y="0"/>
                </a:moveTo>
                <a:lnTo>
                  <a:pt x="5852" y="0"/>
                </a:lnTo>
                <a:lnTo>
                  <a:pt x="0" y="5821"/>
                </a:lnTo>
                <a:lnTo>
                  <a:pt x="0" y="72237"/>
                </a:lnTo>
                <a:lnTo>
                  <a:pt x="5852" y="78089"/>
                </a:lnTo>
                <a:lnTo>
                  <a:pt x="207385" y="78089"/>
                </a:lnTo>
                <a:lnTo>
                  <a:pt x="213238" y="72237"/>
                </a:lnTo>
                <a:lnTo>
                  <a:pt x="213238" y="5821"/>
                </a:lnTo>
                <a:lnTo>
                  <a:pt x="20738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21851" y="2794010"/>
            <a:ext cx="213360" cy="78105"/>
          </a:xfrm>
          <a:custGeom>
            <a:avLst/>
            <a:gdLst/>
            <a:ahLst/>
            <a:cxnLst/>
            <a:rect l="l" t="t" r="r" b="b"/>
            <a:pathLst>
              <a:path w="213360" h="78105">
                <a:moveTo>
                  <a:pt x="0" y="13075"/>
                </a:moveTo>
                <a:lnTo>
                  <a:pt x="0" y="5821"/>
                </a:lnTo>
                <a:lnTo>
                  <a:pt x="5852" y="0"/>
                </a:lnTo>
                <a:lnTo>
                  <a:pt x="13075" y="0"/>
                </a:lnTo>
                <a:lnTo>
                  <a:pt x="200162" y="0"/>
                </a:lnTo>
                <a:lnTo>
                  <a:pt x="207385" y="0"/>
                </a:lnTo>
                <a:lnTo>
                  <a:pt x="213238" y="5821"/>
                </a:lnTo>
                <a:lnTo>
                  <a:pt x="213238" y="13075"/>
                </a:lnTo>
                <a:lnTo>
                  <a:pt x="213238" y="65013"/>
                </a:lnTo>
                <a:lnTo>
                  <a:pt x="213238" y="72237"/>
                </a:lnTo>
                <a:lnTo>
                  <a:pt x="207385" y="78089"/>
                </a:lnTo>
                <a:lnTo>
                  <a:pt x="5852" y="78089"/>
                </a:lnTo>
                <a:lnTo>
                  <a:pt x="0" y="72237"/>
                </a:lnTo>
                <a:lnTo>
                  <a:pt x="0" y="65013"/>
                </a:lnTo>
                <a:lnTo>
                  <a:pt x="0" y="1307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259079" y="0"/>
                </a:moveTo>
                <a:lnTo>
                  <a:pt x="7498" y="0"/>
                </a:lnTo>
                <a:lnTo>
                  <a:pt x="0" y="7498"/>
                </a:lnTo>
                <a:lnTo>
                  <a:pt x="0" y="92567"/>
                </a:lnTo>
                <a:lnTo>
                  <a:pt x="7498" y="100065"/>
                </a:lnTo>
                <a:lnTo>
                  <a:pt x="259079" y="100065"/>
                </a:lnTo>
                <a:lnTo>
                  <a:pt x="266578" y="92567"/>
                </a:lnTo>
                <a:lnTo>
                  <a:pt x="266578" y="7498"/>
                </a:lnTo>
                <a:lnTo>
                  <a:pt x="259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95181" y="2941320"/>
            <a:ext cx="266700" cy="100330"/>
          </a:xfrm>
          <a:custGeom>
            <a:avLst/>
            <a:gdLst/>
            <a:ahLst/>
            <a:cxnLst/>
            <a:rect l="l" t="t" r="r" b="b"/>
            <a:pathLst>
              <a:path w="266700" h="100330">
                <a:moveTo>
                  <a:pt x="0" y="16642"/>
                </a:moveTo>
                <a:lnTo>
                  <a:pt x="0" y="7498"/>
                </a:lnTo>
                <a:lnTo>
                  <a:pt x="7498" y="0"/>
                </a:lnTo>
                <a:lnTo>
                  <a:pt x="16642" y="0"/>
                </a:lnTo>
                <a:lnTo>
                  <a:pt x="249935" y="0"/>
                </a:lnTo>
                <a:lnTo>
                  <a:pt x="259079" y="0"/>
                </a:lnTo>
                <a:lnTo>
                  <a:pt x="266578" y="7498"/>
                </a:lnTo>
                <a:lnTo>
                  <a:pt x="266578" y="16642"/>
                </a:lnTo>
                <a:lnTo>
                  <a:pt x="266578" y="83301"/>
                </a:lnTo>
                <a:lnTo>
                  <a:pt x="266578" y="92567"/>
                </a:lnTo>
                <a:lnTo>
                  <a:pt x="259079" y="100065"/>
                </a:lnTo>
                <a:lnTo>
                  <a:pt x="7498" y="100065"/>
                </a:lnTo>
                <a:lnTo>
                  <a:pt x="0" y="92567"/>
                </a:lnTo>
                <a:lnTo>
                  <a:pt x="0" y="83301"/>
                </a:lnTo>
                <a:lnTo>
                  <a:pt x="0" y="166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16630" y="2529840"/>
            <a:ext cx="158750" cy="548640"/>
          </a:xfrm>
          <a:custGeom>
            <a:avLst/>
            <a:gdLst/>
            <a:ahLst/>
            <a:cxnLst/>
            <a:rect l="l" t="t" r="r" b="b"/>
            <a:pathLst>
              <a:path w="158750" h="548639">
                <a:moveTo>
                  <a:pt x="95232" y="142859"/>
                </a:moveTo>
                <a:lnTo>
                  <a:pt x="63489" y="142859"/>
                </a:lnTo>
                <a:lnTo>
                  <a:pt x="63489" y="548624"/>
                </a:lnTo>
                <a:lnTo>
                  <a:pt x="95232" y="548624"/>
                </a:lnTo>
                <a:lnTo>
                  <a:pt x="95232" y="142859"/>
                </a:lnTo>
                <a:close/>
              </a:path>
              <a:path w="158750" h="54863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548639">
                <a:moveTo>
                  <a:pt x="150799" y="142859"/>
                </a:moveTo>
                <a:lnTo>
                  <a:pt x="95232" y="142859"/>
                </a:lnTo>
                <a:lnTo>
                  <a:pt x="95232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2" y="597"/>
                </a:lnTo>
                <a:lnTo>
                  <a:pt x="20135" y="5388"/>
                </a:lnTo>
                <a:lnTo>
                  <a:pt x="9567" y="14200"/>
                </a:lnTo>
                <a:lnTo>
                  <a:pt x="2546" y="26096"/>
                </a:lnTo>
                <a:lnTo>
                  <a:pt x="0" y="40142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42"/>
                </a:lnTo>
                <a:lnTo>
                  <a:pt x="398357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0205" y="3688079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42"/>
                </a:moveTo>
                <a:lnTo>
                  <a:pt x="20135" y="5388"/>
                </a:lnTo>
                <a:lnTo>
                  <a:pt x="40264" y="0"/>
                </a:lnTo>
                <a:lnTo>
                  <a:pt x="384291" y="0"/>
                </a:lnTo>
                <a:lnTo>
                  <a:pt x="398357" y="2552"/>
                </a:lnTo>
                <a:lnTo>
                  <a:pt x="410265" y="9583"/>
                </a:lnTo>
                <a:lnTo>
                  <a:pt x="419077" y="20153"/>
                </a:lnTo>
                <a:lnTo>
                  <a:pt x="423851" y="33321"/>
                </a:lnTo>
                <a:lnTo>
                  <a:pt x="424433" y="40142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42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20205" y="398526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9705" y="3642360"/>
            <a:ext cx="158750" cy="868680"/>
          </a:xfrm>
          <a:custGeom>
            <a:avLst/>
            <a:gdLst/>
            <a:ahLst/>
            <a:cxnLst/>
            <a:rect l="l" t="t" r="r" b="b"/>
            <a:pathLst>
              <a:path w="158750" h="868679">
                <a:moveTo>
                  <a:pt x="95243" y="142859"/>
                </a:moveTo>
                <a:lnTo>
                  <a:pt x="63489" y="142859"/>
                </a:lnTo>
                <a:lnTo>
                  <a:pt x="63489" y="868664"/>
                </a:lnTo>
                <a:lnTo>
                  <a:pt x="95243" y="868664"/>
                </a:lnTo>
                <a:lnTo>
                  <a:pt x="95243" y="142859"/>
                </a:lnTo>
                <a:close/>
              </a:path>
              <a:path w="158750" h="868679">
                <a:moveTo>
                  <a:pt x="79369" y="0"/>
                </a:moveTo>
                <a:lnTo>
                  <a:pt x="0" y="158739"/>
                </a:lnTo>
                <a:lnTo>
                  <a:pt x="63489" y="158739"/>
                </a:lnTo>
                <a:lnTo>
                  <a:pt x="63489" y="142859"/>
                </a:lnTo>
                <a:lnTo>
                  <a:pt x="150799" y="142859"/>
                </a:lnTo>
                <a:lnTo>
                  <a:pt x="79369" y="0"/>
                </a:lnTo>
                <a:close/>
              </a:path>
              <a:path w="158750" h="868679">
                <a:moveTo>
                  <a:pt x="150799" y="142859"/>
                </a:moveTo>
                <a:lnTo>
                  <a:pt x="95243" y="142859"/>
                </a:lnTo>
                <a:lnTo>
                  <a:pt x="95243" y="158739"/>
                </a:lnTo>
                <a:lnTo>
                  <a:pt x="158739" y="158739"/>
                </a:lnTo>
                <a:lnTo>
                  <a:pt x="150799" y="142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384291" y="0"/>
                </a:moveTo>
                <a:lnTo>
                  <a:pt x="40264" y="0"/>
                </a:lnTo>
                <a:lnTo>
                  <a:pt x="33327" y="596"/>
                </a:lnTo>
                <a:lnTo>
                  <a:pt x="20137" y="5385"/>
                </a:lnTo>
                <a:lnTo>
                  <a:pt x="9568" y="14195"/>
                </a:lnTo>
                <a:lnTo>
                  <a:pt x="2546" y="26090"/>
                </a:lnTo>
                <a:lnTo>
                  <a:pt x="0" y="40136"/>
                </a:lnTo>
                <a:lnTo>
                  <a:pt x="0" y="200918"/>
                </a:lnTo>
                <a:lnTo>
                  <a:pt x="26150" y="238498"/>
                </a:lnTo>
                <a:lnTo>
                  <a:pt x="40264" y="241041"/>
                </a:lnTo>
                <a:lnTo>
                  <a:pt x="384291" y="241041"/>
                </a:lnTo>
                <a:lnTo>
                  <a:pt x="421880" y="214984"/>
                </a:lnTo>
                <a:lnTo>
                  <a:pt x="424433" y="200918"/>
                </a:lnTo>
                <a:lnTo>
                  <a:pt x="424433" y="40136"/>
                </a:lnTo>
                <a:lnTo>
                  <a:pt x="398358" y="2552"/>
                </a:lnTo>
                <a:lnTo>
                  <a:pt x="38429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0205" y="4282440"/>
            <a:ext cx="424815" cy="241300"/>
          </a:xfrm>
          <a:custGeom>
            <a:avLst/>
            <a:gdLst/>
            <a:ahLst/>
            <a:cxnLst/>
            <a:rect l="l" t="t" r="r" b="b"/>
            <a:pathLst>
              <a:path w="424815" h="241300">
                <a:moveTo>
                  <a:pt x="0" y="40136"/>
                </a:moveTo>
                <a:lnTo>
                  <a:pt x="20137" y="5385"/>
                </a:lnTo>
                <a:lnTo>
                  <a:pt x="40264" y="0"/>
                </a:lnTo>
                <a:lnTo>
                  <a:pt x="384291" y="0"/>
                </a:lnTo>
                <a:lnTo>
                  <a:pt x="398358" y="2552"/>
                </a:lnTo>
                <a:lnTo>
                  <a:pt x="410267" y="9582"/>
                </a:lnTo>
                <a:lnTo>
                  <a:pt x="419078" y="20151"/>
                </a:lnTo>
                <a:lnTo>
                  <a:pt x="423852" y="33320"/>
                </a:lnTo>
                <a:lnTo>
                  <a:pt x="424433" y="40136"/>
                </a:lnTo>
                <a:lnTo>
                  <a:pt x="424433" y="200918"/>
                </a:lnTo>
                <a:lnTo>
                  <a:pt x="421880" y="214984"/>
                </a:lnTo>
                <a:lnTo>
                  <a:pt x="414846" y="226888"/>
                </a:lnTo>
                <a:lnTo>
                  <a:pt x="404272" y="235694"/>
                </a:lnTo>
                <a:lnTo>
                  <a:pt x="391099" y="240462"/>
                </a:lnTo>
                <a:lnTo>
                  <a:pt x="384291" y="241041"/>
                </a:lnTo>
                <a:lnTo>
                  <a:pt x="40264" y="241041"/>
                </a:lnTo>
                <a:lnTo>
                  <a:pt x="26150" y="238498"/>
                </a:lnTo>
                <a:lnTo>
                  <a:pt x="14216" y="231489"/>
                </a:lnTo>
                <a:lnTo>
                  <a:pt x="5388" y="220948"/>
                </a:lnTo>
                <a:lnTo>
                  <a:pt x="595" y="207810"/>
                </a:lnTo>
                <a:lnTo>
                  <a:pt x="0" y="200918"/>
                </a:lnTo>
                <a:lnTo>
                  <a:pt x="0" y="40136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3581" y="3688079"/>
            <a:ext cx="191135" cy="822960"/>
          </a:xfrm>
          <a:custGeom>
            <a:avLst/>
            <a:gdLst/>
            <a:ahLst/>
            <a:cxnLst/>
            <a:rect l="l" t="t" r="r" b="b"/>
            <a:pathLst>
              <a:path w="191135" h="822960">
                <a:moveTo>
                  <a:pt x="95524" y="822959"/>
                </a:moveTo>
                <a:lnTo>
                  <a:pt x="58365" y="790617"/>
                </a:lnTo>
                <a:lnTo>
                  <a:pt x="39133" y="743554"/>
                </a:lnTo>
                <a:lnTo>
                  <a:pt x="27999" y="702422"/>
                </a:lnTo>
                <a:lnTo>
                  <a:pt x="18446" y="654474"/>
                </a:lnTo>
                <a:lnTo>
                  <a:pt x="10672" y="600557"/>
                </a:lnTo>
                <a:lnTo>
                  <a:pt x="4875" y="541521"/>
                </a:lnTo>
                <a:lnTo>
                  <a:pt x="1251" y="478212"/>
                </a:lnTo>
                <a:lnTo>
                  <a:pt x="0" y="411479"/>
                </a:lnTo>
                <a:lnTo>
                  <a:pt x="1251" y="344747"/>
                </a:lnTo>
                <a:lnTo>
                  <a:pt x="4875" y="281438"/>
                </a:lnTo>
                <a:lnTo>
                  <a:pt x="10672" y="222401"/>
                </a:lnTo>
                <a:lnTo>
                  <a:pt x="18446" y="168485"/>
                </a:lnTo>
                <a:lnTo>
                  <a:pt x="27999" y="120537"/>
                </a:lnTo>
                <a:lnTo>
                  <a:pt x="39133" y="79405"/>
                </a:lnTo>
                <a:lnTo>
                  <a:pt x="58365" y="32342"/>
                </a:lnTo>
                <a:lnTo>
                  <a:pt x="87697" y="1364"/>
                </a:lnTo>
                <a:lnTo>
                  <a:pt x="95524" y="0"/>
                </a:lnTo>
                <a:lnTo>
                  <a:pt x="103350" y="1364"/>
                </a:lnTo>
                <a:lnTo>
                  <a:pt x="111004" y="5386"/>
                </a:lnTo>
                <a:lnTo>
                  <a:pt x="139391" y="45937"/>
                </a:lnTo>
                <a:lnTo>
                  <a:pt x="157654" y="99066"/>
                </a:lnTo>
                <a:lnTo>
                  <a:pt x="168017" y="143712"/>
                </a:lnTo>
                <a:lnTo>
                  <a:pt x="176701" y="194750"/>
                </a:lnTo>
                <a:lnTo>
                  <a:pt x="183508" y="251333"/>
                </a:lnTo>
                <a:lnTo>
                  <a:pt x="188240" y="312611"/>
                </a:lnTo>
                <a:lnTo>
                  <a:pt x="190701" y="377738"/>
                </a:lnTo>
                <a:lnTo>
                  <a:pt x="191018" y="411479"/>
                </a:lnTo>
                <a:lnTo>
                  <a:pt x="190701" y="445221"/>
                </a:lnTo>
                <a:lnTo>
                  <a:pt x="189767" y="478212"/>
                </a:lnTo>
                <a:lnTo>
                  <a:pt x="186145" y="541521"/>
                </a:lnTo>
                <a:lnTo>
                  <a:pt x="180351" y="600557"/>
                </a:lnTo>
                <a:lnTo>
                  <a:pt x="172581" y="654474"/>
                </a:lnTo>
                <a:lnTo>
                  <a:pt x="163033" y="702422"/>
                </a:lnTo>
                <a:lnTo>
                  <a:pt x="151904" y="743554"/>
                </a:lnTo>
                <a:lnTo>
                  <a:pt x="132678" y="790617"/>
                </a:lnTo>
                <a:lnTo>
                  <a:pt x="103350" y="821595"/>
                </a:lnTo>
                <a:lnTo>
                  <a:pt x="95524" y="822959"/>
                </a:lnTo>
                <a:close/>
              </a:path>
            </a:pathLst>
          </a:custGeom>
          <a:ln w="317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8416" y="3931461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7" y="0"/>
                </a:moveTo>
                <a:lnTo>
                  <a:pt x="7098" y="1814"/>
                </a:lnTo>
                <a:lnTo>
                  <a:pt x="0" y="11335"/>
                </a:lnTo>
                <a:lnTo>
                  <a:pt x="1439" y="23069"/>
                </a:lnTo>
                <a:lnTo>
                  <a:pt x="94677" y="190958"/>
                </a:lnTo>
                <a:lnTo>
                  <a:pt x="112892" y="158192"/>
                </a:lnTo>
                <a:lnTo>
                  <a:pt x="78803" y="158192"/>
                </a:lnTo>
                <a:lnTo>
                  <a:pt x="78803" y="145238"/>
                </a:lnTo>
                <a:lnTo>
                  <a:pt x="83802" y="145238"/>
                </a:lnTo>
                <a:lnTo>
                  <a:pt x="94732" y="125563"/>
                </a:lnTo>
                <a:lnTo>
                  <a:pt x="28577" y="6571"/>
                </a:lnTo>
                <a:lnTo>
                  <a:pt x="19037" y="0"/>
                </a:lnTo>
                <a:close/>
              </a:path>
              <a:path w="189229" h="191135">
                <a:moveTo>
                  <a:pt x="83802" y="145238"/>
                </a:moveTo>
                <a:lnTo>
                  <a:pt x="78803" y="145238"/>
                </a:lnTo>
                <a:lnTo>
                  <a:pt x="78803" y="158192"/>
                </a:lnTo>
                <a:lnTo>
                  <a:pt x="110557" y="158192"/>
                </a:lnTo>
                <a:lnTo>
                  <a:pt x="110557" y="150572"/>
                </a:lnTo>
                <a:lnTo>
                  <a:pt x="80839" y="150572"/>
                </a:lnTo>
                <a:lnTo>
                  <a:pt x="83802" y="145238"/>
                </a:lnTo>
                <a:close/>
              </a:path>
              <a:path w="189229" h="191135">
                <a:moveTo>
                  <a:pt x="120093" y="145238"/>
                </a:moveTo>
                <a:lnTo>
                  <a:pt x="110557" y="145238"/>
                </a:lnTo>
                <a:lnTo>
                  <a:pt x="110557" y="158192"/>
                </a:lnTo>
                <a:lnTo>
                  <a:pt x="112892" y="158192"/>
                </a:lnTo>
                <a:lnTo>
                  <a:pt x="120093" y="145238"/>
                </a:lnTo>
                <a:close/>
              </a:path>
              <a:path w="189229" h="191135">
                <a:moveTo>
                  <a:pt x="94732" y="125563"/>
                </a:moveTo>
                <a:lnTo>
                  <a:pt x="80839" y="150572"/>
                </a:lnTo>
                <a:lnTo>
                  <a:pt x="108637" y="150572"/>
                </a:lnTo>
                <a:lnTo>
                  <a:pt x="94732" y="125563"/>
                </a:lnTo>
                <a:close/>
              </a:path>
              <a:path w="189229" h="191135">
                <a:moveTo>
                  <a:pt x="169457" y="193"/>
                </a:moveTo>
                <a:lnTo>
                  <a:pt x="160209" y="7697"/>
                </a:lnTo>
                <a:lnTo>
                  <a:pt x="94732" y="125563"/>
                </a:lnTo>
                <a:lnTo>
                  <a:pt x="108637" y="150572"/>
                </a:lnTo>
                <a:lnTo>
                  <a:pt x="110557" y="150572"/>
                </a:lnTo>
                <a:lnTo>
                  <a:pt x="110557" y="145238"/>
                </a:lnTo>
                <a:lnTo>
                  <a:pt x="120093" y="145238"/>
                </a:lnTo>
                <a:lnTo>
                  <a:pt x="188007" y="23069"/>
                </a:lnTo>
                <a:lnTo>
                  <a:pt x="188560" y="21968"/>
                </a:lnTo>
                <a:lnTo>
                  <a:pt x="189126" y="10434"/>
                </a:lnTo>
                <a:lnTo>
                  <a:pt x="181206" y="1165"/>
                </a:lnTo>
                <a:lnTo>
                  <a:pt x="169457" y="19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0223" y="40767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19758" y="45719"/>
                </a:lnTo>
                <a:lnTo>
                  <a:pt x="110255" y="4571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94380" y="65287"/>
                </a:lnTo>
                <a:lnTo>
                  <a:pt x="83503" y="45719"/>
                </a:lnTo>
                <a:lnTo>
                  <a:pt x="78513" y="45719"/>
                </a:lnTo>
                <a:lnTo>
                  <a:pt x="78513" y="32635"/>
                </a:lnTo>
                <a:lnTo>
                  <a:pt x="112493" y="32635"/>
                </a:lnTo>
                <a:lnTo>
                  <a:pt x="94375" y="0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  <a:path w="189229" h="191135">
                <a:moveTo>
                  <a:pt x="110255" y="32635"/>
                </a:moveTo>
                <a:lnTo>
                  <a:pt x="78513" y="32635"/>
                </a:lnTo>
                <a:lnTo>
                  <a:pt x="78513" y="45719"/>
                </a:lnTo>
                <a:lnTo>
                  <a:pt x="83503" y="45719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5"/>
                </a:lnTo>
                <a:close/>
              </a:path>
              <a:path w="189229" h="191135">
                <a:moveTo>
                  <a:pt x="112493" y="32635"/>
                </a:moveTo>
                <a:lnTo>
                  <a:pt x="110255" y="32635"/>
                </a:lnTo>
                <a:lnTo>
                  <a:pt x="110255" y="45719"/>
                </a:lnTo>
                <a:lnTo>
                  <a:pt x="119758" y="45719"/>
                </a:lnTo>
                <a:lnTo>
                  <a:pt x="112493" y="326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9679" y="25908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80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205739" y="0"/>
                </a:moveTo>
                <a:lnTo>
                  <a:pt x="205739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205739" y="308609"/>
                </a:lnTo>
                <a:lnTo>
                  <a:pt x="205739" y="411479"/>
                </a:lnTo>
                <a:lnTo>
                  <a:pt x="411479" y="205739"/>
                </a:lnTo>
                <a:lnTo>
                  <a:pt x="2057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9679" y="3886200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79" h="411479">
                <a:moveTo>
                  <a:pt x="0" y="102869"/>
                </a:moveTo>
                <a:lnTo>
                  <a:pt x="205739" y="102869"/>
                </a:lnTo>
                <a:lnTo>
                  <a:pt x="205739" y="0"/>
                </a:lnTo>
                <a:lnTo>
                  <a:pt x="411479" y="205739"/>
                </a:lnTo>
                <a:lnTo>
                  <a:pt x="205739" y="411479"/>
                </a:lnTo>
                <a:lnTo>
                  <a:pt x="205739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5154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9" y="1645"/>
                </a:lnTo>
              </a:path>
            </a:pathLst>
          </a:custGeom>
          <a:ln w="28574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8600" y="2514600"/>
            <a:ext cx="1752600" cy="1981200"/>
          </a:xfrm>
          <a:custGeom>
            <a:avLst/>
            <a:gdLst/>
            <a:ahLst/>
            <a:cxnLst/>
            <a:rect l="l" t="t" r="r" b="b"/>
            <a:pathLst>
              <a:path w="1752600" h="1981200">
                <a:moveTo>
                  <a:pt x="1460510" y="0"/>
                </a:moveTo>
                <a:lnTo>
                  <a:pt x="292089" y="0"/>
                </a:lnTo>
                <a:lnTo>
                  <a:pt x="268140" y="968"/>
                </a:lnTo>
                <a:lnTo>
                  <a:pt x="221912" y="8491"/>
                </a:lnTo>
                <a:lnTo>
                  <a:pt x="178415" y="22960"/>
                </a:lnTo>
                <a:lnTo>
                  <a:pt x="138250" y="43773"/>
                </a:lnTo>
                <a:lnTo>
                  <a:pt x="102020" y="70326"/>
                </a:lnTo>
                <a:lnTo>
                  <a:pt x="70326" y="102020"/>
                </a:lnTo>
                <a:lnTo>
                  <a:pt x="43773" y="138250"/>
                </a:lnTo>
                <a:lnTo>
                  <a:pt x="22960" y="178415"/>
                </a:lnTo>
                <a:lnTo>
                  <a:pt x="8491" y="221912"/>
                </a:lnTo>
                <a:lnTo>
                  <a:pt x="968" y="268140"/>
                </a:lnTo>
                <a:lnTo>
                  <a:pt x="0" y="292089"/>
                </a:lnTo>
                <a:lnTo>
                  <a:pt x="0" y="1689104"/>
                </a:lnTo>
                <a:lnTo>
                  <a:pt x="3824" y="1736474"/>
                </a:lnTo>
                <a:lnTo>
                  <a:pt x="14895" y="1781414"/>
                </a:lnTo>
                <a:lnTo>
                  <a:pt x="32611" y="1823322"/>
                </a:lnTo>
                <a:lnTo>
                  <a:pt x="56369" y="1861595"/>
                </a:lnTo>
                <a:lnTo>
                  <a:pt x="85568" y="1895632"/>
                </a:lnTo>
                <a:lnTo>
                  <a:pt x="119605" y="1924831"/>
                </a:lnTo>
                <a:lnTo>
                  <a:pt x="157878" y="1948589"/>
                </a:lnTo>
                <a:lnTo>
                  <a:pt x="199784" y="1966305"/>
                </a:lnTo>
                <a:lnTo>
                  <a:pt x="244722" y="1977375"/>
                </a:lnTo>
                <a:lnTo>
                  <a:pt x="292089" y="1981199"/>
                </a:lnTo>
                <a:lnTo>
                  <a:pt x="1460510" y="1981199"/>
                </a:lnTo>
                <a:lnTo>
                  <a:pt x="1507877" y="1977375"/>
                </a:lnTo>
                <a:lnTo>
                  <a:pt x="1552815" y="1966305"/>
                </a:lnTo>
                <a:lnTo>
                  <a:pt x="1594721" y="1948589"/>
                </a:lnTo>
                <a:lnTo>
                  <a:pt x="1632994" y="1924831"/>
                </a:lnTo>
                <a:lnTo>
                  <a:pt x="1667031" y="1895632"/>
                </a:lnTo>
                <a:lnTo>
                  <a:pt x="1696230" y="1861595"/>
                </a:lnTo>
                <a:lnTo>
                  <a:pt x="1719988" y="1823322"/>
                </a:lnTo>
                <a:lnTo>
                  <a:pt x="1737704" y="1781414"/>
                </a:lnTo>
                <a:lnTo>
                  <a:pt x="1748775" y="1736474"/>
                </a:lnTo>
                <a:lnTo>
                  <a:pt x="1752599" y="1689104"/>
                </a:lnTo>
                <a:lnTo>
                  <a:pt x="1752599" y="292089"/>
                </a:lnTo>
                <a:lnTo>
                  <a:pt x="1748775" y="244722"/>
                </a:lnTo>
                <a:lnTo>
                  <a:pt x="1737704" y="199784"/>
                </a:lnTo>
                <a:lnTo>
                  <a:pt x="1719988" y="157878"/>
                </a:lnTo>
                <a:lnTo>
                  <a:pt x="1696230" y="119605"/>
                </a:lnTo>
                <a:lnTo>
                  <a:pt x="1667031" y="85568"/>
                </a:lnTo>
                <a:lnTo>
                  <a:pt x="1632994" y="56369"/>
                </a:lnTo>
                <a:lnTo>
                  <a:pt x="1594721" y="32611"/>
                </a:lnTo>
                <a:lnTo>
                  <a:pt x="1552815" y="14895"/>
                </a:lnTo>
                <a:lnTo>
                  <a:pt x="1507877" y="3824"/>
                </a:lnTo>
                <a:lnTo>
                  <a:pt x="146051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0968" y="3581400"/>
            <a:ext cx="2595245" cy="381000"/>
          </a:xfrm>
          <a:custGeom>
            <a:avLst/>
            <a:gdLst/>
            <a:ahLst/>
            <a:cxnLst/>
            <a:rect l="l" t="t" r="r" b="b"/>
            <a:pathLst>
              <a:path w="2595245" h="381000">
                <a:moveTo>
                  <a:pt x="2594731" y="0"/>
                </a:moveTo>
                <a:lnTo>
                  <a:pt x="0" y="380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7742" y="6043577"/>
            <a:ext cx="2536190" cy="205104"/>
          </a:xfrm>
          <a:custGeom>
            <a:avLst/>
            <a:gdLst/>
            <a:ahLst/>
            <a:cxnLst/>
            <a:rect l="l" t="t" r="r" b="b"/>
            <a:pathLst>
              <a:path w="2536190" h="205104">
                <a:moveTo>
                  <a:pt x="2536057" y="20482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7742" y="3962400"/>
            <a:ext cx="2536190" cy="914400"/>
          </a:xfrm>
          <a:custGeom>
            <a:avLst/>
            <a:gdLst/>
            <a:ahLst/>
            <a:cxnLst/>
            <a:rect l="l" t="t" r="r" b="b"/>
            <a:pathLst>
              <a:path w="2536190" h="914400">
                <a:moveTo>
                  <a:pt x="2536057" y="0"/>
                </a:moveTo>
                <a:lnTo>
                  <a:pt x="0" y="914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0968" y="1905000"/>
            <a:ext cx="2595245" cy="1311275"/>
          </a:xfrm>
          <a:custGeom>
            <a:avLst/>
            <a:gdLst/>
            <a:ahLst/>
            <a:cxnLst/>
            <a:rect l="l" t="t" r="r" b="b"/>
            <a:pathLst>
              <a:path w="2595245" h="1311275">
                <a:moveTo>
                  <a:pt x="2594731" y="0"/>
                </a:moveTo>
                <a:lnTo>
                  <a:pt x="0" y="1311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1905000"/>
            <a:ext cx="1447800" cy="1676400"/>
          </a:xfrm>
          <a:custGeom>
            <a:avLst/>
            <a:gdLst/>
            <a:ahLst/>
            <a:cxnLst/>
            <a:rect l="l" t="t" r="r" b="b"/>
            <a:pathLst>
              <a:path w="1447800" h="1676400">
                <a:moveTo>
                  <a:pt x="1206489" y="0"/>
                </a:moveTo>
                <a:lnTo>
                  <a:pt x="241310" y="0"/>
                </a:lnTo>
                <a:lnTo>
                  <a:pt x="221524" y="800"/>
                </a:lnTo>
                <a:lnTo>
                  <a:pt x="183334" y="7015"/>
                </a:lnTo>
                <a:lnTo>
                  <a:pt x="130433" y="26942"/>
                </a:lnTo>
                <a:lnTo>
                  <a:pt x="84285" y="58102"/>
                </a:lnTo>
                <a:lnTo>
                  <a:pt x="46571" y="98814"/>
                </a:lnTo>
                <a:lnTo>
                  <a:pt x="18969" y="147399"/>
                </a:lnTo>
                <a:lnTo>
                  <a:pt x="3159" y="202179"/>
                </a:lnTo>
                <a:lnTo>
                  <a:pt x="0" y="241310"/>
                </a:lnTo>
                <a:lnTo>
                  <a:pt x="0" y="1435089"/>
                </a:lnTo>
                <a:lnTo>
                  <a:pt x="3159" y="1474220"/>
                </a:lnTo>
                <a:lnTo>
                  <a:pt x="12306" y="1511345"/>
                </a:lnTo>
                <a:lnTo>
                  <a:pt x="36164" y="1562182"/>
                </a:lnTo>
                <a:lnTo>
                  <a:pt x="70694" y="1605705"/>
                </a:lnTo>
                <a:lnTo>
                  <a:pt x="114217" y="1640235"/>
                </a:lnTo>
                <a:lnTo>
                  <a:pt x="165054" y="1664093"/>
                </a:lnTo>
                <a:lnTo>
                  <a:pt x="202179" y="1673240"/>
                </a:lnTo>
                <a:lnTo>
                  <a:pt x="241310" y="1676399"/>
                </a:lnTo>
                <a:lnTo>
                  <a:pt x="1206489" y="1676399"/>
                </a:lnTo>
                <a:lnTo>
                  <a:pt x="1245620" y="1673240"/>
                </a:lnTo>
                <a:lnTo>
                  <a:pt x="1282745" y="1664093"/>
                </a:lnTo>
                <a:lnTo>
                  <a:pt x="1333582" y="1640235"/>
                </a:lnTo>
                <a:lnTo>
                  <a:pt x="1377105" y="1605705"/>
                </a:lnTo>
                <a:lnTo>
                  <a:pt x="1411635" y="1562182"/>
                </a:lnTo>
                <a:lnTo>
                  <a:pt x="1435493" y="1511345"/>
                </a:lnTo>
                <a:lnTo>
                  <a:pt x="1444640" y="1474220"/>
                </a:lnTo>
                <a:lnTo>
                  <a:pt x="1447799" y="1435089"/>
                </a:lnTo>
                <a:lnTo>
                  <a:pt x="1447799" y="241310"/>
                </a:lnTo>
                <a:lnTo>
                  <a:pt x="1444640" y="202179"/>
                </a:lnTo>
                <a:lnTo>
                  <a:pt x="1435493" y="165054"/>
                </a:lnTo>
                <a:lnTo>
                  <a:pt x="1411635" y="114217"/>
                </a:lnTo>
                <a:lnTo>
                  <a:pt x="1377105" y="70694"/>
                </a:lnTo>
                <a:lnTo>
                  <a:pt x="1333582" y="36164"/>
                </a:lnTo>
                <a:lnTo>
                  <a:pt x="1282745" y="12306"/>
                </a:lnTo>
                <a:lnTo>
                  <a:pt x="1245620" y="3159"/>
                </a:lnTo>
                <a:lnTo>
                  <a:pt x="120648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1800" y="1905000"/>
            <a:ext cx="1447800" cy="1676400"/>
          </a:xfrm>
          <a:custGeom>
            <a:avLst/>
            <a:gdLst/>
            <a:ahLst/>
            <a:cxnLst/>
            <a:rect l="l" t="t" r="r" b="b"/>
            <a:pathLst>
              <a:path w="1447800" h="1676400">
                <a:moveTo>
                  <a:pt x="0" y="241310"/>
                </a:moveTo>
                <a:lnTo>
                  <a:pt x="3159" y="202179"/>
                </a:lnTo>
                <a:lnTo>
                  <a:pt x="12306" y="165054"/>
                </a:lnTo>
                <a:lnTo>
                  <a:pt x="36164" y="114217"/>
                </a:lnTo>
                <a:lnTo>
                  <a:pt x="70694" y="70694"/>
                </a:lnTo>
                <a:lnTo>
                  <a:pt x="114217" y="36164"/>
                </a:lnTo>
                <a:lnTo>
                  <a:pt x="165054" y="12306"/>
                </a:lnTo>
                <a:lnTo>
                  <a:pt x="202179" y="3159"/>
                </a:lnTo>
                <a:lnTo>
                  <a:pt x="241310" y="0"/>
                </a:lnTo>
                <a:lnTo>
                  <a:pt x="1206489" y="0"/>
                </a:lnTo>
                <a:lnTo>
                  <a:pt x="1226275" y="800"/>
                </a:lnTo>
                <a:lnTo>
                  <a:pt x="1245620" y="3159"/>
                </a:lnTo>
                <a:lnTo>
                  <a:pt x="1282745" y="12306"/>
                </a:lnTo>
                <a:lnTo>
                  <a:pt x="1333582" y="36164"/>
                </a:lnTo>
                <a:lnTo>
                  <a:pt x="1377105" y="70694"/>
                </a:lnTo>
                <a:lnTo>
                  <a:pt x="1411635" y="114217"/>
                </a:lnTo>
                <a:lnTo>
                  <a:pt x="1435493" y="165054"/>
                </a:lnTo>
                <a:lnTo>
                  <a:pt x="1444640" y="202179"/>
                </a:lnTo>
                <a:lnTo>
                  <a:pt x="1447799" y="241310"/>
                </a:lnTo>
                <a:lnTo>
                  <a:pt x="1447799" y="1435089"/>
                </a:lnTo>
                <a:lnTo>
                  <a:pt x="1446999" y="1454875"/>
                </a:lnTo>
                <a:lnTo>
                  <a:pt x="1444640" y="1474220"/>
                </a:lnTo>
                <a:lnTo>
                  <a:pt x="1435493" y="1511345"/>
                </a:lnTo>
                <a:lnTo>
                  <a:pt x="1411635" y="1562182"/>
                </a:lnTo>
                <a:lnTo>
                  <a:pt x="1377105" y="1605705"/>
                </a:lnTo>
                <a:lnTo>
                  <a:pt x="1333582" y="1640235"/>
                </a:lnTo>
                <a:lnTo>
                  <a:pt x="1282745" y="1664093"/>
                </a:lnTo>
                <a:lnTo>
                  <a:pt x="1245620" y="1673240"/>
                </a:lnTo>
                <a:lnTo>
                  <a:pt x="1206489" y="1676399"/>
                </a:lnTo>
                <a:lnTo>
                  <a:pt x="241310" y="1676399"/>
                </a:lnTo>
                <a:lnTo>
                  <a:pt x="221524" y="1675599"/>
                </a:lnTo>
                <a:lnTo>
                  <a:pt x="202179" y="1673240"/>
                </a:lnTo>
                <a:lnTo>
                  <a:pt x="165054" y="1664093"/>
                </a:lnTo>
                <a:lnTo>
                  <a:pt x="114217" y="1640235"/>
                </a:lnTo>
                <a:lnTo>
                  <a:pt x="70694" y="1605705"/>
                </a:lnTo>
                <a:lnTo>
                  <a:pt x="36164" y="1562182"/>
                </a:lnTo>
                <a:lnTo>
                  <a:pt x="12306" y="1511345"/>
                </a:lnTo>
                <a:lnTo>
                  <a:pt x="3159" y="1474220"/>
                </a:lnTo>
                <a:lnTo>
                  <a:pt x="0" y="1435089"/>
                </a:lnTo>
                <a:lnTo>
                  <a:pt x="0" y="24131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22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3400" u="none" spc="-20" dirty="0"/>
              <a:t>Overv</a:t>
            </a:r>
            <a:r>
              <a:rPr sz="3400" u="none" dirty="0"/>
              <a:t>i</a:t>
            </a:r>
            <a:r>
              <a:rPr sz="3400" u="none" spc="-20" dirty="0"/>
              <a:t>ew:</a:t>
            </a:r>
            <a:r>
              <a:rPr sz="3400" u="none" spc="-60" dirty="0"/>
              <a:t> </a:t>
            </a:r>
            <a:r>
              <a:rPr sz="3400" u="none" spc="-20" dirty="0"/>
              <a:t>Thre</a:t>
            </a:r>
            <a:r>
              <a:rPr sz="3400" u="none" spc="-5" dirty="0"/>
              <a:t>a</a:t>
            </a:r>
            <a:r>
              <a:rPr sz="3400" u="none" spc="-20" dirty="0"/>
              <a:t>d</a:t>
            </a:r>
            <a:r>
              <a:rPr sz="3400" u="none" spc="-5" dirty="0"/>
              <a:t> </a:t>
            </a:r>
            <a:r>
              <a:rPr sz="3400" u="none" spc="-20" dirty="0"/>
              <a:t>C</a:t>
            </a:r>
            <a:r>
              <a:rPr sz="3400" u="none" spc="-15" dirty="0"/>
              <a:t>lus</a:t>
            </a:r>
            <a:r>
              <a:rPr sz="3400" u="none" dirty="0"/>
              <a:t>t</a:t>
            </a:r>
            <a:r>
              <a:rPr sz="3400" u="none" spc="-15" dirty="0"/>
              <a:t>er</a:t>
            </a:r>
            <a:r>
              <a:rPr sz="3400" u="none" spc="-5" dirty="0"/>
              <a:t> </a:t>
            </a:r>
            <a:r>
              <a:rPr sz="3400" u="none" spc="-35" dirty="0"/>
              <a:t>M</a:t>
            </a:r>
            <a:r>
              <a:rPr sz="3400" u="none" spc="-5" dirty="0"/>
              <a:t>e</a:t>
            </a:r>
            <a:r>
              <a:rPr sz="3400" u="none" spc="-20" dirty="0"/>
              <a:t>mory</a:t>
            </a:r>
            <a:r>
              <a:rPr sz="3400" u="none" spc="15" dirty="0"/>
              <a:t> </a:t>
            </a:r>
            <a:r>
              <a:rPr sz="3400" u="none" spc="-20" dirty="0"/>
              <a:t>Sche</a:t>
            </a:r>
            <a:r>
              <a:rPr sz="3400" u="none" spc="-10" dirty="0"/>
              <a:t>d</a:t>
            </a:r>
            <a:r>
              <a:rPr sz="3400" u="none" spc="-15" dirty="0"/>
              <a:t>ul</a:t>
            </a:r>
            <a:r>
              <a:rPr sz="3400" u="none" dirty="0"/>
              <a:t>i</a:t>
            </a:r>
            <a:r>
              <a:rPr sz="3400" u="none" spc="-20" dirty="0"/>
              <a:t>ng</a:t>
            </a:r>
            <a:endParaRPr sz="3400"/>
          </a:p>
        </p:txBody>
      </p:sp>
      <p:sp>
        <p:nvSpPr>
          <p:cNvPr id="11" name="object 11"/>
          <p:cNvSpPr txBox="1"/>
          <p:nvPr/>
        </p:nvSpPr>
        <p:spPr>
          <a:xfrm>
            <a:off x="535940" y="1165982"/>
            <a:ext cx="537337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Calibri"/>
              <a:buAutoNum type="arabicPeriod"/>
              <a:tabLst>
                <a:tab pos="470534" algn="l"/>
              </a:tabLst>
            </a:pPr>
            <a:r>
              <a:rPr sz="2800" b="1" spc="-20" dirty="0">
                <a:latin typeface="Calibri"/>
                <a:cs typeface="Calibri"/>
              </a:rPr>
              <a:t>Grou</a:t>
            </a:r>
            <a:r>
              <a:rPr sz="2800" b="1" spc="-15" dirty="0">
                <a:latin typeface="Calibri"/>
                <a:cs typeface="Calibri"/>
              </a:rPr>
              <a:t>p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threads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into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spc="-30" dirty="0">
                <a:latin typeface="Calibri"/>
                <a:cs typeface="Calibri"/>
              </a:rPr>
              <a:t>w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clusters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Calibri"/>
              <a:buAutoNum type="arabicPeriod"/>
              <a:tabLst>
                <a:tab pos="470534" algn="l"/>
              </a:tabLst>
            </a:pPr>
            <a:r>
              <a:rPr sz="2800" b="1" spc="-20" dirty="0">
                <a:latin typeface="Calibri"/>
                <a:cs typeface="Calibri"/>
              </a:rPr>
              <a:t>Priori</a:t>
            </a:r>
            <a:r>
              <a:rPr sz="2800" b="1" spc="-15" dirty="0">
                <a:latin typeface="Calibri"/>
                <a:cs typeface="Calibri"/>
              </a:rPr>
              <a:t>tize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F80BC"/>
                </a:solidFill>
                <a:latin typeface="Calibri"/>
                <a:cs typeface="Calibri"/>
              </a:rPr>
              <a:t>no</a:t>
            </a:r>
            <a:r>
              <a:rPr sz="2800" b="1" spc="-25" dirty="0">
                <a:solidFill>
                  <a:srgbClr val="4F80BC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4F80BC"/>
                </a:solidFill>
                <a:latin typeface="Calibri"/>
                <a:cs typeface="Calibri"/>
              </a:rPr>
              <a:t>-int</a:t>
            </a:r>
            <a:r>
              <a:rPr sz="2800" b="1" spc="-25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4F80BC"/>
                </a:solidFill>
                <a:latin typeface="Calibri"/>
                <a:cs typeface="Calibri"/>
              </a:rPr>
              <a:t>nsi</a:t>
            </a:r>
            <a:r>
              <a:rPr sz="2800" b="1" spc="-30" dirty="0">
                <a:solidFill>
                  <a:srgbClr val="4F80BC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4F80BC"/>
                </a:solidFill>
                <a:latin typeface="Calibri"/>
                <a:cs typeface="Calibri"/>
              </a:rPr>
              <a:t>e</a:t>
            </a:r>
            <a:r>
              <a:rPr sz="2800" b="1" spc="-2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4F80BC"/>
                </a:solidFill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Calibri"/>
              <a:buAutoNum type="arabicPeriod"/>
              <a:tabLst>
                <a:tab pos="470534" algn="l"/>
              </a:tabLst>
            </a:pPr>
            <a:r>
              <a:rPr sz="2800" b="1" spc="-20" dirty="0">
                <a:latin typeface="Calibri"/>
                <a:cs typeface="Calibri"/>
              </a:rPr>
              <a:t>Diffe</a:t>
            </a:r>
            <a:r>
              <a:rPr sz="2800" b="1" spc="-5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en</a:t>
            </a:r>
            <a:r>
              <a:rPr sz="2800" b="1" spc="-10" dirty="0">
                <a:latin typeface="Calibri"/>
                <a:cs typeface="Calibri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po</a:t>
            </a:r>
            <a:r>
              <a:rPr sz="2800" b="1" spc="-20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icies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</a:t>
            </a:r>
            <a:r>
              <a:rPr sz="2800" b="1" spc="-10" dirty="0">
                <a:latin typeface="Calibri"/>
                <a:cs typeface="Calibri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ea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spc="-15" dirty="0">
                <a:latin typeface="Calibri"/>
                <a:cs typeface="Calibri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0508" y="3300472"/>
            <a:ext cx="2438400" cy="2002155"/>
          </a:xfrm>
          <a:custGeom>
            <a:avLst/>
            <a:gdLst/>
            <a:ahLst/>
            <a:cxnLst/>
            <a:rect l="l" t="t" r="r" b="b"/>
            <a:pathLst>
              <a:path w="2438400" h="2002154">
                <a:moveTo>
                  <a:pt x="0" y="2001905"/>
                </a:moveTo>
                <a:lnTo>
                  <a:pt x="2438399" y="2001905"/>
                </a:lnTo>
                <a:lnTo>
                  <a:pt x="2438399" y="0"/>
                </a:lnTo>
                <a:lnTo>
                  <a:pt x="0" y="0"/>
                </a:lnTo>
                <a:lnTo>
                  <a:pt x="0" y="20019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8732" y="44624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59"/>
                </a:lnTo>
                <a:lnTo>
                  <a:pt x="0" y="18287"/>
                </a:lnTo>
                <a:lnTo>
                  <a:pt x="7" y="91852"/>
                </a:lnTo>
                <a:lnTo>
                  <a:pt x="5514" y="104437"/>
                </a:lnTo>
                <a:lnTo>
                  <a:pt x="18287" y="109596"/>
                </a:lnTo>
                <a:lnTo>
                  <a:pt x="439449" y="109589"/>
                </a:lnTo>
                <a:lnTo>
                  <a:pt x="451996" y="104082"/>
                </a:lnTo>
                <a:lnTo>
                  <a:pt x="457199" y="91308"/>
                </a:lnTo>
                <a:lnTo>
                  <a:pt x="457192" y="17750"/>
                </a:lnTo>
                <a:lnTo>
                  <a:pt x="451640" y="5203"/>
                </a:lnTo>
                <a:lnTo>
                  <a:pt x="438911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8732" y="4462403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59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40" y="5203"/>
                </a:lnTo>
                <a:lnTo>
                  <a:pt x="457192" y="17750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96" y="104082"/>
                </a:lnTo>
                <a:lnTo>
                  <a:pt x="439449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437"/>
                </a:lnTo>
                <a:lnTo>
                  <a:pt x="7" y="91852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21918" y="4453507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88332" y="4343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308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308" y="533399"/>
                </a:lnTo>
                <a:lnTo>
                  <a:pt x="789251" y="523932"/>
                </a:lnTo>
                <a:lnTo>
                  <a:pt x="820696" y="497470"/>
                </a:lnTo>
                <a:lnTo>
                  <a:pt x="837010" y="459071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11" y="48900"/>
                </a:lnTo>
                <a:lnTo>
                  <a:pt x="802221" y="17469"/>
                </a:lnTo>
                <a:lnTo>
                  <a:pt x="763851" y="1185"/>
                </a:lnTo>
                <a:lnTo>
                  <a:pt x="749308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8332" y="4343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308" y="0"/>
                </a:lnTo>
                <a:lnTo>
                  <a:pt x="763851" y="1185"/>
                </a:lnTo>
                <a:lnTo>
                  <a:pt x="777645" y="4617"/>
                </a:lnTo>
                <a:lnTo>
                  <a:pt x="812625" y="26514"/>
                </a:lnTo>
                <a:lnTo>
                  <a:pt x="834013" y="61866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0" y="459071"/>
                </a:lnTo>
                <a:lnTo>
                  <a:pt x="833570" y="472884"/>
                </a:lnTo>
                <a:lnTo>
                  <a:pt x="811642" y="507867"/>
                </a:lnTo>
                <a:lnTo>
                  <a:pt x="776294" y="529224"/>
                </a:lnTo>
                <a:lnTo>
                  <a:pt x="749308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2775" y="3539490"/>
            <a:ext cx="457834" cy="109855"/>
          </a:xfrm>
          <a:custGeom>
            <a:avLst/>
            <a:gdLst/>
            <a:ahLst/>
            <a:cxnLst/>
            <a:rect l="l" t="t" r="r" b="b"/>
            <a:pathLst>
              <a:path w="457834" h="109854">
                <a:moveTo>
                  <a:pt x="438948" y="0"/>
                </a:moveTo>
                <a:lnTo>
                  <a:pt x="17741" y="7"/>
                </a:lnTo>
                <a:lnTo>
                  <a:pt x="5177" y="5553"/>
                </a:lnTo>
                <a:lnTo>
                  <a:pt x="0" y="18287"/>
                </a:lnTo>
                <a:lnTo>
                  <a:pt x="7" y="91828"/>
                </a:lnTo>
                <a:lnTo>
                  <a:pt x="5514" y="104390"/>
                </a:lnTo>
                <a:lnTo>
                  <a:pt x="18254" y="109606"/>
                </a:lnTo>
                <a:lnTo>
                  <a:pt x="439486" y="109598"/>
                </a:lnTo>
                <a:lnTo>
                  <a:pt x="452033" y="104043"/>
                </a:lnTo>
                <a:lnTo>
                  <a:pt x="457236" y="91318"/>
                </a:lnTo>
                <a:lnTo>
                  <a:pt x="457228" y="17751"/>
                </a:lnTo>
                <a:lnTo>
                  <a:pt x="451677" y="5206"/>
                </a:lnTo>
                <a:lnTo>
                  <a:pt x="438948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2775" y="3539490"/>
            <a:ext cx="457834" cy="109855"/>
          </a:xfrm>
          <a:custGeom>
            <a:avLst/>
            <a:gdLst/>
            <a:ahLst/>
            <a:cxnLst/>
            <a:rect l="l" t="t" r="r" b="b"/>
            <a:pathLst>
              <a:path w="457834" h="109854">
                <a:moveTo>
                  <a:pt x="0" y="18287"/>
                </a:moveTo>
                <a:lnTo>
                  <a:pt x="5177" y="5553"/>
                </a:lnTo>
                <a:lnTo>
                  <a:pt x="17741" y="7"/>
                </a:lnTo>
                <a:lnTo>
                  <a:pt x="18254" y="0"/>
                </a:lnTo>
                <a:lnTo>
                  <a:pt x="438948" y="0"/>
                </a:lnTo>
                <a:lnTo>
                  <a:pt x="451677" y="5206"/>
                </a:lnTo>
                <a:lnTo>
                  <a:pt x="457228" y="17751"/>
                </a:lnTo>
                <a:lnTo>
                  <a:pt x="457236" y="18287"/>
                </a:lnTo>
                <a:lnTo>
                  <a:pt x="457236" y="91318"/>
                </a:lnTo>
                <a:lnTo>
                  <a:pt x="452033" y="104043"/>
                </a:lnTo>
                <a:lnTo>
                  <a:pt x="439486" y="109598"/>
                </a:lnTo>
                <a:lnTo>
                  <a:pt x="438948" y="109606"/>
                </a:lnTo>
                <a:lnTo>
                  <a:pt x="18254" y="109606"/>
                </a:lnTo>
                <a:lnTo>
                  <a:pt x="5514" y="104390"/>
                </a:lnTo>
                <a:lnTo>
                  <a:pt x="7" y="91828"/>
                </a:lnTo>
                <a:lnTo>
                  <a:pt x="0" y="9131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2908" y="3760713"/>
            <a:ext cx="838835" cy="533400"/>
          </a:xfrm>
          <a:custGeom>
            <a:avLst/>
            <a:gdLst/>
            <a:ahLst/>
            <a:cxnLst/>
            <a:rect l="l" t="t" r="r" b="b"/>
            <a:pathLst>
              <a:path w="838835" h="533400">
                <a:moveTo>
                  <a:pt x="749332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332" y="533406"/>
                </a:lnTo>
                <a:lnTo>
                  <a:pt x="789270" y="523944"/>
                </a:lnTo>
                <a:lnTo>
                  <a:pt x="820718" y="497487"/>
                </a:lnTo>
                <a:lnTo>
                  <a:pt x="837035" y="459090"/>
                </a:lnTo>
                <a:lnTo>
                  <a:pt x="838224" y="444514"/>
                </a:lnTo>
                <a:lnTo>
                  <a:pt x="838224" y="88910"/>
                </a:lnTo>
                <a:lnTo>
                  <a:pt x="828734" y="48962"/>
                </a:lnTo>
                <a:lnTo>
                  <a:pt x="802244" y="17510"/>
                </a:lnTo>
                <a:lnTo>
                  <a:pt x="763875" y="1189"/>
                </a:lnTo>
                <a:lnTo>
                  <a:pt x="749332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2908" y="3760713"/>
            <a:ext cx="838835" cy="533400"/>
          </a:xfrm>
          <a:custGeom>
            <a:avLst/>
            <a:gdLst/>
            <a:ahLst/>
            <a:cxnLst/>
            <a:rect l="l" t="t" r="r" b="b"/>
            <a:pathLst>
              <a:path w="838835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332" y="0"/>
                </a:lnTo>
                <a:lnTo>
                  <a:pt x="763875" y="1189"/>
                </a:lnTo>
                <a:lnTo>
                  <a:pt x="777668" y="4631"/>
                </a:lnTo>
                <a:lnTo>
                  <a:pt x="812647" y="26567"/>
                </a:lnTo>
                <a:lnTo>
                  <a:pt x="834036" y="61920"/>
                </a:lnTo>
                <a:lnTo>
                  <a:pt x="838224" y="88910"/>
                </a:lnTo>
                <a:lnTo>
                  <a:pt x="838224" y="444514"/>
                </a:lnTo>
                <a:lnTo>
                  <a:pt x="837035" y="459090"/>
                </a:lnTo>
                <a:lnTo>
                  <a:pt x="833594" y="472903"/>
                </a:lnTo>
                <a:lnTo>
                  <a:pt x="811663" y="507883"/>
                </a:lnTo>
                <a:lnTo>
                  <a:pt x="776311" y="529233"/>
                </a:lnTo>
                <a:lnTo>
                  <a:pt x="749332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5932" y="3429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308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308" y="533399"/>
                </a:lnTo>
                <a:lnTo>
                  <a:pt x="789251" y="523932"/>
                </a:lnTo>
                <a:lnTo>
                  <a:pt x="820696" y="497470"/>
                </a:lnTo>
                <a:lnTo>
                  <a:pt x="837010" y="459071"/>
                </a:lnTo>
                <a:lnTo>
                  <a:pt x="838199" y="444495"/>
                </a:lnTo>
                <a:lnTo>
                  <a:pt x="838199" y="88910"/>
                </a:lnTo>
                <a:lnTo>
                  <a:pt x="828709" y="48895"/>
                </a:lnTo>
                <a:lnTo>
                  <a:pt x="802220" y="17466"/>
                </a:lnTo>
                <a:lnTo>
                  <a:pt x="763851" y="1185"/>
                </a:lnTo>
                <a:lnTo>
                  <a:pt x="749308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35932" y="3429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308" y="0"/>
                </a:lnTo>
                <a:lnTo>
                  <a:pt x="763851" y="1185"/>
                </a:lnTo>
                <a:lnTo>
                  <a:pt x="777644" y="4616"/>
                </a:lnTo>
                <a:lnTo>
                  <a:pt x="812623" y="26509"/>
                </a:lnTo>
                <a:lnTo>
                  <a:pt x="834012" y="61862"/>
                </a:lnTo>
                <a:lnTo>
                  <a:pt x="838199" y="88910"/>
                </a:lnTo>
                <a:lnTo>
                  <a:pt x="838199" y="444495"/>
                </a:lnTo>
                <a:lnTo>
                  <a:pt x="837010" y="459071"/>
                </a:lnTo>
                <a:lnTo>
                  <a:pt x="833570" y="472884"/>
                </a:lnTo>
                <a:lnTo>
                  <a:pt x="811642" y="507867"/>
                </a:lnTo>
                <a:lnTo>
                  <a:pt x="776294" y="529224"/>
                </a:lnTo>
                <a:lnTo>
                  <a:pt x="749308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8332" y="41148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438911" y="0"/>
                </a:moveTo>
                <a:lnTo>
                  <a:pt x="17744" y="7"/>
                </a:lnTo>
                <a:lnTo>
                  <a:pt x="5159" y="5514"/>
                </a:lnTo>
                <a:lnTo>
                  <a:pt x="0" y="18287"/>
                </a:lnTo>
                <a:lnTo>
                  <a:pt x="7" y="91846"/>
                </a:lnTo>
                <a:lnTo>
                  <a:pt x="5514" y="104393"/>
                </a:lnTo>
                <a:lnTo>
                  <a:pt x="18287" y="109596"/>
                </a:lnTo>
                <a:lnTo>
                  <a:pt x="439449" y="109589"/>
                </a:lnTo>
                <a:lnTo>
                  <a:pt x="451996" y="104037"/>
                </a:lnTo>
                <a:lnTo>
                  <a:pt x="457199" y="91308"/>
                </a:lnTo>
                <a:lnTo>
                  <a:pt x="457192" y="17744"/>
                </a:lnTo>
                <a:lnTo>
                  <a:pt x="451640" y="5159"/>
                </a:lnTo>
                <a:lnTo>
                  <a:pt x="438911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8332" y="4114800"/>
            <a:ext cx="457200" cy="109855"/>
          </a:xfrm>
          <a:custGeom>
            <a:avLst/>
            <a:gdLst/>
            <a:ahLst/>
            <a:cxnLst/>
            <a:rect l="l" t="t" r="r" b="b"/>
            <a:pathLst>
              <a:path w="457200" h="109854">
                <a:moveTo>
                  <a:pt x="0" y="18287"/>
                </a:moveTo>
                <a:lnTo>
                  <a:pt x="5159" y="5514"/>
                </a:lnTo>
                <a:lnTo>
                  <a:pt x="17744" y="7"/>
                </a:lnTo>
                <a:lnTo>
                  <a:pt x="18287" y="0"/>
                </a:lnTo>
                <a:lnTo>
                  <a:pt x="438911" y="0"/>
                </a:lnTo>
                <a:lnTo>
                  <a:pt x="451640" y="5159"/>
                </a:lnTo>
                <a:lnTo>
                  <a:pt x="457192" y="17744"/>
                </a:lnTo>
                <a:lnTo>
                  <a:pt x="457199" y="18287"/>
                </a:lnTo>
                <a:lnTo>
                  <a:pt x="457199" y="91308"/>
                </a:lnTo>
                <a:lnTo>
                  <a:pt x="451996" y="104037"/>
                </a:lnTo>
                <a:lnTo>
                  <a:pt x="439449" y="109589"/>
                </a:lnTo>
                <a:lnTo>
                  <a:pt x="438911" y="109596"/>
                </a:lnTo>
                <a:lnTo>
                  <a:pt x="18287" y="109596"/>
                </a:lnTo>
                <a:lnTo>
                  <a:pt x="5514" y="104393"/>
                </a:lnTo>
                <a:lnTo>
                  <a:pt x="7" y="91846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88" y="4657725"/>
            <a:ext cx="457834" cy="109855"/>
          </a:xfrm>
          <a:custGeom>
            <a:avLst/>
            <a:gdLst/>
            <a:ahLst/>
            <a:cxnLst/>
            <a:rect l="l" t="t" r="r" b="b"/>
            <a:pathLst>
              <a:path w="457834" h="109854">
                <a:moveTo>
                  <a:pt x="438960" y="0"/>
                </a:moveTo>
                <a:lnTo>
                  <a:pt x="17741" y="7"/>
                </a:lnTo>
                <a:lnTo>
                  <a:pt x="5177" y="5505"/>
                </a:lnTo>
                <a:lnTo>
                  <a:pt x="0" y="18287"/>
                </a:lnTo>
                <a:lnTo>
                  <a:pt x="4" y="91723"/>
                </a:lnTo>
                <a:lnTo>
                  <a:pt x="5482" y="104292"/>
                </a:lnTo>
                <a:lnTo>
                  <a:pt x="18254" y="109478"/>
                </a:lnTo>
                <a:lnTo>
                  <a:pt x="439402" y="109472"/>
                </a:lnTo>
                <a:lnTo>
                  <a:pt x="452014" y="104011"/>
                </a:lnTo>
                <a:lnTo>
                  <a:pt x="457248" y="91308"/>
                </a:lnTo>
                <a:lnTo>
                  <a:pt x="457240" y="17744"/>
                </a:lnTo>
                <a:lnTo>
                  <a:pt x="451689" y="5159"/>
                </a:lnTo>
                <a:lnTo>
                  <a:pt x="438960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88" y="4657725"/>
            <a:ext cx="457834" cy="109855"/>
          </a:xfrm>
          <a:custGeom>
            <a:avLst/>
            <a:gdLst/>
            <a:ahLst/>
            <a:cxnLst/>
            <a:rect l="l" t="t" r="r" b="b"/>
            <a:pathLst>
              <a:path w="457834" h="109854">
                <a:moveTo>
                  <a:pt x="0" y="18287"/>
                </a:moveTo>
                <a:lnTo>
                  <a:pt x="5177" y="5505"/>
                </a:lnTo>
                <a:lnTo>
                  <a:pt x="17741" y="7"/>
                </a:lnTo>
                <a:lnTo>
                  <a:pt x="18254" y="0"/>
                </a:lnTo>
                <a:lnTo>
                  <a:pt x="438960" y="0"/>
                </a:lnTo>
                <a:lnTo>
                  <a:pt x="451689" y="5159"/>
                </a:lnTo>
                <a:lnTo>
                  <a:pt x="457240" y="17744"/>
                </a:lnTo>
                <a:lnTo>
                  <a:pt x="457248" y="18287"/>
                </a:lnTo>
                <a:lnTo>
                  <a:pt x="457248" y="91308"/>
                </a:lnTo>
                <a:lnTo>
                  <a:pt x="452014" y="104011"/>
                </a:lnTo>
                <a:lnTo>
                  <a:pt x="439402" y="109472"/>
                </a:lnTo>
                <a:lnTo>
                  <a:pt x="438960" y="109478"/>
                </a:lnTo>
                <a:lnTo>
                  <a:pt x="18254" y="109478"/>
                </a:lnTo>
                <a:lnTo>
                  <a:pt x="5482" y="104292"/>
                </a:lnTo>
                <a:lnTo>
                  <a:pt x="4" y="91723"/>
                </a:lnTo>
                <a:lnTo>
                  <a:pt x="0" y="91308"/>
                </a:lnTo>
                <a:lnTo>
                  <a:pt x="0" y="1828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3342" y="4876800"/>
            <a:ext cx="1828800" cy="1167130"/>
          </a:xfrm>
          <a:custGeom>
            <a:avLst/>
            <a:gdLst/>
            <a:ahLst/>
            <a:cxnLst/>
            <a:rect l="l" t="t" r="r" b="b"/>
            <a:pathLst>
              <a:path w="1828800" h="1167129">
                <a:moveTo>
                  <a:pt x="0" y="1166777"/>
                </a:moveTo>
                <a:lnTo>
                  <a:pt x="1828799" y="1166777"/>
                </a:lnTo>
                <a:lnTo>
                  <a:pt x="1828799" y="0"/>
                </a:lnTo>
                <a:lnTo>
                  <a:pt x="0" y="0"/>
                </a:lnTo>
                <a:lnTo>
                  <a:pt x="0" y="1166777"/>
                </a:lnTo>
                <a:close/>
              </a:path>
            </a:pathLst>
          </a:custGeom>
          <a:ln w="380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9927" y="4976753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47" y="379499"/>
                </a:lnTo>
                <a:lnTo>
                  <a:pt x="52499" y="400263"/>
                </a:lnTo>
                <a:lnTo>
                  <a:pt x="66934" y="401823"/>
                </a:lnTo>
                <a:lnTo>
                  <a:pt x="640323" y="401823"/>
                </a:lnTo>
                <a:lnTo>
                  <a:pt x="684955" y="384762"/>
                </a:lnTo>
                <a:lnTo>
                  <a:pt x="705698" y="349243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927" y="4976753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8" y="349243"/>
                </a:lnTo>
                <a:lnTo>
                  <a:pt x="701239" y="362621"/>
                </a:lnTo>
                <a:lnTo>
                  <a:pt x="673791" y="392865"/>
                </a:lnTo>
                <a:lnTo>
                  <a:pt x="640323" y="401823"/>
                </a:lnTo>
                <a:lnTo>
                  <a:pt x="66934" y="401823"/>
                </a:lnTo>
                <a:lnTo>
                  <a:pt x="52499" y="400263"/>
                </a:lnTo>
                <a:lnTo>
                  <a:pt x="39152" y="395802"/>
                </a:lnTo>
                <a:lnTo>
                  <a:pt x="8952" y="368318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3942" y="5108447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83942" y="5108447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1942" y="5528441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640323" y="0"/>
                </a:moveTo>
                <a:lnTo>
                  <a:pt x="66934" y="0"/>
                </a:lnTo>
                <a:lnTo>
                  <a:pt x="60229" y="331"/>
                </a:lnTo>
                <a:lnTo>
                  <a:pt x="22324" y="17035"/>
                </a:lnTo>
                <a:lnTo>
                  <a:pt x="1561" y="52527"/>
                </a:lnTo>
                <a:lnTo>
                  <a:pt x="0" y="66985"/>
                </a:lnTo>
                <a:lnTo>
                  <a:pt x="0" y="334816"/>
                </a:lnTo>
                <a:lnTo>
                  <a:pt x="17020" y="379431"/>
                </a:lnTo>
                <a:lnTo>
                  <a:pt x="52489" y="400212"/>
                </a:lnTo>
                <a:lnTo>
                  <a:pt x="66934" y="401775"/>
                </a:lnTo>
                <a:lnTo>
                  <a:pt x="640323" y="401775"/>
                </a:lnTo>
                <a:lnTo>
                  <a:pt x="684925" y="384745"/>
                </a:lnTo>
                <a:lnTo>
                  <a:pt x="705695" y="349264"/>
                </a:lnTo>
                <a:lnTo>
                  <a:pt x="707257" y="334816"/>
                </a:lnTo>
                <a:lnTo>
                  <a:pt x="707257" y="66985"/>
                </a:lnTo>
                <a:lnTo>
                  <a:pt x="690229" y="22334"/>
                </a:lnTo>
                <a:lnTo>
                  <a:pt x="654765" y="1561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1942" y="5528441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89" h="401954">
                <a:moveTo>
                  <a:pt x="0" y="66985"/>
                </a:moveTo>
                <a:lnTo>
                  <a:pt x="13055" y="27220"/>
                </a:lnTo>
                <a:lnTo>
                  <a:pt x="46243" y="3258"/>
                </a:lnTo>
                <a:lnTo>
                  <a:pt x="66934" y="0"/>
                </a:lnTo>
                <a:lnTo>
                  <a:pt x="640323" y="0"/>
                </a:lnTo>
                <a:lnTo>
                  <a:pt x="654765" y="1561"/>
                </a:lnTo>
                <a:lnTo>
                  <a:pt x="668118" y="6025"/>
                </a:lnTo>
                <a:lnTo>
                  <a:pt x="698323" y="33515"/>
                </a:lnTo>
                <a:lnTo>
                  <a:pt x="707257" y="66985"/>
                </a:lnTo>
                <a:lnTo>
                  <a:pt x="707257" y="334816"/>
                </a:lnTo>
                <a:lnTo>
                  <a:pt x="705695" y="349264"/>
                </a:lnTo>
                <a:lnTo>
                  <a:pt x="701231" y="362623"/>
                </a:lnTo>
                <a:lnTo>
                  <a:pt x="673747" y="392843"/>
                </a:lnTo>
                <a:lnTo>
                  <a:pt x="640323" y="401775"/>
                </a:lnTo>
                <a:lnTo>
                  <a:pt x="66934" y="401775"/>
                </a:lnTo>
                <a:lnTo>
                  <a:pt x="52489" y="400212"/>
                </a:lnTo>
                <a:lnTo>
                  <a:pt x="39133" y="395745"/>
                </a:lnTo>
                <a:lnTo>
                  <a:pt x="8927" y="368249"/>
                </a:lnTo>
                <a:lnTo>
                  <a:pt x="0" y="334816"/>
                </a:lnTo>
                <a:lnTo>
                  <a:pt x="0" y="66985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12113" y="3706124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404103" y="0"/>
                </a:moveTo>
                <a:lnTo>
                  <a:pt x="80893" y="0"/>
                </a:lnTo>
                <a:lnTo>
                  <a:pt x="161665" y="80771"/>
                </a:lnTo>
                <a:lnTo>
                  <a:pt x="0" y="242428"/>
                </a:lnTo>
                <a:lnTo>
                  <a:pt x="161665" y="404103"/>
                </a:lnTo>
                <a:lnTo>
                  <a:pt x="323331" y="242428"/>
                </a:lnTo>
                <a:lnTo>
                  <a:pt x="404103" y="242428"/>
                </a:lnTo>
                <a:lnTo>
                  <a:pt x="404103" y="0"/>
                </a:lnTo>
                <a:close/>
              </a:path>
              <a:path w="404495" h="404495">
                <a:moveTo>
                  <a:pt x="404103" y="242428"/>
                </a:moveTo>
                <a:lnTo>
                  <a:pt x="323331" y="242428"/>
                </a:lnTo>
                <a:lnTo>
                  <a:pt x="404103" y="323200"/>
                </a:lnTo>
                <a:lnTo>
                  <a:pt x="404103" y="242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2113" y="3706124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0" y="242428"/>
                </a:moveTo>
                <a:lnTo>
                  <a:pt x="161665" y="80771"/>
                </a:lnTo>
                <a:lnTo>
                  <a:pt x="80893" y="0"/>
                </a:lnTo>
                <a:lnTo>
                  <a:pt x="404103" y="0"/>
                </a:lnTo>
                <a:lnTo>
                  <a:pt x="404103" y="323200"/>
                </a:lnTo>
                <a:lnTo>
                  <a:pt x="323331" y="242428"/>
                </a:lnTo>
                <a:lnTo>
                  <a:pt x="161665" y="404103"/>
                </a:lnTo>
                <a:lnTo>
                  <a:pt x="0" y="24242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2908" y="3760713"/>
            <a:ext cx="838835" cy="533400"/>
          </a:xfrm>
          <a:custGeom>
            <a:avLst/>
            <a:gdLst/>
            <a:ahLst/>
            <a:cxnLst/>
            <a:rect l="l" t="t" r="r" b="b"/>
            <a:pathLst>
              <a:path w="838835" h="533400">
                <a:moveTo>
                  <a:pt x="749332" y="0"/>
                </a:moveTo>
                <a:lnTo>
                  <a:pt x="88904" y="0"/>
                </a:lnTo>
                <a:lnTo>
                  <a:pt x="75762" y="966"/>
                </a:lnTo>
                <a:lnTo>
                  <a:pt x="37067" y="16694"/>
                </a:lnTo>
                <a:lnTo>
                  <a:pt x="10115" y="47722"/>
                </a:lnTo>
                <a:lnTo>
                  <a:pt x="0" y="88910"/>
                </a:lnTo>
                <a:lnTo>
                  <a:pt x="0" y="444514"/>
                </a:lnTo>
                <a:lnTo>
                  <a:pt x="9476" y="484515"/>
                </a:lnTo>
                <a:lnTo>
                  <a:pt x="35950" y="515940"/>
                </a:lnTo>
                <a:lnTo>
                  <a:pt x="74340" y="532220"/>
                </a:lnTo>
                <a:lnTo>
                  <a:pt x="88904" y="533406"/>
                </a:lnTo>
                <a:lnTo>
                  <a:pt x="749332" y="533406"/>
                </a:lnTo>
                <a:lnTo>
                  <a:pt x="789270" y="523944"/>
                </a:lnTo>
                <a:lnTo>
                  <a:pt x="820718" y="497487"/>
                </a:lnTo>
                <a:lnTo>
                  <a:pt x="837035" y="459090"/>
                </a:lnTo>
                <a:lnTo>
                  <a:pt x="838224" y="444514"/>
                </a:lnTo>
                <a:lnTo>
                  <a:pt x="838224" y="88910"/>
                </a:lnTo>
                <a:lnTo>
                  <a:pt x="828734" y="48962"/>
                </a:lnTo>
                <a:lnTo>
                  <a:pt x="802244" y="17510"/>
                </a:lnTo>
                <a:lnTo>
                  <a:pt x="763875" y="1189"/>
                </a:lnTo>
                <a:lnTo>
                  <a:pt x="749332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2908" y="3760713"/>
            <a:ext cx="838835" cy="533400"/>
          </a:xfrm>
          <a:custGeom>
            <a:avLst/>
            <a:gdLst/>
            <a:ahLst/>
            <a:cxnLst/>
            <a:rect l="l" t="t" r="r" b="b"/>
            <a:pathLst>
              <a:path w="838835" h="533400">
                <a:moveTo>
                  <a:pt x="0" y="88910"/>
                </a:moveTo>
                <a:lnTo>
                  <a:pt x="10115" y="47722"/>
                </a:lnTo>
                <a:lnTo>
                  <a:pt x="37067" y="16694"/>
                </a:lnTo>
                <a:lnTo>
                  <a:pt x="75762" y="966"/>
                </a:lnTo>
                <a:lnTo>
                  <a:pt x="88904" y="0"/>
                </a:lnTo>
                <a:lnTo>
                  <a:pt x="749332" y="0"/>
                </a:lnTo>
                <a:lnTo>
                  <a:pt x="763875" y="1189"/>
                </a:lnTo>
                <a:lnTo>
                  <a:pt x="777668" y="4631"/>
                </a:lnTo>
                <a:lnTo>
                  <a:pt x="812647" y="26567"/>
                </a:lnTo>
                <a:lnTo>
                  <a:pt x="834036" y="61920"/>
                </a:lnTo>
                <a:lnTo>
                  <a:pt x="838224" y="88910"/>
                </a:lnTo>
                <a:lnTo>
                  <a:pt x="838224" y="444514"/>
                </a:lnTo>
                <a:lnTo>
                  <a:pt x="837035" y="459090"/>
                </a:lnTo>
                <a:lnTo>
                  <a:pt x="833594" y="472903"/>
                </a:lnTo>
                <a:lnTo>
                  <a:pt x="811663" y="507883"/>
                </a:lnTo>
                <a:lnTo>
                  <a:pt x="776311" y="529233"/>
                </a:lnTo>
                <a:lnTo>
                  <a:pt x="749332" y="533406"/>
                </a:lnTo>
                <a:lnTo>
                  <a:pt x="88904" y="533406"/>
                </a:lnTo>
                <a:lnTo>
                  <a:pt x="74340" y="532220"/>
                </a:lnTo>
                <a:lnTo>
                  <a:pt x="60534" y="528789"/>
                </a:lnTo>
                <a:lnTo>
                  <a:pt x="25550" y="506898"/>
                </a:lnTo>
                <a:lnTo>
                  <a:pt x="4180" y="471550"/>
                </a:lnTo>
                <a:lnTo>
                  <a:pt x="0" y="444514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8332" y="4343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308" y="0"/>
                </a:moveTo>
                <a:lnTo>
                  <a:pt x="88904" y="0"/>
                </a:lnTo>
                <a:lnTo>
                  <a:pt x="75756" y="962"/>
                </a:lnTo>
                <a:lnTo>
                  <a:pt x="37048" y="16652"/>
                </a:lnTo>
                <a:lnTo>
                  <a:pt x="10107" y="47655"/>
                </a:lnTo>
                <a:lnTo>
                  <a:pt x="0" y="88904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308" y="533399"/>
                </a:lnTo>
                <a:lnTo>
                  <a:pt x="789251" y="523932"/>
                </a:lnTo>
                <a:lnTo>
                  <a:pt x="820696" y="497470"/>
                </a:lnTo>
                <a:lnTo>
                  <a:pt x="837010" y="459071"/>
                </a:lnTo>
                <a:lnTo>
                  <a:pt x="838199" y="444495"/>
                </a:lnTo>
                <a:lnTo>
                  <a:pt x="838199" y="88904"/>
                </a:lnTo>
                <a:lnTo>
                  <a:pt x="828711" y="48900"/>
                </a:lnTo>
                <a:lnTo>
                  <a:pt x="802221" y="17469"/>
                </a:lnTo>
                <a:lnTo>
                  <a:pt x="763851" y="1185"/>
                </a:lnTo>
                <a:lnTo>
                  <a:pt x="749308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88332" y="4343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04"/>
                </a:moveTo>
                <a:lnTo>
                  <a:pt x="10107" y="47655"/>
                </a:lnTo>
                <a:lnTo>
                  <a:pt x="37048" y="16652"/>
                </a:lnTo>
                <a:lnTo>
                  <a:pt x="75756" y="962"/>
                </a:lnTo>
                <a:lnTo>
                  <a:pt x="88904" y="0"/>
                </a:lnTo>
                <a:lnTo>
                  <a:pt x="749308" y="0"/>
                </a:lnTo>
                <a:lnTo>
                  <a:pt x="763851" y="1185"/>
                </a:lnTo>
                <a:lnTo>
                  <a:pt x="777645" y="4617"/>
                </a:lnTo>
                <a:lnTo>
                  <a:pt x="812625" y="26514"/>
                </a:lnTo>
                <a:lnTo>
                  <a:pt x="834013" y="61866"/>
                </a:lnTo>
                <a:lnTo>
                  <a:pt x="838199" y="88904"/>
                </a:lnTo>
                <a:lnTo>
                  <a:pt x="838199" y="444495"/>
                </a:lnTo>
                <a:lnTo>
                  <a:pt x="837010" y="459071"/>
                </a:lnTo>
                <a:lnTo>
                  <a:pt x="833570" y="472884"/>
                </a:lnTo>
                <a:lnTo>
                  <a:pt x="811642" y="507867"/>
                </a:lnTo>
                <a:lnTo>
                  <a:pt x="776294" y="529224"/>
                </a:lnTo>
                <a:lnTo>
                  <a:pt x="749308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04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35932" y="3429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749308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95"/>
                </a:lnTo>
                <a:lnTo>
                  <a:pt x="9470" y="484505"/>
                </a:lnTo>
                <a:lnTo>
                  <a:pt x="35932" y="515932"/>
                </a:lnTo>
                <a:lnTo>
                  <a:pt x="74329" y="532214"/>
                </a:lnTo>
                <a:lnTo>
                  <a:pt x="88904" y="533399"/>
                </a:lnTo>
                <a:lnTo>
                  <a:pt x="749308" y="533399"/>
                </a:lnTo>
                <a:lnTo>
                  <a:pt x="789251" y="523932"/>
                </a:lnTo>
                <a:lnTo>
                  <a:pt x="820696" y="497470"/>
                </a:lnTo>
                <a:lnTo>
                  <a:pt x="837010" y="459071"/>
                </a:lnTo>
                <a:lnTo>
                  <a:pt x="838199" y="444495"/>
                </a:lnTo>
                <a:lnTo>
                  <a:pt x="838199" y="88910"/>
                </a:lnTo>
                <a:lnTo>
                  <a:pt x="828709" y="48895"/>
                </a:lnTo>
                <a:lnTo>
                  <a:pt x="802220" y="17466"/>
                </a:lnTo>
                <a:lnTo>
                  <a:pt x="763851" y="1185"/>
                </a:lnTo>
                <a:lnTo>
                  <a:pt x="749308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35932" y="3429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749308" y="0"/>
                </a:lnTo>
                <a:lnTo>
                  <a:pt x="763851" y="1185"/>
                </a:lnTo>
                <a:lnTo>
                  <a:pt x="777644" y="4616"/>
                </a:lnTo>
                <a:lnTo>
                  <a:pt x="812623" y="26509"/>
                </a:lnTo>
                <a:lnTo>
                  <a:pt x="834012" y="61862"/>
                </a:lnTo>
                <a:lnTo>
                  <a:pt x="838199" y="88910"/>
                </a:lnTo>
                <a:lnTo>
                  <a:pt x="838199" y="444495"/>
                </a:lnTo>
                <a:lnTo>
                  <a:pt x="837010" y="459071"/>
                </a:lnTo>
                <a:lnTo>
                  <a:pt x="833570" y="472884"/>
                </a:lnTo>
                <a:lnTo>
                  <a:pt x="811642" y="507867"/>
                </a:lnTo>
                <a:lnTo>
                  <a:pt x="776294" y="529224"/>
                </a:lnTo>
                <a:lnTo>
                  <a:pt x="749308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7" y="528782"/>
                </a:lnTo>
                <a:lnTo>
                  <a:pt x="25535" y="506889"/>
                </a:lnTo>
                <a:lnTo>
                  <a:pt x="4178" y="471540"/>
                </a:lnTo>
                <a:lnTo>
                  <a:pt x="0" y="444495"/>
                </a:lnTo>
                <a:lnTo>
                  <a:pt x="0" y="88910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1886" y="3112526"/>
            <a:ext cx="771525" cy="427990"/>
          </a:xfrm>
          <a:custGeom>
            <a:avLst/>
            <a:gdLst/>
            <a:ahLst/>
            <a:cxnLst/>
            <a:rect l="l" t="t" r="r" b="b"/>
            <a:pathLst>
              <a:path w="771525" h="427989">
                <a:moveTo>
                  <a:pt x="722057" y="73194"/>
                </a:moveTo>
                <a:lnTo>
                  <a:pt x="687323" y="106923"/>
                </a:lnTo>
                <a:lnTo>
                  <a:pt x="652902" y="130911"/>
                </a:lnTo>
                <a:lnTo>
                  <a:pt x="613541" y="152521"/>
                </a:lnTo>
                <a:lnTo>
                  <a:pt x="553973" y="176387"/>
                </a:lnTo>
                <a:lnTo>
                  <a:pt x="489072" y="193547"/>
                </a:lnTo>
                <a:lnTo>
                  <a:pt x="438018" y="201289"/>
                </a:lnTo>
                <a:lnTo>
                  <a:pt x="367796" y="204337"/>
                </a:lnTo>
                <a:lnTo>
                  <a:pt x="350007" y="205221"/>
                </a:lnTo>
                <a:lnTo>
                  <a:pt x="279272" y="214731"/>
                </a:lnTo>
                <a:lnTo>
                  <a:pt x="211967" y="232531"/>
                </a:lnTo>
                <a:lnTo>
                  <a:pt x="150245" y="257403"/>
                </a:lnTo>
                <a:lnTo>
                  <a:pt x="109097" y="279897"/>
                </a:lnTo>
                <a:lnTo>
                  <a:pt x="72902" y="305287"/>
                </a:lnTo>
                <a:lnTo>
                  <a:pt x="42803" y="333115"/>
                </a:lnTo>
                <a:lnTo>
                  <a:pt x="13965" y="373379"/>
                </a:lnTo>
                <a:lnTo>
                  <a:pt x="630" y="416539"/>
                </a:lnTo>
                <a:lnTo>
                  <a:pt x="0" y="426445"/>
                </a:lnTo>
                <a:lnTo>
                  <a:pt x="19049" y="427603"/>
                </a:lnTo>
                <a:lnTo>
                  <a:pt x="19562" y="417575"/>
                </a:lnTo>
                <a:lnTo>
                  <a:pt x="21086" y="408553"/>
                </a:lnTo>
                <a:lnTo>
                  <a:pt x="36326" y="372465"/>
                </a:lnTo>
                <a:lnTo>
                  <a:pt x="65781" y="336803"/>
                </a:lnTo>
                <a:lnTo>
                  <a:pt x="95880" y="311657"/>
                </a:lnTo>
                <a:lnTo>
                  <a:pt x="131957" y="288523"/>
                </a:lnTo>
                <a:lnTo>
                  <a:pt x="187964" y="261609"/>
                </a:lnTo>
                <a:lnTo>
                  <a:pt x="250448" y="241035"/>
                </a:lnTo>
                <a:lnTo>
                  <a:pt x="317372" y="227685"/>
                </a:lnTo>
                <a:lnTo>
                  <a:pt x="368807" y="223265"/>
                </a:lnTo>
                <a:lnTo>
                  <a:pt x="403859" y="222747"/>
                </a:lnTo>
                <a:lnTo>
                  <a:pt x="421766" y="221741"/>
                </a:lnTo>
                <a:lnTo>
                  <a:pt x="492251" y="212323"/>
                </a:lnTo>
                <a:lnTo>
                  <a:pt x="559439" y="194675"/>
                </a:lnTo>
                <a:lnTo>
                  <a:pt x="621161" y="169925"/>
                </a:lnTo>
                <a:lnTo>
                  <a:pt x="662690" y="147309"/>
                </a:lnTo>
                <a:lnTo>
                  <a:pt x="698753" y="122163"/>
                </a:lnTo>
                <a:lnTo>
                  <a:pt x="728721" y="94487"/>
                </a:lnTo>
                <a:lnTo>
                  <a:pt x="737234" y="84703"/>
                </a:lnTo>
                <a:lnTo>
                  <a:pt x="737747" y="84185"/>
                </a:lnTo>
                <a:lnTo>
                  <a:pt x="738509" y="82905"/>
                </a:lnTo>
                <a:lnTo>
                  <a:pt x="743090" y="74198"/>
                </a:lnTo>
                <a:lnTo>
                  <a:pt x="742659" y="74035"/>
                </a:lnTo>
                <a:lnTo>
                  <a:pt x="721613" y="74035"/>
                </a:lnTo>
                <a:lnTo>
                  <a:pt x="722057" y="73194"/>
                </a:lnTo>
                <a:close/>
              </a:path>
              <a:path w="771525" h="427989">
                <a:moveTo>
                  <a:pt x="768192" y="54985"/>
                </a:moveTo>
                <a:lnTo>
                  <a:pt x="731651" y="54985"/>
                </a:lnTo>
                <a:lnTo>
                  <a:pt x="748533" y="63855"/>
                </a:lnTo>
                <a:lnTo>
                  <a:pt x="743090" y="74198"/>
                </a:lnTo>
                <a:lnTo>
                  <a:pt x="771275" y="84825"/>
                </a:lnTo>
                <a:lnTo>
                  <a:pt x="768192" y="54985"/>
                </a:lnTo>
                <a:close/>
              </a:path>
              <a:path w="771525" h="427989">
                <a:moveTo>
                  <a:pt x="731651" y="54985"/>
                </a:moveTo>
                <a:lnTo>
                  <a:pt x="725101" y="67415"/>
                </a:lnTo>
                <a:lnTo>
                  <a:pt x="743090" y="74198"/>
                </a:lnTo>
                <a:lnTo>
                  <a:pt x="748533" y="63855"/>
                </a:lnTo>
                <a:lnTo>
                  <a:pt x="731651" y="54985"/>
                </a:lnTo>
                <a:close/>
              </a:path>
              <a:path w="771525" h="427989">
                <a:moveTo>
                  <a:pt x="722888" y="72237"/>
                </a:moveTo>
                <a:lnTo>
                  <a:pt x="722057" y="73194"/>
                </a:lnTo>
                <a:lnTo>
                  <a:pt x="721613" y="74035"/>
                </a:lnTo>
                <a:lnTo>
                  <a:pt x="722888" y="72237"/>
                </a:lnTo>
                <a:close/>
              </a:path>
              <a:path w="771525" h="427989">
                <a:moveTo>
                  <a:pt x="737889" y="72237"/>
                </a:moveTo>
                <a:lnTo>
                  <a:pt x="722888" y="72237"/>
                </a:lnTo>
                <a:lnTo>
                  <a:pt x="721613" y="74035"/>
                </a:lnTo>
                <a:lnTo>
                  <a:pt x="742659" y="74035"/>
                </a:lnTo>
                <a:lnTo>
                  <a:pt x="737889" y="72237"/>
                </a:lnTo>
                <a:close/>
              </a:path>
              <a:path w="771525" h="427989">
                <a:moveTo>
                  <a:pt x="725101" y="67415"/>
                </a:moveTo>
                <a:lnTo>
                  <a:pt x="722057" y="73194"/>
                </a:lnTo>
                <a:lnTo>
                  <a:pt x="722888" y="72237"/>
                </a:lnTo>
                <a:lnTo>
                  <a:pt x="737889" y="72237"/>
                </a:lnTo>
                <a:lnTo>
                  <a:pt x="725101" y="67415"/>
                </a:lnTo>
                <a:close/>
              </a:path>
              <a:path w="771525" h="427989">
                <a:moveTo>
                  <a:pt x="762512" y="0"/>
                </a:moveTo>
                <a:lnTo>
                  <a:pt x="699896" y="57911"/>
                </a:lnTo>
                <a:lnTo>
                  <a:pt x="725101" y="67415"/>
                </a:lnTo>
                <a:lnTo>
                  <a:pt x="731651" y="54985"/>
                </a:lnTo>
                <a:lnTo>
                  <a:pt x="768192" y="54985"/>
                </a:lnTo>
                <a:lnTo>
                  <a:pt x="762512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4138" y="4876419"/>
            <a:ext cx="742950" cy="545465"/>
          </a:xfrm>
          <a:custGeom>
            <a:avLst/>
            <a:gdLst/>
            <a:ahLst/>
            <a:cxnLst/>
            <a:rect l="l" t="t" r="r" b="b"/>
            <a:pathLst>
              <a:path w="742950" h="545464">
                <a:moveTo>
                  <a:pt x="0" y="462665"/>
                </a:moveTo>
                <a:lnTo>
                  <a:pt x="20192" y="545460"/>
                </a:lnTo>
                <a:lnTo>
                  <a:pt x="69173" y="485906"/>
                </a:lnTo>
                <a:lnTo>
                  <a:pt x="43565" y="485906"/>
                </a:lnTo>
                <a:lnTo>
                  <a:pt x="25145" y="481334"/>
                </a:lnTo>
                <a:lnTo>
                  <a:pt x="28144" y="469110"/>
                </a:lnTo>
                <a:lnTo>
                  <a:pt x="0" y="462665"/>
                </a:lnTo>
                <a:close/>
              </a:path>
              <a:path w="742950" h="545464">
                <a:moveTo>
                  <a:pt x="28144" y="469110"/>
                </a:moveTo>
                <a:lnTo>
                  <a:pt x="25145" y="481334"/>
                </a:lnTo>
                <a:lnTo>
                  <a:pt x="43565" y="485906"/>
                </a:lnTo>
                <a:lnTo>
                  <a:pt x="46596" y="473963"/>
                </a:lnTo>
                <a:lnTo>
                  <a:pt x="46350" y="473963"/>
                </a:lnTo>
                <a:lnTo>
                  <a:pt x="46586" y="473333"/>
                </a:lnTo>
                <a:lnTo>
                  <a:pt x="28144" y="469110"/>
                </a:lnTo>
                <a:close/>
              </a:path>
              <a:path w="742950" h="545464">
                <a:moveTo>
                  <a:pt x="46746" y="473370"/>
                </a:moveTo>
                <a:lnTo>
                  <a:pt x="43565" y="485906"/>
                </a:lnTo>
                <a:lnTo>
                  <a:pt x="69173" y="485906"/>
                </a:lnTo>
                <a:lnTo>
                  <a:pt x="74294" y="479678"/>
                </a:lnTo>
                <a:lnTo>
                  <a:pt x="46746" y="473370"/>
                </a:lnTo>
                <a:close/>
              </a:path>
              <a:path w="742950" h="545464">
                <a:moveTo>
                  <a:pt x="46586" y="473333"/>
                </a:moveTo>
                <a:lnTo>
                  <a:pt x="46350" y="473963"/>
                </a:lnTo>
                <a:lnTo>
                  <a:pt x="46658" y="473350"/>
                </a:lnTo>
                <a:close/>
              </a:path>
              <a:path w="742950" h="545464">
                <a:moveTo>
                  <a:pt x="46658" y="473350"/>
                </a:moveTo>
                <a:lnTo>
                  <a:pt x="46350" y="473963"/>
                </a:lnTo>
                <a:lnTo>
                  <a:pt x="46596" y="473963"/>
                </a:lnTo>
                <a:lnTo>
                  <a:pt x="46746" y="473370"/>
                </a:lnTo>
                <a:close/>
              </a:path>
              <a:path w="742950" h="545464">
                <a:moveTo>
                  <a:pt x="46848" y="472970"/>
                </a:moveTo>
                <a:lnTo>
                  <a:pt x="46658" y="473350"/>
                </a:lnTo>
                <a:lnTo>
                  <a:pt x="46848" y="472970"/>
                </a:lnTo>
                <a:close/>
              </a:path>
              <a:path w="742950" h="545464">
                <a:moveTo>
                  <a:pt x="47112" y="471927"/>
                </a:moveTo>
                <a:lnTo>
                  <a:pt x="46586" y="473333"/>
                </a:lnTo>
                <a:lnTo>
                  <a:pt x="46848" y="472970"/>
                </a:lnTo>
                <a:lnTo>
                  <a:pt x="47112" y="471927"/>
                </a:lnTo>
                <a:close/>
              </a:path>
              <a:path w="742950" h="545464">
                <a:moveTo>
                  <a:pt x="723768" y="0"/>
                </a:moveTo>
                <a:lnTo>
                  <a:pt x="716148" y="48767"/>
                </a:lnTo>
                <a:lnTo>
                  <a:pt x="701039" y="84069"/>
                </a:lnTo>
                <a:lnTo>
                  <a:pt x="678810" y="118490"/>
                </a:lnTo>
                <a:lnTo>
                  <a:pt x="650235" y="150744"/>
                </a:lnTo>
                <a:lnTo>
                  <a:pt x="615945" y="180344"/>
                </a:lnTo>
                <a:lnTo>
                  <a:pt x="562986" y="214502"/>
                </a:lnTo>
                <a:lnTo>
                  <a:pt x="519434" y="234827"/>
                </a:lnTo>
                <a:lnTo>
                  <a:pt x="473201" y="250316"/>
                </a:lnTo>
                <a:lnTo>
                  <a:pt x="425195" y="260091"/>
                </a:lnTo>
                <a:lnTo>
                  <a:pt x="359795" y="263901"/>
                </a:lnTo>
                <a:lnTo>
                  <a:pt x="342650" y="265044"/>
                </a:lnTo>
                <a:lnTo>
                  <a:pt x="291977" y="273045"/>
                </a:lnTo>
                <a:lnTo>
                  <a:pt x="242696" y="287405"/>
                </a:lnTo>
                <a:lnTo>
                  <a:pt x="181355" y="314705"/>
                </a:lnTo>
                <a:lnTo>
                  <a:pt x="126110" y="350388"/>
                </a:lnTo>
                <a:lnTo>
                  <a:pt x="89915" y="381630"/>
                </a:lnTo>
                <a:lnTo>
                  <a:pt x="59567" y="415920"/>
                </a:lnTo>
                <a:lnTo>
                  <a:pt x="35682" y="452759"/>
                </a:lnTo>
                <a:lnTo>
                  <a:pt x="29336" y="465450"/>
                </a:lnTo>
                <a:lnTo>
                  <a:pt x="28955" y="466094"/>
                </a:lnTo>
                <a:lnTo>
                  <a:pt x="28706" y="466724"/>
                </a:lnTo>
                <a:lnTo>
                  <a:pt x="28574" y="467355"/>
                </a:lnTo>
                <a:lnTo>
                  <a:pt x="28144" y="469110"/>
                </a:lnTo>
                <a:lnTo>
                  <a:pt x="46586" y="473333"/>
                </a:lnTo>
                <a:lnTo>
                  <a:pt x="47112" y="471927"/>
                </a:lnTo>
                <a:lnTo>
                  <a:pt x="47370" y="471927"/>
                </a:lnTo>
                <a:lnTo>
                  <a:pt x="74426" y="427862"/>
                </a:lnTo>
                <a:lnTo>
                  <a:pt x="103001" y="395477"/>
                </a:lnTo>
                <a:lnTo>
                  <a:pt x="137028" y="365891"/>
                </a:lnTo>
                <a:lnTo>
                  <a:pt x="189737" y="331850"/>
                </a:lnTo>
                <a:lnTo>
                  <a:pt x="233552" y="311276"/>
                </a:lnTo>
                <a:lnTo>
                  <a:pt x="279785" y="295655"/>
                </a:lnTo>
                <a:lnTo>
                  <a:pt x="327791" y="285999"/>
                </a:lnTo>
                <a:lnTo>
                  <a:pt x="394085" y="282071"/>
                </a:lnTo>
                <a:lnTo>
                  <a:pt x="411230" y="280796"/>
                </a:lnTo>
                <a:lnTo>
                  <a:pt x="461903" y="272664"/>
                </a:lnTo>
                <a:lnTo>
                  <a:pt x="511052" y="258449"/>
                </a:lnTo>
                <a:lnTo>
                  <a:pt x="572774" y="230885"/>
                </a:lnTo>
                <a:lnTo>
                  <a:pt x="627887" y="195321"/>
                </a:lnTo>
                <a:lnTo>
                  <a:pt x="663833" y="163961"/>
                </a:lnTo>
                <a:lnTo>
                  <a:pt x="694313" y="129539"/>
                </a:lnTo>
                <a:lnTo>
                  <a:pt x="718184" y="92714"/>
                </a:lnTo>
                <a:lnTo>
                  <a:pt x="734567" y="53720"/>
                </a:lnTo>
                <a:lnTo>
                  <a:pt x="742319" y="13466"/>
                </a:lnTo>
                <a:lnTo>
                  <a:pt x="742818" y="761"/>
                </a:lnTo>
                <a:lnTo>
                  <a:pt x="723768" y="0"/>
                </a:lnTo>
                <a:close/>
              </a:path>
              <a:path w="742950" h="545464">
                <a:moveTo>
                  <a:pt x="47370" y="471927"/>
                </a:moveTo>
                <a:lnTo>
                  <a:pt x="47112" y="471927"/>
                </a:lnTo>
                <a:lnTo>
                  <a:pt x="46848" y="472970"/>
                </a:lnTo>
                <a:lnTo>
                  <a:pt x="47370" y="471927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7903" y="4988431"/>
            <a:ext cx="241744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Th</a:t>
            </a:r>
            <a:r>
              <a:rPr sz="2000" b="1" spc="-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ead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0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0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20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000" b="1" spc="-2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b="1" dirty="0">
                <a:solidFill>
                  <a:srgbClr val="943735"/>
                </a:solidFill>
                <a:latin typeface="Calibri"/>
                <a:cs typeface="Calibri"/>
              </a:rPr>
              <a:t>Me</a:t>
            </a:r>
            <a:r>
              <a:rPr sz="2400" b="1" spc="5" dirty="0">
                <a:solidFill>
                  <a:srgbClr val="943735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943735"/>
                </a:solidFill>
                <a:latin typeface="Calibri"/>
                <a:cs typeface="Calibri"/>
              </a:rPr>
              <a:t>o</a:t>
            </a:r>
            <a:r>
              <a:rPr sz="2400" b="1" spc="1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943735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943735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943735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943735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5893" y="3530216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31899" y="4105653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4834" y="4648833"/>
            <a:ext cx="368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57602" y="2605172"/>
            <a:ext cx="150304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2000" b="1" dirty="0">
                <a:solidFill>
                  <a:srgbClr val="375F91"/>
                </a:solidFill>
                <a:latin typeface="Calibri"/>
                <a:cs typeface="Calibri"/>
              </a:rPr>
              <a:t>Non</a:t>
            </a:r>
            <a:r>
              <a:rPr sz="2000" b="1" spc="-5" dirty="0">
                <a:solidFill>
                  <a:srgbClr val="375F91"/>
                </a:solidFill>
                <a:latin typeface="Calibri"/>
                <a:cs typeface="Calibri"/>
              </a:rPr>
              <a:t>-</a:t>
            </a:r>
            <a:r>
              <a:rPr sz="2000" b="1" dirty="0">
                <a:solidFill>
                  <a:srgbClr val="375F91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75F91"/>
                </a:solidFill>
                <a:latin typeface="Calibri"/>
                <a:cs typeface="Calibri"/>
              </a:rPr>
              <a:t>nt</a:t>
            </a:r>
            <a:r>
              <a:rPr sz="2000" b="1" spc="-5" dirty="0">
                <a:solidFill>
                  <a:srgbClr val="375F91"/>
                </a:solidFill>
                <a:latin typeface="Calibri"/>
                <a:cs typeface="Calibri"/>
              </a:rPr>
              <a:t>ensi</a:t>
            </a:r>
            <a:r>
              <a:rPr sz="2000" b="1" spc="-20" dirty="0">
                <a:solidFill>
                  <a:srgbClr val="375F91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</a:pPr>
            <a:r>
              <a:rPr sz="2000" b="1" spc="-5" dirty="0">
                <a:solidFill>
                  <a:srgbClr val="375F91"/>
                </a:solidFill>
                <a:latin typeface="Calibri"/>
                <a:cs typeface="Calibri"/>
              </a:rPr>
              <a:t>clu</a:t>
            </a:r>
            <a:r>
              <a:rPr sz="2000" b="1" spc="-1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75F91"/>
                </a:solidFill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70734" y="6129245"/>
            <a:ext cx="19177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2200" b="1" spc="-40" dirty="0">
                <a:solidFill>
                  <a:srgbClr val="943735"/>
                </a:solidFill>
                <a:latin typeface="Calibri"/>
                <a:cs typeface="Calibri"/>
              </a:rPr>
              <a:t>nt</a:t>
            </a:r>
            <a:r>
              <a:rPr sz="2200" b="1" spc="-15" dirty="0">
                <a:solidFill>
                  <a:srgbClr val="943735"/>
                </a:solidFill>
                <a:latin typeface="Calibri"/>
                <a:cs typeface="Calibri"/>
              </a:rPr>
              <a:t>ensi</a:t>
            </a:r>
            <a:r>
              <a:rPr sz="2200" b="1" spc="-35" dirty="0">
                <a:solidFill>
                  <a:srgbClr val="943735"/>
                </a:solidFill>
                <a:latin typeface="Calibri"/>
                <a:cs typeface="Calibri"/>
              </a:rPr>
              <a:t>v</a:t>
            </a:r>
            <a:r>
              <a:rPr sz="2200" b="1" spc="-1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2200" b="1" spc="-5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943735"/>
                </a:solidFill>
                <a:latin typeface="Calibri"/>
                <a:cs typeface="Calibri"/>
              </a:rPr>
              <a:t>clu</a:t>
            </a:r>
            <a:r>
              <a:rPr sz="2200" b="1" spc="-30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2200" b="1" spc="-40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200" b="1" spc="-15" dirty="0">
                <a:solidFill>
                  <a:srgbClr val="943735"/>
                </a:solidFill>
                <a:latin typeface="Calibri"/>
                <a:cs typeface="Calibri"/>
              </a:rPr>
              <a:t>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5454" y="3932425"/>
            <a:ext cx="572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0799" y="4515229"/>
            <a:ext cx="572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68399" y="3600447"/>
            <a:ext cx="572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6458" y="2787519"/>
            <a:ext cx="2936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75F91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375F91"/>
                </a:solidFill>
                <a:latin typeface="Calibri"/>
                <a:cs typeface="Calibri"/>
              </a:rPr>
              <a:t>m</a:t>
            </a:r>
            <a:r>
              <a:rPr sz="2400" b="1" spc="10" dirty="0">
                <a:solidFill>
                  <a:srgbClr val="375F91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375F91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375F91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375F91"/>
                </a:solidFill>
                <a:latin typeface="Calibri"/>
                <a:cs typeface="Calibri"/>
              </a:rPr>
              <a:t>-</a:t>
            </a:r>
            <a:r>
              <a:rPr sz="2400" b="1" spc="-15" dirty="0">
                <a:solidFill>
                  <a:srgbClr val="375F91"/>
                </a:solidFill>
                <a:latin typeface="Calibri"/>
                <a:cs typeface="Calibri"/>
              </a:rPr>
              <a:t>no</a:t>
            </a:r>
            <a:r>
              <a:rPr sz="2400" b="1" spc="-20" dirty="0">
                <a:solidFill>
                  <a:srgbClr val="375F91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375F91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375F91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375F91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375F91"/>
                </a:solidFill>
                <a:latin typeface="Calibri"/>
                <a:cs typeface="Calibri"/>
              </a:rPr>
              <a:t>ensi</a:t>
            </a:r>
            <a:r>
              <a:rPr sz="2400" b="1" spc="-30" dirty="0">
                <a:solidFill>
                  <a:srgbClr val="375F91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2113" y="4463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0" y="161675"/>
                </a:lnTo>
                <a:lnTo>
                  <a:pt x="161665" y="323337"/>
                </a:lnTo>
                <a:lnTo>
                  <a:pt x="80893" y="404109"/>
                </a:lnTo>
                <a:lnTo>
                  <a:pt x="404103" y="404109"/>
                </a:lnTo>
                <a:lnTo>
                  <a:pt x="404103" y="161675"/>
                </a:lnTo>
                <a:lnTo>
                  <a:pt x="323331" y="161675"/>
                </a:lnTo>
                <a:lnTo>
                  <a:pt x="161665" y="0"/>
                </a:lnTo>
                <a:close/>
              </a:path>
              <a:path w="404495" h="404495">
                <a:moveTo>
                  <a:pt x="404103" y="80903"/>
                </a:moveTo>
                <a:lnTo>
                  <a:pt x="323331" y="161675"/>
                </a:lnTo>
                <a:lnTo>
                  <a:pt x="404103" y="161675"/>
                </a:lnTo>
                <a:lnTo>
                  <a:pt x="404103" y="80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12113" y="4463415"/>
            <a:ext cx="404495" cy="404495"/>
          </a:xfrm>
          <a:custGeom>
            <a:avLst/>
            <a:gdLst/>
            <a:ahLst/>
            <a:cxnLst/>
            <a:rect l="l" t="t" r="r" b="b"/>
            <a:pathLst>
              <a:path w="404495" h="404495">
                <a:moveTo>
                  <a:pt x="161665" y="0"/>
                </a:moveTo>
                <a:lnTo>
                  <a:pt x="323331" y="161675"/>
                </a:lnTo>
                <a:lnTo>
                  <a:pt x="404103" y="80903"/>
                </a:lnTo>
                <a:lnTo>
                  <a:pt x="404103" y="404109"/>
                </a:lnTo>
                <a:lnTo>
                  <a:pt x="80893" y="404109"/>
                </a:lnTo>
                <a:lnTo>
                  <a:pt x="161665" y="323337"/>
                </a:lnTo>
                <a:lnTo>
                  <a:pt x="0" y="161675"/>
                </a:lnTo>
                <a:lnTo>
                  <a:pt x="161665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86593" y="25732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227837" y="0"/>
                </a:moveTo>
                <a:lnTo>
                  <a:pt x="4328" y="0"/>
                </a:lnTo>
                <a:lnTo>
                  <a:pt x="0" y="4328"/>
                </a:lnTo>
                <a:lnTo>
                  <a:pt x="0" y="52943"/>
                </a:lnTo>
                <a:lnTo>
                  <a:pt x="4328" y="57149"/>
                </a:lnTo>
                <a:lnTo>
                  <a:pt x="227837" y="57149"/>
                </a:lnTo>
                <a:lnTo>
                  <a:pt x="232166" y="52943"/>
                </a:lnTo>
                <a:lnTo>
                  <a:pt x="232166" y="4328"/>
                </a:lnTo>
                <a:lnTo>
                  <a:pt x="227837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6593" y="2573274"/>
            <a:ext cx="232410" cy="57150"/>
          </a:xfrm>
          <a:custGeom>
            <a:avLst/>
            <a:gdLst/>
            <a:ahLst/>
            <a:cxnLst/>
            <a:rect l="l" t="t" r="r" b="b"/>
            <a:pathLst>
              <a:path w="232409" h="57150">
                <a:moveTo>
                  <a:pt x="0" y="9509"/>
                </a:moveTo>
                <a:lnTo>
                  <a:pt x="0" y="4328"/>
                </a:lnTo>
                <a:lnTo>
                  <a:pt x="4328" y="0"/>
                </a:lnTo>
                <a:lnTo>
                  <a:pt x="9540" y="0"/>
                </a:lnTo>
                <a:lnTo>
                  <a:pt x="222625" y="0"/>
                </a:lnTo>
                <a:lnTo>
                  <a:pt x="227837" y="0"/>
                </a:lnTo>
                <a:lnTo>
                  <a:pt x="232166" y="4328"/>
                </a:lnTo>
                <a:lnTo>
                  <a:pt x="232166" y="9509"/>
                </a:lnTo>
                <a:lnTo>
                  <a:pt x="232166" y="47609"/>
                </a:lnTo>
                <a:lnTo>
                  <a:pt x="232166" y="52943"/>
                </a:lnTo>
                <a:lnTo>
                  <a:pt x="227837" y="57149"/>
                </a:lnTo>
                <a:lnTo>
                  <a:pt x="4328" y="57149"/>
                </a:lnTo>
                <a:lnTo>
                  <a:pt x="0" y="52943"/>
                </a:lnTo>
                <a:lnTo>
                  <a:pt x="0" y="47609"/>
                </a:lnTo>
                <a:lnTo>
                  <a:pt x="0" y="9509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63093" y="27460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272033" y="0"/>
                </a:moveTo>
                <a:lnTo>
                  <a:pt x="7010" y="0"/>
                </a:lnTo>
                <a:lnTo>
                  <a:pt x="0" y="6857"/>
                </a:lnTo>
                <a:lnTo>
                  <a:pt x="0" y="86471"/>
                </a:lnTo>
                <a:lnTo>
                  <a:pt x="7010" y="93451"/>
                </a:lnTo>
                <a:lnTo>
                  <a:pt x="272033" y="93451"/>
                </a:lnTo>
                <a:lnTo>
                  <a:pt x="279044" y="86471"/>
                </a:lnTo>
                <a:lnTo>
                  <a:pt x="279044" y="6857"/>
                </a:lnTo>
                <a:lnTo>
                  <a:pt x="272033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3093" y="2746004"/>
            <a:ext cx="279400" cy="93980"/>
          </a:xfrm>
          <a:custGeom>
            <a:avLst/>
            <a:gdLst/>
            <a:ahLst/>
            <a:cxnLst/>
            <a:rect l="l" t="t" r="r" b="b"/>
            <a:pathLst>
              <a:path w="279400" h="93980">
                <a:moveTo>
                  <a:pt x="0" y="15483"/>
                </a:moveTo>
                <a:lnTo>
                  <a:pt x="0" y="6857"/>
                </a:lnTo>
                <a:lnTo>
                  <a:pt x="7010" y="0"/>
                </a:lnTo>
                <a:lnTo>
                  <a:pt x="15636" y="0"/>
                </a:lnTo>
                <a:lnTo>
                  <a:pt x="263408" y="0"/>
                </a:lnTo>
                <a:lnTo>
                  <a:pt x="272033" y="0"/>
                </a:lnTo>
                <a:lnTo>
                  <a:pt x="279044" y="6857"/>
                </a:lnTo>
                <a:lnTo>
                  <a:pt x="279044" y="15483"/>
                </a:lnTo>
                <a:lnTo>
                  <a:pt x="279044" y="77845"/>
                </a:lnTo>
                <a:lnTo>
                  <a:pt x="279044" y="86471"/>
                </a:lnTo>
                <a:lnTo>
                  <a:pt x="272033" y="93451"/>
                </a:lnTo>
                <a:lnTo>
                  <a:pt x="7010" y="93451"/>
                </a:lnTo>
                <a:lnTo>
                  <a:pt x="0" y="86471"/>
                </a:lnTo>
                <a:lnTo>
                  <a:pt x="0" y="77845"/>
                </a:lnTo>
                <a:lnTo>
                  <a:pt x="0" y="15483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24993" y="29549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333634" y="0"/>
                </a:moveTo>
                <a:lnTo>
                  <a:pt x="21732" y="0"/>
                </a:lnTo>
                <a:lnTo>
                  <a:pt x="15765" y="827"/>
                </a:lnTo>
                <a:lnTo>
                  <a:pt x="4480" y="8487"/>
                </a:lnTo>
                <a:lnTo>
                  <a:pt x="0" y="21701"/>
                </a:lnTo>
                <a:lnTo>
                  <a:pt x="0" y="108325"/>
                </a:lnTo>
                <a:lnTo>
                  <a:pt x="838" y="114333"/>
                </a:lnTo>
                <a:lnTo>
                  <a:pt x="8559" y="125595"/>
                </a:lnTo>
                <a:lnTo>
                  <a:pt x="21732" y="130027"/>
                </a:lnTo>
                <a:lnTo>
                  <a:pt x="333634" y="130027"/>
                </a:lnTo>
                <a:lnTo>
                  <a:pt x="339514" y="129221"/>
                </a:lnTo>
                <a:lnTo>
                  <a:pt x="350785" y="121570"/>
                </a:lnTo>
                <a:lnTo>
                  <a:pt x="355244" y="108325"/>
                </a:lnTo>
                <a:lnTo>
                  <a:pt x="355244" y="21701"/>
                </a:lnTo>
                <a:lnTo>
                  <a:pt x="354436" y="15771"/>
                </a:lnTo>
                <a:lnTo>
                  <a:pt x="346792" y="4455"/>
                </a:lnTo>
                <a:lnTo>
                  <a:pt x="333634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4993" y="2954914"/>
            <a:ext cx="355600" cy="130175"/>
          </a:xfrm>
          <a:custGeom>
            <a:avLst/>
            <a:gdLst/>
            <a:ahLst/>
            <a:cxnLst/>
            <a:rect l="l" t="t" r="r" b="b"/>
            <a:pathLst>
              <a:path w="355600" h="130175">
                <a:moveTo>
                  <a:pt x="0" y="21701"/>
                </a:moveTo>
                <a:lnTo>
                  <a:pt x="4480" y="8487"/>
                </a:lnTo>
                <a:lnTo>
                  <a:pt x="15765" y="827"/>
                </a:lnTo>
                <a:lnTo>
                  <a:pt x="21732" y="0"/>
                </a:lnTo>
                <a:lnTo>
                  <a:pt x="333634" y="0"/>
                </a:lnTo>
                <a:lnTo>
                  <a:pt x="346792" y="4455"/>
                </a:lnTo>
                <a:lnTo>
                  <a:pt x="354436" y="15771"/>
                </a:lnTo>
                <a:lnTo>
                  <a:pt x="355244" y="21701"/>
                </a:lnTo>
                <a:lnTo>
                  <a:pt x="355244" y="108325"/>
                </a:lnTo>
                <a:lnTo>
                  <a:pt x="350785" y="121570"/>
                </a:lnTo>
                <a:lnTo>
                  <a:pt x="339514" y="129221"/>
                </a:lnTo>
                <a:lnTo>
                  <a:pt x="333634" y="130027"/>
                </a:lnTo>
                <a:lnTo>
                  <a:pt x="21732" y="130027"/>
                </a:lnTo>
                <a:lnTo>
                  <a:pt x="8559" y="125595"/>
                </a:lnTo>
                <a:lnTo>
                  <a:pt x="838" y="114333"/>
                </a:lnTo>
                <a:lnTo>
                  <a:pt x="0" y="108325"/>
                </a:lnTo>
                <a:lnTo>
                  <a:pt x="0" y="21701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80553" y="32004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4">
                <a:moveTo>
                  <a:pt x="416448" y="0"/>
                </a:moveTo>
                <a:lnTo>
                  <a:pt x="27675" y="0"/>
                </a:lnTo>
                <a:lnTo>
                  <a:pt x="26360" y="30"/>
                </a:lnTo>
                <a:lnTo>
                  <a:pt x="12973" y="4218"/>
                </a:lnTo>
                <a:lnTo>
                  <a:pt x="3557" y="14119"/>
                </a:lnTo>
                <a:lnTo>
                  <a:pt x="0" y="27797"/>
                </a:lnTo>
                <a:lnTo>
                  <a:pt x="0" y="138927"/>
                </a:lnTo>
                <a:lnTo>
                  <a:pt x="31" y="140267"/>
                </a:lnTo>
                <a:lnTo>
                  <a:pt x="4191" y="153686"/>
                </a:lnTo>
                <a:lnTo>
                  <a:pt x="14034" y="163164"/>
                </a:lnTo>
                <a:lnTo>
                  <a:pt x="27675" y="166756"/>
                </a:lnTo>
                <a:lnTo>
                  <a:pt x="416448" y="166756"/>
                </a:lnTo>
                <a:lnTo>
                  <a:pt x="417884" y="166719"/>
                </a:lnTo>
                <a:lnTo>
                  <a:pt x="431249" y="162488"/>
                </a:lnTo>
                <a:lnTo>
                  <a:pt x="440676" y="152580"/>
                </a:lnTo>
                <a:lnTo>
                  <a:pt x="444245" y="138927"/>
                </a:lnTo>
                <a:lnTo>
                  <a:pt x="444245" y="27797"/>
                </a:lnTo>
                <a:lnTo>
                  <a:pt x="444210" y="26385"/>
                </a:lnTo>
                <a:lnTo>
                  <a:pt x="439995" y="13009"/>
                </a:lnTo>
                <a:lnTo>
                  <a:pt x="430099" y="3572"/>
                </a:lnTo>
                <a:lnTo>
                  <a:pt x="416448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0553" y="3200400"/>
            <a:ext cx="444500" cy="167005"/>
          </a:xfrm>
          <a:custGeom>
            <a:avLst/>
            <a:gdLst/>
            <a:ahLst/>
            <a:cxnLst/>
            <a:rect l="l" t="t" r="r" b="b"/>
            <a:pathLst>
              <a:path w="444500" h="167004">
                <a:moveTo>
                  <a:pt x="0" y="27797"/>
                </a:moveTo>
                <a:lnTo>
                  <a:pt x="3557" y="14119"/>
                </a:lnTo>
                <a:lnTo>
                  <a:pt x="12973" y="4218"/>
                </a:lnTo>
                <a:lnTo>
                  <a:pt x="26360" y="30"/>
                </a:lnTo>
                <a:lnTo>
                  <a:pt x="27675" y="0"/>
                </a:lnTo>
                <a:lnTo>
                  <a:pt x="416448" y="0"/>
                </a:lnTo>
                <a:lnTo>
                  <a:pt x="430099" y="3572"/>
                </a:lnTo>
                <a:lnTo>
                  <a:pt x="439995" y="13009"/>
                </a:lnTo>
                <a:lnTo>
                  <a:pt x="444210" y="26385"/>
                </a:lnTo>
                <a:lnTo>
                  <a:pt x="444245" y="27797"/>
                </a:lnTo>
                <a:lnTo>
                  <a:pt x="444245" y="138927"/>
                </a:lnTo>
                <a:lnTo>
                  <a:pt x="440676" y="152580"/>
                </a:lnTo>
                <a:lnTo>
                  <a:pt x="431249" y="162488"/>
                </a:lnTo>
                <a:lnTo>
                  <a:pt x="417884" y="166719"/>
                </a:lnTo>
                <a:lnTo>
                  <a:pt x="416448" y="166756"/>
                </a:lnTo>
                <a:lnTo>
                  <a:pt x="27675" y="166756"/>
                </a:lnTo>
                <a:lnTo>
                  <a:pt x="14034" y="163164"/>
                </a:lnTo>
                <a:lnTo>
                  <a:pt x="4191" y="153686"/>
                </a:lnTo>
                <a:lnTo>
                  <a:pt x="31" y="140267"/>
                </a:lnTo>
                <a:lnTo>
                  <a:pt x="0" y="138927"/>
                </a:lnTo>
                <a:lnTo>
                  <a:pt x="0" y="2779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69291" y="2438400"/>
            <a:ext cx="222250" cy="990600"/>
          </a:xfrm>
          <a:custGeom>
            <a:avLst/>
            <a:gdLst/>
            <a:ahLst/>
            <a:cxnLst/>
            <a:rect l="l" t="t" r="r" b="b"/>
            <a:pathLst>
              <a:path w="222250" h="990600">
                <a:moveTo>
                  <a:pt x="133325" y="200009"/>
                </a:moveTo>
                <a:lnTo>
                  <a:pt x="88879" y="200009"/>
                </a:lnTo>
                <a:lnTo>
                  <a:pt x="88879" y="990584"/>
                </a:lnTo>
                <a:lnTo>
                  <a:pt x="133325" y="990584"/>
                </a:lnTo>
                <a:lnTo>
                  <a:pt x="133325" y="200009"/>
                </a:lnTo>
                <a:close/>
              </a:path>
              <a:path w="222250" h="990600">
                <a:moveTo>
                  <a:pt x="111099" y="0"/>
                </a:moveTo>
                <a:lnTo>
                  <a:pt x="0" y="222260"/>
                </a:lnTo>
                <a:lnTo>
                  <a:pt x="88879" y="222260"/>
                </a:lnTo>
                <a:lnTo>
                  <a:pt x="88879" y="200009"/>
                </a:lnTo>
                <a:lnTo>
                  <a:pt x="211104" y="200009"/>
                </a:lnTo>
                <a:lnTo>
                  <a:pt x="111099" y="0"/>
                </a:lnTo>
                <a:close/>
              </a:path>
              <a:path w="222250" h="990600">
                <a:moveTo>
                  <a:pt x="211104" y="200009"/>
                </a:moveTo>
                <a:lnTo>
                  <a:pt x="133325" y="200009"/>
                </a:lnTo>
                <a:lnTo>
                  <a:pt x="133325" y="222260"/>
                </a:lnTo>
                <a:lnTo>
                  <a:pt x="222229" y="222260"/>
                </a:lnTo>
                <a:lnTo>
                  <a:pt x="211104" y="200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931919" y="2000373"/>
            <a:ext cx="6985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">
              <a:lnSpc>
                <a:spcPts val="1730"/>
              </a:lnSpc>
            </a:pPr>
            <a:r>
              <a:rPr sz="1800" i="1" spc="-5" dirty="0">
                <a:latin typeface="Calibri"/>
                <a:cs typeface="Calibri"/>
              </a:rPr>
              <a:t>h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gher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p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ior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29400" y="3962400"/>
            <a:ext cx="1828800" cy="2286000"/>
          </a:xfrm>
          <a:custGeom>
            <a:avLst/>
            <a:gdLst/>
            <a:ahLst/>
            <a:cxnLst/>
            <a:rect l="l" t="t" r="r" b="b"/>
            <a:pathLst>
              <a:path w="1828800" h="2286000">
                <a:moveTo>
                  <a:pt x="1523999" y="0"/>
                </a:moveTo>
                <a:lnTo>
                  <a:pt x="304799" y="0"/>
                </a:lnTo>
                <a:lnTo>
                  <a:pt x="279809" y="1010"/>
                </a:lnTo>
                <a:lnTo>
                  <a:pt x="231571" y="8862"/>
                </a:lnTo>
                <a:lnTo>
                  <a:pt x="186181" y="23961"/>
                </a:lnTo>
                <a:lnTo>
                  <a:pt x="144269" y="45681"/>
                </a:lnTo>
                <a:lnTo>
                  <a:pt x="106462" y="73392"/>
                </a:lnTo>
                <a:lnTo>
                  <a:pt x="73389" y="106466"/>
                </a:lnTo>
                <a:lnTo>
                  <a:pt x="45679" y="144273"/>
                </a:lnTo>
                <a:lnTo>
                  <a:pt x="23960" y="186185"/>
                </a:lnTo>
                <a:lnTo>
                  <a:pt x="8861" y="231574"/>
                </a:lnTo>
                <a:lnTo>
                  <a:pt x="1010" y="279810"/>
                </a:lnTo>
                <a:lnTo>
                  <a:pt x="0" y="304799"/>
                </a:lnTo>
                <a:lnTo>
                  <a:pt x="0" y="1981187"/>
                </a:lnTo>
                <a:lnTo>
                  <a:pt x="3990" y="2030632"/>
                </a:lnTo>
                <a:lnTo>
                  <a:pt x="15544" y="2077535"/>
                </a:lnTo>
                <a:lnTo>
                  <a:pt x="34031" y="2121270"/>
                </a:lnTo>
                <a:lnTo>
                  <a:pt x="58824" y="2161210"/>
                </a:lnTo>
                <a:lnTo>
                  <a:pt x="89294" y="2196726"/>
                </a:lnTo>
                <a:lnTo>
                  <a:pt x="124813" y="2227191"/>
                </a:lnTo>
                <a:lnTo>
                  <a:pt x="164751" y="2251979"/>
                </a:lnTo>
                <a:lnTo>
                  <a:pt x="208481" y="2270461"/>
                </a:lnTo>
                <a:lnTo>
                  <a:pt x="255373" y="2282010"/>
                </a:lnTo>
                <a:lnTo>
                  <a:pt x="304799" y="2285999"/>
                </a:lnTo>
                <a:lnTo>
                  <a:pt x="1523999" y="2285999"/>
                </a:lnTo>
                <a:lnTo>
                  <a:pt x="1573426" y="2282010"/>
                </a:lnTo>
                <a:lnTo>
                  <a:pt x="1620318" y="2270461"/>
                </a:lnTo>
                <a:lnTo>
                  <a:pt x="1664048" y="2251979"/>
                </a:lnTo>
                <a:lnTo>
                  <a:pt x="1703986" y="2227191"/>
                </a:lnTo>
                <a:lnTo>
                  <a:pt x="1739504" y="2196726"/>
                </a:lnTo>
                <a:lnTo>
                  <a:pt x="1769975" y="2161210"/>
                </a:lnTo>
                <a:lnTo>
                  <a:pt x="1794768" y="2121270"/>
                </a:lnTo>
                <a:lnTo>
                  <a:pt x="1813255" y="2077535"/>
                </a:lnTo>
                <a:lnTo>
                  <a:pt x="1824809" y="2030632"/>
                </a:lnTo>
                <a:lnTo>
                  <a:pt x="1828799" y="1981187"/>
                </a:lnTo>
                <a:lnTo>
                  <a:pt x="1828799" y="304799"/>
                </a:lnTo>
                <a:lnTo>
                  <a:pt x="1824809" y="255375"/>
                </a:lnTo>
                <a:lnTo>
                  <a:pt x="1813255" y="208484"/>
                </a:lnTo>
                <a:lnTo>
                  <a:pt x="1794768" y="164755"/>
                </a:lnTo>
                <a:lnTo>
                  <a:pt x="1769975" y="124817"/>
                </a:lnTo>
                <a:lnTo>
                  <a:pt x="1739504" y="89298"/>
                </a:lnTo>
                <a:lnTo>
                  <a:pt x="1703986" y="58827"/>
                </a:lnTo>
                <a:lnTo>
                  <a:pt x="1664048" y="34033"/>
                </a:lnTo>
                <a:lnTo>
                  <a:pt x="1620318" y="15545"/>
                </a:lnTo>
                <a:lnTo>
                  <a:pt x="1573426" y="3991"/>
                </a:lnTo>
                <a:lnTo>
                  <a:pt x="152399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9400" y="3962400"/>
            <a:ext cx="1828800" cy="2286000"/>
          </a:xfrm>
          <a:custGeom>
            <a:avLst/>
            <a:gdLst/>
            <a:ahLst/>
            <a:cxnLst/>
            <a:rect l="l" t="t" r="r" b="b"/>
            <a:pathLst>
              <a:path w="1828800" h="2286000">
                <a:moveTo>
                  <a:pt x="0" y="304799"/>
                </a:moveTo>
                <a:lnTo>
                  <a:pt x="3990" y="255375"/>
                </a:lnTo>
                <a:lnTo>
                  <a:pt x="15544" y="208484"/>
                </a:lnTo>
                <a:lnTo>
                  <a:pt x="34031" y="164755"/>
                </a:lnTo>
                <a:lnTo>
                  <a:pt x="58824" y="124817"/>
                </a:lnTo>
                <a:lnTo>
                  <a:pt x="89294" y="89298"/>
                </a:lnTo>
                <a:lnTo>
                  <a:pt x="124813" y="58827"/>
                </a:lnTo>
                <a:lnTo>
                  <a:pt x="164751" y="34033"/>
                </a:lnTo>
                <a:lnTo>
                  <a:pt x="208481" y="15545"/>
                </a:lnTo>
                <a:lnTo>
                  <a:pt x="255373" y="3991"/>
                </a:lnTo>
                <a:lnTo>
                  <a:pt x="304799" y="0"/>
                </a:lnTo>
                <a:lnTo>
                  <a:pt x="1523999" y="0"/>
                </a:lnTo>
                <a:lnTo>
                  <a:pt x="1548990" y="1010"/>
                </a:lnTo>
                <a:lnTo>
                  <a:pt x="1573426" y="3991"/>
                </a:lnTo>
                <a:lnTo>
                  <a:pt x="1620318" y="15545"/>
                </a:lnTo>
                <a:lnTo>
                  <a:pt x="1664048" y="34033"/>
                </a:lnTo>
                <a:lnTo>
                  <a:pt x="1703986" y="58827"/>
                </a:lnTo>
                <a:lnTo>
                  <a:pt x="1739504" y="89298"/>
                </a:lnTo>
                <a:lnTo>
                  <a:pt x="1769975" y="124817"/>
                </a:lnTo>
                <a:lnTo>
                  <a:pt x="1794768" y="164755"/>
                </a:lnTo>
                <a:lnTo>
                  <a:pt x="1813255" y="208484"/>
                </a:lnTo>
                <a:lnTo>
                  <a:pt x="1824809" y="255375"/>
                </a:lnTo>
                <a:lnTo>
                  <a:pt x="1828799" y="304799"/>
                </a:lnTo>
                <a:lnTo>
                  <a:pt x="1828799" y="1981187"/>
                </a:lnTo>
                <a:lnTo>
                  <a:pt x="1827789" y="2006188"/>
                </a:lnTo>
                <a:lnTo>
                  <a:pt x="1824809" y="2030632"/>
                </a:lnTo>
                <a:lnTo>
                  <a:pt x="1813255" y="2077535"/>
                </a:lnTo>
                <a:lnTo>
                  <a:pt x="1794768" y="2121270"/>
                </a:lnTo>
                <a:lnTo>
                  <a:pt x="1769975" y="2161210"/>
                </a:lnTo>
                <a:lnTo>
                  <a:pt x="1739504" y="2196726"/>
                </a:lnTo>
                <a:lnTo>
                  <a:pt x="1703986" y="2227191"/>
                </a:lnTo>
                <a:lnTo>
                  <a:pt x="1664048" y="2251979"/>
                </a:lnTo>
                <a:lnTo>
                  <a:pt x="1620318" y="2270461"/>
                </a:lnTo>
                <a:lnTo>
                  <a:pt x="1573426" y="2282010"/>
                </a:lnTo>
                <a:lnTo>
                  <a:pt x="1523999" y="2285999"/>
                </a:lnTo>
                <a:lnTo>
                  <a:pt x="304799" y="2285999"/>
                </a:lnTo>
                <a:lnTo>
                  <a:pt x="279809" y="2284989"/>
                </a:lnTo>
                <a:lnTo>
                  <a:pt x="255373" y="2282010"/>
                </a:lnTo>
                <a:lnTo>
                  <a:pt x="208481" y="2270461"/>
                </a:lnTo>
                <a:lnTo>
                  <a:pt x="164751" y="2251979"/>
                </a:lnTo>
                <a:lnTo>
                  <a:pt x="124813" y="2227191"/>
                </a:lnTo>
                <a:lnTo>
                  <a:pt x="89294" y="2196726"/>
                </a:lnTo>
                <a:lnTo>
                  <a:pt x="58824" y="2161210"/>
                </a:lnTo>
                <a:lnTo>
                  <a:pt x="34031" y="2121270"/>
                </a:lnTo>
                <a:lnTo>
                  <a:pt x="15544" y="2077535"/>
                </a:lnTo>
                <a:lnTo>
                  <a:pt x="3990" y="2030632"/>
                </a:lnTo>
                <a:lnTo>
                  <a:pt x="0" y="1981187"/>
                </a:lnTo>
                <a:lnTo>
                  <a:pt x="0" y="3047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22341" y="46482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2341" y="46482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2341" y="51435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75" y="326"/>
                </a:lnTo>
                <a:lnTo>
                  <a:pt x="22343" y="17012"/>
                </a:lnTo>
                <a:lnTo>
                  <a:pt x="1562" y="52481"/>
                </a:lnTo>
                <a:lnTo>
                  <a:pt x="0" y="66924"/>
                </a:lnTo>
                <a:lnTo>
                  <a:pt x="0" y="334767"/>
                </a:lnTo>
                <a:lnTo>
                  <a:pt x="17014" y="379357"/>
                </a:lnTo>
                <a:lnTo>
                  <a:pt x="52487" y="400141"/>
                </a:lnTo>
                <a:lnTo>
                  <a:pt x="66934" y="401705"/>
                </a:lnTo>
                <a:lnTo>
                  <a:pt x="640323" y="401705"/>
                </a:lnTo>
                <a:lnTo>
                  <a:pt x="684918" y="384683"/>
                </a:lnTo>
                <a:lnTo>
                  <a:pt x="705695" y="349210"/>
                </a:lnTo>
                <a:lnTo>
                  <a:pt x="707257" y="334767"/>
                </a:lnTo>
                <a:lnTo>
                  <a:pt x="707257" y="66924"/>
                </a:lnTo>
                <a:lnTo>
                  <a:pt x="690246" y="22344"/>
                </a:lnTo>
                <a:lnTo>
                  <a:pt x="654771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22341" y="51435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24"/>
                </a:moveTo>
                <a:lnTo>
                  <a:pt x="13066" y="27192"/>
                </a:lnTo>
                <a:lnTo>
                  <a:pt x="46280" y="3246"/>
                </a:lnTo>
                <a:lnTo>
                  <a:pt x="66934" y="0"/>
                </a:lnTo>
                <a:lnTo>
                  <a:pt x="640323" y="0"/>
                </a:lnTo>
                <a:lnTo>
                  <a:pt x="654771" y="1563"/>
                </a:lnTo>
                <a:lnTo>
                  <a:pt x="668130" y="6030"/>
                </a:lnTo>
                <a:lnTo>
                  <a:pt x="698339" y="33524"/>
                </a:lnTo>
                <a:lnTo>
                  <a:pt x="707257" y="66924"/>
                </a:lnTo>
                <a:lnTo>
                  <a:pt x="707257" y="334767"/>
                </a:lnTo>
                <a:lnTo>
                  <a:pt x="705695" y="349210"/>
                </a:lnTo>
                <a:lnTo>
                  <a:pt x="701229" y="362566"/>
                </a:lnTo>
                <a:lnTo>
                  <a:pt x="673738" y="392779"/>
                </a:lnTo>
                <a:lnTo>
                  <a:pt x="640323" y="401705"/>
                </a:lnTo>
                <a:lnTo>
                  <a:pt x="66934" y="401705"/>
                </a:lnTo>
                <a:lnTo>
                  <a:pt x="52487" y="400141"/>
                </a:lnTo>
                <a:lnTo>
                  <a:pt x="39129" y="395673"/>
                </a:lnTo>
                <a:lnTo>
                  <a:pt x="8921" y="368176"/>
                </a:lnTo>
                <a:lnTo>
                  <a:pt x="0" y="334767"/>
                </a:lnTo>
                <a:lnTo>
                  <a:pt x="0" y="66924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25883" y="4572000"/>
            <a:ext cx="222250" cy="1447800"/>
          </a:xfrm>
          <a:custGeom>
            <a:avLst/>
            <a:gdLst/>
            <a:ahLst/>
            <a:cxnLst/>
            <a:rect l="l" t="t" r="r" b="b"/>
            <a:pathLst>
              <a:path w="222250" h="1447800">
                <a:moveTo>
                  <a:pt x="133356" y="200024"/>
                </a:moveTo>
                <a:lnTo>
                  <a:pt x="88910" y="200024"/>
                </a:lnTo>
                <a:lnTo>
                  <a:pt x="88910" y="1447799"/>
                </a:lnTo>
                <a:lnTo>
                  <a:pt x="133356" y="1447799"/>
                </a:lnTo>
                <a:lnTo>
                  <a:pt x="133356" y="200024"/>
                </a:lnTo>
                <a:close/>
              </a:path>
              <a:path w="222250" h="1447800">
                <a:moveTo>
                  <a:pt x="111130" y="0"/>
                </a:moveTo>
                <a:lnTo>
                  <a:pt x="0" y="222254"/>
                </a:lnTo>
                <a:lnTo>
                  <a:pt x="88910" y="222254"/>
                </a:lnTo>
                <a:lnTo>
                  <a:pt x="88910" y="200024"/>
                </a:lnTo>
                <a:lnTo>
                  <a:pt x="211145" y="200024"/>
                </a:lnTo>
                <a:lnTo>
                  <a:pt x="111130" y="0"/>
                </a:lnTo>
                <a:close/>
              </a:path>
              <a:path w="222250" h="1447800">
                <a:moveTo>
                  <a:pt x="211145" y="200024"/>
                </a:moveTo>
                <a:lnTo>
                  <a:pt x="133356" y="200024"/>
                </a:lnTo>
                <a:lnTo>
                  <a:pt x="133356" y="222254"/>
                </a:lnTo>
                <a:lnTo>
                  <a:pt x="222260" y="222254"/>
                </a:lnTo>
                <a:lnTo>
                  <a:pt x="211145" y="200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788282" y="4123306"/>
            <a:ext cx="6985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">
              <a:lnSpc>
                <a:spcPts val="1730"/>
              </a:lnSpc>
            </a:pPr>
            <a:r>
              <a:rPr sz="1800" i="1" spc="-5" dirty="0">
                <a:latin typeface="Calibri"/>
                <a:cs typeface="Calibri"/>
              </a:rPr>
              <a:t>h</a:t>
            </a:r>
            <a:r>
              <a:rPr sz="1800" i="1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gher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or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522341" y="56388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640323" y="0"/>
                </a:moveTo>
                <a:lnTo>
                  <a:pt x="66934" y="0"/>
                </a:lnTo>
                <a:lnTo>
                  <a:pt x="60257" y="328"/>
                </a:lnTo>
                <a:lnTo>
                  <a:pt x="22335" y="17025"/>
                </a:lnTo>
                <a:lnTo>
                  <a:pt x="1562" y="52503"/>
                </a:lnTo>
                <a:lnTo>
                  <a:pt x="0" y="66949"/>
                </a:lnTo>
                <a:lnTo>
                  <a:pt x="0" y="334780"/>
                </a:lnTo>
                <a:lnTo>
                  <a:pt x="17024" y="379412"/>
                </a:lnTo>
                <a:lnTo>
                  <a:pt x="52490" y="400191"/>
                </a:lnTo>
                <a:lnTo>
                  <a:pt x="66934" y="401753"/>
                </a:lnTo>
                <a:lnTo>
                  <a:pt x="640323" y="401753"/>
                </a:lnTo>
                <a:lnTo>
                  <a:pt x="684929" y="384718"/>
                </a:lnTo>
                <a:lnTo>
                  <a:pt x="705696" y="349231"/>
                </a:lnTo>
                <a:lnTo>
                  <a:pt x="707257" y="334780"/>
                </a:lnTo>
                <a:lnTo>
                  <a:pt x="707257" y="66949"/>
                </a:lnTo>
                <a:lnTo>
                  <a:pt x="690239" y="22345"/>
                </a:lnTo>
                <a:lnTo>
                  <a:pt x="654769" y="1563"/>
                </a:lnTo>
                <a:lnTo>
                  <a:pt x="640323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2341" y="5638800"/>
            <a:ext cx="707390" cy="401955"/>
          </a:xfrm>
          <a:custGeom>
            <a:avLst/>
            <a:gdLst/>
            <a:ahLst/>
            <a:cxnLst/>
            <a:rect l="l" t="t" r="r" b="b"/>
            <a:pathLst>
              <a:path w="707390" h="401954">
                <a:moveTo>
                  <a:pt x="0" y="66949"/>
                </a:moveTo>
                <a:lnTo>
                  <a:pt x="13062" y="27209"/>
                </a:lnTo>
                <a:lnTo>
                  <a:pt x="46265" y="3252"/>
                </a:lnTo>
                <a:lnTo>
                  <a:pt x="66934" y="0"/>
                </a:lnTo>
                <a:lnTo>
                  <a:pt x="640323" y="0"/>
                </a:lnTo>
                <a:lnTo>
                  <a:pt x="654769" y="1563"/>
                </a:lnTo>
                <a:lnTo>
                  <a:pt x="668125" y="6030"/>
                </a:lnTo>
                <a:lnTo>
                  <a:pt x="698333" y="33526"/>
                </a:lnTo>
                <a:lnTo>
                  <a:pt x="707257" y="66949"/>
                </a:lnTo>
                <a:lnTo>
                  <a:pt x="707257" y="334780"/>
                </a:lnTo>
                <a:lnTo>
                  <a:pt x="705696" y="349231"/>
                </a:lnTo>
                <a:lnTo>
                  <a:pt x="701232" y="362593"/>
                </a:lnTo>
                <a:lnTo>
                  <a:pt x="673754" y="392817"/>
                </a:lnTo>
                <a:lnTo>
                  <a:pt x="640323" y="401753"/>
                </a:lnTo>
                <a:lnTo>
                  <a:pt x="66934" y="401753"/>
                </a:lnTo>
                <a:lnTo>
                  <a:pt x="52490" y="400191"/>
                </a:lnTo>
                <a:lnTo>
                  <a:pt x="39136" y="395725"/>
                </a:lnTo>
                <a:lnTo>
                  <a:pt x="8931" y="368230"/>
                </a:lnTo>
                <a:lnTo>
                  <a:pt x="0" y="334780"/>
                </a:lnTo>
                <a:lnTo>
                  <a:pt x="0" y="66949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7805" y="4648200"/>
            <a:ext cx="318770" cy="1447800"/>
          </a:xfrm>
          <a:custGeom>
            <a:avLst/>
            <a:gdLst/>
            <a:ahLst/>
            <a:cxnLst/>
            <a:rect l="l" t="t" r="r" b="b"/>
            <a:pathLst>
              <a:path w="318770" h="1447800">
                <a:moveTo>
                  <a:pt x="159257" y="1447799"/>
                </a:moveTo>
                <a:lnTo>
                  <a:pt x="120973" y="1426761"/>
                </a:lnTo>
                <a:lnTo>
                  <a:pt x="97250" y="1390912"/>
                </a:lnTo>
                <a:lnTo>
                  <a:pt x="75349" y="1339343"/>
                </a:lnTo>
                <a:lnTo>
                  <a:pt x="55598" y="1273544"/>
                </a:lnTo>
                <a:lnTo>
                  <a:pt x="46630" y="1235774"/>
                </a:lnTo>
                <a:lnTo>
                  <a:pt x="38322" y="1195006"/>
                </a:lnTo>
                <a:lnTo>
                  <a:pt x="30716" y="1151426"/>
                </a:lnTo>
                <a:lnTo>
                  <a:pt x="23850" y="1105220"/>
                </a:lnTo>
                <a:lnTo>
                  <a:pt x="17768" y="1056574"/>
                </a:lnTo>
                <a:lnTo>
                  <a:pt x="12509" y="1005675"/>
                </a:lnTo>
                <a:lnTo>
                  <a:pt x="8115" y="952708"/>
                </a:lnTo>
                <a:lnTo>
                  <a:pt x="4626" y="897861"/>
                </a:lnTo>
                <a:lnTo>
                  <a:pt x="2083" y="841320"/>
                </a:lnTo>
                <a:lnTo>
                  <a:pt x="527" y="783271"/>
                </a:lnTo>
                <a:lnTo>
                  <a:pt x="0" y="723899"/>
                </a:lnTo>
                <a:lnTo>
                  <a:pt x="527" y="664528"/>
                </a:lnTo>
                <a:lnTo>
                  <a:pt x="2083" y="606479"/>
                </a:lnTo>
                <a:lnTo>
                  <a:pt x="4626" y="549938"/>
                </a:lnTo>
                <a:lnTo>
                  <a:pt x="8115" y="495091"/>
                </a:lnTo>
                <a:lnTo>
                  <a:pt x="12509" y="442124"/>
                </a:lnTo>
                <a:lnTo>
                  <a:pt x="17768" y="391225"/>
                </a:lnTo>
                <a:lnTo>
                  <a:pt x="23850" y="342579"/>
                </a:lnTo>
                <a:lnTo>
                  <a:pt x="30716" y="296373"/>
                </a:lnTo>
                <a:lnTo>
                  <a:pt x="38322" y="252793"/>
                </a:lnTo>
                <a:lnTo>
                  <a:pt x="46630" y="212024"/>
                </a:lnTo>
                <a:lnTo>
                  <a:pt x="55598" y="174255"/>
                </a:lnTo>
                <a:lnTo>
                  <a:pt x="75349" y="108456"/>
                </a:lnTo>
                <a:lnTo>
                  <a:pt x="97250" y="56887"/>
                </a:lnTo>
                <a:lnTo>
                  <a:pt x="120973" y="21038"/>
                </a:lnTo>
                <a:lnTo>
                  <a:pt x="159257" y="0"/>
                </a:lnTo>
                <a:lnTo>
                  <a:pt x="172311" y="2399"/>
                </a:lnTo>
                <a:lnTo>
                  <a:pt x="185074" y="9474"/>
                </a:lnTo>
                <a:lnTo>
                  <a:pt x="221207" y="56887"/>
                </a:lnTo>
                <a:lnTo>
                  <a:pt x="243091" y="108456"/>
                </a:lnTo>
                <a:lnTo>
                  <a:pt x="262828" y="174255"/>
                </a:lnTo>
                <a:lnTo>
                  <a:pt x="271790" y="212024"/>
                </a:lnTo>
                <a:lnTo>
                  <a:pt x="280092" y="252793"/>
                </a:lnTo>
                <a:lnTo>
                  <a:pt x="287694" y="296373"/>
                </a:lnTo>
                <a:lnTo>
                  <a:pt x="294555" y="342579"/>
                </a:lnTo>
                <a:lnTo>
                  <a:pt x="300634" y="391225"/>
                </a:lnTo>
                <a:lnTo>
                  <a:pt x="305890" y="442124"/>
                </a:lnTo>
                <a:lnTo>
                  <a:pt x="310282" y="495091"/>
                </a:lnTo>
                <a:lnTo>
                  <a:pt x="313770" y="549938"/>
                </a:lnTo>
                <a:lnTo>
                  <a:pt x="316311" y="606479"/>
                </a:lnTo>
                <a:lnTo>
                  <a:pt x="317866" y="664528"/>
                </a:lnTo>
                <a:lnTo>
                  <a:pt x="318394" y="723899"/>
                </a:lnTo>
                <a:lnTo>
                  <a:pt x="317866" y="783271"/>
                </a:lnTo>
                <a:lnTo>
                  <a:pt x="316311" y="841320"/>
                </a:lnTo>
                <a:lnTo>
                  <a:pt x="313770" y="897861"/>
                </a:lnTo>
                <a:lnTo>
                  <a:pt x="310282" y="952708"/>
                </a:lnTo>
                <a:lnTo>
                  <a:pt x="305890" y="1005675"/>
                </a:lnTo>
                <a:lnTo>
                  <a:pt x="300634" y="1056574"/>
                </a:lnTo>
                <a:lnTo>
                  <a:pt x="294555" y="1105220"/>
                </a:lnTo>
                <a:lnTo>
                  <a:pt x="287694" y="1151426"/>
                </a:lnTo>
                <a:lnTo>
                  <a:pt x="280092" y="1195006"/>
                </a:lnTo>
                <a:lnTo>
                  <a:pt x="271790" y="1235774"/>
                </a:lnTo>
                <a:lnTo>
                  <a:pt x="262828" y="1273544"/>
                </a:lnTo>
                <a:lnTo>
                  <a:pt x="243091" y="1339343"/>
                </a:lnTo>
                <a:lnTo>
                  <a:pt x="221207" y="1390912"/>
                </a:lnTo>
                <a:lnTo>
                  <a:pt x="197505" y="1426761"/>
                </a:lnTo>
                <a:lnTo>
                  <a:pt x="159257" y="1447799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96667" y="521924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9032" y="0"/>
                </a:moveTo>
                <a:lnTo>
                  <a:pt x="6973" y="1859"/>
                </a:lnTo>
                <a:lnTo>
                  <a:pt x="0" y="11373"/>
                </a:lnTo>
                <a:lnTo>
                  <a:pt x="1525" y="23069"/>
                </a:lnTo>
                <a:lnTo>
                  <a:pt x="94733" y="190959"/>
                </a:lnTo>
                <a:lnTo>
                  <a:pt x="112923" y="158193"/>
                </a:lnTo>
                <a:lnTo>
                  <a:pt x="78870" y="158193"/>
                </a:lnTo>
                <a:lnTo>
                  <a:pt x="78870" y="114759"/>
                </a:lnTo>
                <a:lnTo>
                  <a:pt x="88663" y="114759"/>
                </a:lnTo>
                <a:lnTo>
                  <a:pt x="28495" y="6515"/>
                </a:lnTo>
                <a:lnTo>
                  <a:pt x="19032" y="0"/>
                </a:lnTo>
                <a:close/>
              </a:path>
              <a:path w="189229" h="191135">
                <a:moveTo>
                  <a:pt x="88663" y="114759"/>
                </a:moveTo>
                <a:lnTo>
                  <a:pt x="78870" y="114759"/>
                </a:lnTo>
                <a:lnTo>
                  <a:pt x="78870" y="158193"/>
                </a:lnTo>
                <a:lnTo>
                  <a:pt x="110613" y="158193"/>
                </a:lnTo>
                <a:lnTo>
                  <a:pt x="110613" y="150573"/>
                </a:lnTo>
                <a:lnTo>
                  <a:pt x="80895" y="150573"/>
                </a:lnTo>
                <a:lnTo>
                  <a:pt x="94728" y="125671"/>
                </a:lnTo>
                <a:lnTo>
                  <a:pt x="88663" y="114759"/>
                </a:lnTo>
                <a:close/>
              </a:path>
              <a:path w="189229" h="191135">
                <a:moveTo>
                  <a:pt x="137037" y="114759"/>
                </a:moveTo>
                <a:lnTo>
                  <a:pt x="110613" y="114759"/>
                </a:lnTo>
                <a:lnTo>
                  <a:pt x="110613" y="158193"/>
                </a:lnTo>
                <a:lnTo>
                  <a:pt x="112923" y="158193"/>
                </a:lnTo>
                <a:lnTo>
                  <a:pt x="137037" y="114759"/>
                </a:lnTo>
                <a:close/>
              </a:path>
              <a:path w="189229" h="191135">
                <a:moveTo>
                  <a:pt x="94728" y="125671"/>
                </a:moveTo>
                <a:lnTo>
                  <a:pt x="80895" y="150573"/>
                </a:lnTo>
                <a:lnTo>
                  <a:pt x="108570" y="150573"/>
                </a:lnTo>
                <a:lnTo>
                  <a:pt x="94728" y="125671"/>
                </a:lnTo>
                <a:close/>
              </a:path>
              <a:path w="189229" h="191135">
                <a:moveTo>
                  <a:pt x="169433" y="194"/>
                </a:moveTo>
                <a:lnTo>
                  <a:pt x="160265" y="7698"/>
                </a:lnTo>
                <a:lnTo>
                  <a:pt x="94728" y="125671"/>
                </a:lnTo>
                <a:lnTo>
                  <a:pt x="108570" y="150573"/>
                </a:lnTo>
                <a:lnTo>
                  <a:pt x="110613" y="150573"/>
                </a:lnTo>
                <a:lnTo>
                  <a:pt x="110613" y="114759"/>
                </a:lnTo>
                <a:lnTo>
                  <a:pt x="137037" y="114759"/>
                </a:lnTo>
                <a:lnTo>
                  <a:pt x="187940" y="23069"/>
                </a:lnTo>
                <a:lnTo>
                  <a:pt x="188539" y="21907"/>
                </a:lnTo>
                <a:lnTo>
                  <a:pt x="189108" y="10404"/>
                </a:lnTo>
                <a:lnTo>
                  <a:pt x="181253" y="1166"/>
                </a:lnTo>
                <a:lnTo>
                  <a:pt x="169433" y="194"/>
                </a:lnTo>
                <a:close/>
              </a:path>
              <a:path w="189229" h="191135">
                <a:moveTo>
                  <a:pt x="100790" y="114759"/>
                </a:moveTo>
                <a:lnTo>
                  <a:pt x="88663" y="114759"/>
                </a:lnTo>
                <a:lnTo>
                  <a:pt x="94728" y="125671"/>
                </a:lnTo>
                <a:lnTo>
                  <a:pt x="100790" y="114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01823" y="5334000"/>
            <a:ext cx="189230" cy="191135"/>
          </a:xfrm>
          <a:custGeom>
            <a:avLst/>
            <a:gdLst/>
            <a:ahLst/>
            <a:cxnLst/>
            <a:rect l="l" t="t" r="r" b="b"/>
            <a:pathLst>
              <a:path w="189229" h="191135">
                <a:moveTo>
                  <a:pt x="110255" y="40385"/>
                </a:moveTo>
                <a:lnTo>
                  <a:pt x="108213" y="40385"/>
                </a:lnTo>
                <a:lnTo>
                  <a:pt x="94380" y="65287"/>
                </a:lnTo>
                <a:lnTo>
                  <a:pt x="160617" y="184444"/>
                </a:lnTo>
                <a:lnTo>
                  <a:pt x="170087" y="190959"/>
                </a:lnTo>
                <a:lnTo>
                  <a:pt x="182135" y="189100"/>
                </a:lnTo>
                <a:lnTo>
                  <a:pt x="189108" y="179586"/>
                </a:lnTo>
                <a:lnTo>
                  <a:pt x="187583" y="167889"/>
                </a:lnTo>
                <a:lnTo>
                  <a:pt x="136679" y="76199"/>
                </a:lnTo>
                <a:lnTo>
                  <a:pt x="110255" y="76199"/>
                </a:lnTo>
                <a:lnTo>
                  <a:pt x="110255" y="40385"/>
                </a:lnTo>
                <a:close/>
              </a:path>
              <a:path w="189229" h="191135">
                <a:moveTo>
                  <a:pt x="94375" y="0"/>
                </a:moveTo>
                <a:lnTo>
                  <a:pt x="1168" y="167889"/>
                </a:lnTo>
                <a:lnTo>
                  <a:pt x="569" y="169052"/>
                </a:lnTo>
                <a:lnTo>
                  <a:pt x="0" y="180555"/>
                </a:lnTo>
                <a:lnTo>
                  <a:pt x="7855" y="189793"/>
                </a:lnTo>
                <a:lnTo>
                  <a:pt x="19687" y="190765"/>
                </a:lnTo>
                <a:lnTo>
                  <a:pt x="28843" y="183260"/>
                </a:lnTo>
                <a:lnTo>
                  <a:pt x="88318" y="76199"/>
                </a:lnTo>
                <a:lnTo>
                  <a:pt x="78513" y="76199"/>
                </a:lnTo>
                <a:lnTo>
                  <a:pt x="78513" y="32634"/>
                </a:lnTo>
                <a:lnTo>
                  <a:pt x="112493" y="32634"/>
                </a:lnTo>
                <a:lnTo>
                  <a:pt x="94375" y="0"/>
                </a:lnTo>
                <a:close/>
              </a:path>
              <a:path w="189229" h="191135">
                <a:moveTo>
                  <a:pt x="110255" y="32634"/>
                </a:moveTo>
                <a:lnTo>
                  <a:pt x="78513" y="32634"/>
                </a:lnTo>
                <a:lnTo>
                  <a:pt x="78513" y="76199"/>
                </a:lnTo>
                <a:lnTo>
                  <a:pt x="88318" y="76199"/>
                </a:lnTo>
                <a:lnTo>
                  <a:pt x="94380" y="65287"/>
                </a:lnTo>
                <a:lnTo>
                  <a:pt x="80537" y="40385"/>
                </a:lnTo>
                <a:lnTo>
                  <a:pt x="110255" y="40385"/>
                </a:lnTo>
                <a:lnTo>
                  <a:pt x="110255" y="32634"/>
                </a:lnTo>
                <a:close/>
              </a:path>
              <a:path w="189229" h="191135">
                <a:moveTo>
                  <a:pt x="94380" y="65287"/>
                </a:moveTo>
                <a:lnTo>
                  <a:pt x="88318" y="76199"/>
                </a:lnTo>
                <a:lnTo>
                  <a:pt x="100446" y="76199"/>
                </a:lnTo>
                <a:lnTo>
                  <a:pt x="94380" y="65287"/>
                </a:lnTo>
                <a:close/>
              </a:path>
              <a:path w="189229" h="191135">
                <a:moveTo>
                  <a:pt x="112493" y="32634"/>
                </a:moveTo>
                <a:lnTo>
                  <a:pt x="110255" y="32634"/>
                </a:lnTo>
                <a:lnTo>
                  <a:pt x="110255" y="76199"/>
                </a:lnTo>
                <a:lnTo>
                  <a:pt x="136679" y="76199"/>
                </a:lnTo>
                <a:lnTo>
                  <a:pt x="112493" y="32634"/>
                </a:lnTo>
                <a:close/>
              </a:path>
              <a:path w="189229" h="191135">
                <a:moveTo>
                  <a:pt x="108213" y="40385"/>
                </a:moveTo>
                <a:lnTo>
                  <a:pt x="80537" y="40385"/>
                </a:lnTo>
                <a:lnTo>
                  <a:pt x="94380" y="65287"/>
                </a:lnTo>
                <a:lnTo>
                  <a:pt x="108213" y="40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74342" y="3216295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04"/>
                </a:moveTo>
                <a:lnTo>
                  <a:pt x="873312" y="746104"/>
                </a:lnTo>
                <a:lnTo>
                  <a:pt x="873312" y="0"/>
                </a:lnTo>
                <a:lnTo>
                  <a:pt x="0" y="0"/>
                </a:lnTo>
                <a:lnTo>
                  <a:pt x="0" y="74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74342" y="3216295"/>
            <a:ext cx="873760" cy="746125"/>
          </a:xfrm>
          <a:custGeom>
            <a:avLst/>
            <a:gdLst/>
            <a:ahLst/>
            <a:cxnLst/>
            <a:rect l="l" t="t" r="r" b="b"/>
            <a:pathLst>
              <a:path w="873760" h="746125">
                <a:moveTo>
                  <a:pt x="0" y="746104"/>
                </a:moveTo>
                <a:lnTo>
                  <a:pt x="873312" y="746104"/>
                </a:lnTo>
                <a:lnTo>
                  <a:pt x="873312" y="0"/>
                </a:lnTo>
                <a:lnTo>
                  <a:pt x="0" y="0"/>
                </a:lnTo>
                <a:lnTo>
                  <a:pt x="0" y="746104"/>
                </a:lnTo>
                <a:close/>
              </a:path>
            </a:pathLst>
          </a:custGeom>
          <a:ln w="380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88642" y="3317992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870" y="76321"/>
                </a:lnTo>
                <a:lnTo>
                  <a:pt x="316870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8642" y="3317992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870" y="6095"/>
                </a:lnTo>
                <a:lnTo>
                  <a:pt x="316870" y="13715"/>
                </a:lnTo>
                <a:lnTo>
                  <a:pt x="316870" y="68701"/>
                </a:lnTo>
                <a:lnTo>
                  <a:pt x="316870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51369" y="362038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443"/>
                </a:lnTo>
                <a:lnTo>
                  <a:pt x="6217" y="82539"/>
                </a:lnTo>
                <a:lnTo>
                  <a:pt x="310652" y="82539"/>
                </a:lnTo>
                <a:lnTo>
                  <a:pt x="316748" y="76443"/>
                </a:lnTo>
                <a:lnTo>
                  <a:pt x="316748" y="6217"/>
                </a:lnTo>
                <a:lnTo>
                  <a:pt x="310652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1369" y="362038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715" y="0"/>
                </a:lnTo>
                <a:lnTo>
                  <a:pt x="303032" y="0"/>
                </a:lnTo>
                <a:lnTo>
                  <a:pt x="310652" y="0"/>
                </a:lnTo>
                <a:lnTo>
                  <a:pt x="316748" y="6217"/>
                </a:lnTo>
                <a:lnTo>
                  <a:pt x="316748" y="13837"/>
                </a:lnTo>
                <a:lnTo>
                  <a:pt x="316748" y="68823"/>
                </a:lnTo>
                <a:lnTo>
                  <a:pt x="316748" y="76443"/>
                </a:lnTo>
                <a:lnTo>
                  <a:pt x="310652" y="82539"/>
                </a:lnTo>
                <a:lnTo>
                  <a:pt x="6217" y="82539"/>
                </a:lnTo>
                <a:lnTo>
                  <a:pt x="0" y="76443"/>
                </a:lnTo>
                <a:lnTo>
                  <a:pt x="0" y="68823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2850" y="345542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21" y="0"/>
                </a:moveTo>
                <a:lnTo>
                  <a:pt x="6217" y="0"/>
                </a:lnTo>
                <a:lnTo>
                  <a:pt x="0" y="6217"/>
                </a:lnTo>
                <a:lnTo>
                  <a:pt x="0" y="76321"/>
                </a:lnTo>
                <a:lnTo>
                  <a:pt x="6217" y="82539"/>
                </a:lnTo>
                <a:lnTo>
                  <a:pt x="310621" y="82539"/>
                </a:lnTo>
                <a:lnTo>
                  <a:pt x="316717" y="76321"/>
                </a:lnTo>
                <a:lnTo>
                  <a:pt x="316717" y="6217"/>
                </a:lnTo>
                <a:lnTo>
                  <a:pt x="310621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42850" y="3455426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837"/>
                </a:moveTo>
                <a:lnTo>
                  <a:pt x="0" y="6217"/>
                </a:lnTo>
                <a:lnTo>
                  <a:pt x="6217" y="0"/>
                </a:lnTo>
                <a:lnTo>
                  <a:pt x="13715" y="0"/>
                </a:lnTo>
                <a:lnTo>
                  <a:pt x="303001" y="0"/>
                </a:lnTo>
                <a:lnTo>
                  <a:pt x="310621" y="0"/>
                </a:lnTo>
                <a:lnTo>
                  <a:pt x="316717" y="6217"/>
                </a:lnTo>
                <a:lnTo>
                  <a:pt x="316717" y="13837"/>
                </a:lnTo>
                <a:lnTo>
                  <a:pt x="316717" y="68823"/>
                </a:lnTo>
                <a:lnTo>
                  <a:pt x="316717" y="76321"/>
                </a:lnTo>
                <a:lnTo>
                  <a:pt x="310621" y="82539"/>
                </a:lnTo>
                <a:lnTo>
                  <a:pt x="6217" y="82539"/>
                </a:lnTo>
                <a:lnTo>
                  <a:pt x="0" y="76321"/>
                </a:lnTo>
                <a:lnTo>
                  <a:pt x="0" y="68823"/>
                </a:lnTo>
                <a:lnTo>
                  <a:pt x="0" y="13837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9932" y="378549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310652" y="0"/>
                </a:moveTo>
                <a:lnTo>
                  <a:pt x="6217" y="0"/>
                </a:lnTo>
                <a:lnTo>
                  <a:pt x="0" y="6095"/>
                </a:lnTo>
                <a:lnTo>
                  <a:pt x="0" y="76321"/>
                </a:lnTo>
                <a:lnTo>
                  <a:pt x="6217" y="82417"/>
                </a:lnTo>
                <a:lnTo>
                  <a:pt x="310652" y="82417"/>
                </a:lnTo>
                <a:lnTo>
                  <a:pt x="316870" y="76321"/>
                </a:lnTo>
                <a:lnTo>
                  <a:pt x="316870" y="6095"/>
                </a:lnTo>
                <a:lnTo>
                  <a:pt x="310652" y="0"/>
                </a:lnTo>
                <a:close/>
              </a:path>
            </a:pathLst>
          </a:custGeom>
          <a:solidFill>
            <a:srgbClr val="37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89932" y="3785494"/>
            <a:ext cx="316865" cy="82550"/>
          </a:xfrm>
          <a:custGeom>
            <a:avLst/>
            <a:gdLst/>
            <a:ahLst/>
            <a:cxnLst/>
            <a:rect l="l" t="t" r="r" b="b"/>
            <a:pathLst>
              <a:path w="316864" h="82550">
                <a:moveTo>
                  <a:pt x="0" y="13715"/>
                </a:moveTo>
                <a:lnTo>
                  <a:pt x="0" y="6095"/>
                </a:lnTo>
                <a:lnTo>
                  <a:pt x="6217" y="0"/>
                </a:lnTo>
                <a:lnTo>
                  <a:pt x="13837" y="0"/>
                </a:lnTo>
                <a:lnTo>
                  <a:pt x="303032" y="0"/>
                </a:lnTo>
                <a:lnTo>
                  <a:pt x="310652" y="0"/>
                </a:lnTo>
                <a:lnTo>
                  <a:pt x="316870" y="6095"/>
                </a:lnTo>
                <a:lnTo>
                  <a:pt x="316870" y="13715"/>
                </a:lnTo>
                <a:lnTo>
                  <a:pt x="316870" y="68701"/>
                </a:lnTo>
                <a:lnTo>
                  <a:pt x="316870" y="76321"/>
                </a:lnTo>
                <a:lnTo>
                  <a:pt x="310652" y="82417"/>
                </a:lnTo>
                <a:lnTo>
                  <a:pt x="6217" y="82417"/>
                </a:lnTo>
                <a:lnTo>
                  <a:pt x="0" y="76321"/>
                </a:lnTo>
                <a:lnTo>
                  <a:pt x="0" y="68701"/>
                </a:lnTo>
                <a:lnTo>
                  <a:pt x="0" y="13715"/>
                </a:lnTo>
                <a:close/>
              </a:path>
            </a:pathLst>
          </a:custGeom>
          <a:ln w="253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81800" y="336142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900"/>
                </a:moveTo>
                <a:lnTo>
                  <a:pt x="289557" y="342900"/>
                </a:lnTo>
                <a:lnTo>
                  <a:pt x="361947" y="344186"/>
                </a:lnTo>
                <a:lnTo>
                  <a:pt x="434337" y="349759"/>
                </a:lnTo>
                <a:lnTo>
                  <a:pt x="506727" y="358760"/>
                </a:lnTo>
                <a:lnTo>
                  <a:pt x="579118" y="370333"/>
                </a:lnTo>
                <a:lnTo>
                  <a:pt x="651509" y="383621"/>
                </a:lnTo>
                <a:lnTo>
                  <a:pt x="796290" y="411911"/>
                </a:lnTo>
                <a:lnTo>
                  <a:pt x="868681" y="425198"/>
                </a:lnTo>
                <a:lnTo>
                  <a:pt x="941072" y="436771"/>
                </a:lnTo>
                <a:lnTo>
                  <a:pt x="1013462" y="445772"/>
                </a:lnTo>
                <a:lnTo>
                  <a:pt x="1085852" y="451344"/>
                </a:lnTo>
                <a:lnTo>
                  <a:pt x="1158242" y="452630"/>
                </a:lnTo>
                <a:lnTo>
                  <a:pt x="1230632" y="448772"/>
                </a:lnTo>
                <a:lnTo>
                  <a:pt x="1303022" y="438913"/>
                </a:lnTo>
                <a:lnTo>
                  <a:pt x="1375411" y="422196"/>
                </a:lnTo>
                <a:lnTo>
                  <a:pt x="1447799" y="397763"/>
                </a:lnTo>
                <a:lnTo>
                  <a:pt x="1447799" y="342900"/>
                </a:lnTo>
                <a:close/>
              </a:path>
              <a:path w="1447800" h="452754">
                <a:moveTo>
                  <a:pt x="289557" y="0"/>
                </a:moveTo>
                <a:lnTo>
                  <a:pt x="217167" y="3857"/>
                </a:lnTo>
                <a:lnTo>
                  <a:pt x="144777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7" y="356616"/>
                </a:lnTo>
                <a:lnTo>
                  <a:pt x="217167" y="346757"/>
                </a:lnTo>
                <a:lnTo>
                  <a:pt x="289557" y="342900"/>
                </a:lnTo>
                <a:lnTo>
                  <a:pt x="1447799" y="342900"/>
                </a:lnTo>
                <a:lnTo>
                  <a:pt x="1447799" y="109727"/>
                </a:lnTo>
                <a:lnTo>
                  <a:pt x="1158242" y="109727"/>
                </a:lnTo>
                <a:lnTo>
                  <a:pt x="1085852" y="108442"/>
                </a:lnTo>
                <a:lnTo>
                  <a:pt x="1013462" y="102869"/>
                </a:lnTo>
                <a:lnTo>
                  <a:pt x="941072" y="93868"/>
                </a:lnTo>
                <a:lnTo>
                  <a:pt x="868681" y="82295"/>
                </a:lnTo>
                <a:lnTo>
                  <a:pt x="796290" y="69008"/>
                </a:lnTo>
                <a:lnTo>
                  <a:pt x="651509" y="40719"/>
                </a:lnTo>
                <a:lnTo>
                  <a:pt x="579118" y="27431"/>
                </a:lnTo>
                <a:lnTo>
                  <a:pt x="506727" y="15859"/>
                </a:lnTo>
                <a:lnTo>
                  <a:pt x="434337" y="6857"/>
                </a:lnTo>
                <a:lnTo>
                  <a:pt x="361947" y="1285"/>
                </a:lnTo>
                <a:lnTo>
                  <a:pt x="289557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11" y="79295"/>
                </a:lnTo>
                <a:lnTo>
                  <a:pt x="1303022" y="96011"/>
                </a:lnTo>
                <a:lnTo>
                  <a:pt x="1230632" y="105870"/>
                </a:lnTo>
                <a:lnTo>
                  <a:pt x="1158242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81800" y="336142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7" y="13715"/>
                </a:lnTo>
                <a:lnTo>
                  <a:pt x="217167" y="3857"/>
                </a:lnTo>
                <a:lnTo>
                  <a:pt x="289557" y="0"/>
                </a:lnTo>
                <a:lnTo>
                  <a:pt x="361947" y="1285"/>
                </a:lnTo>
                <a:lnTo>
                  <a:pt x="434337" y="6857"/>
                </a:lnTo>
                <a:lnTo>
                  <a:pt x="506727" y="15859"/>
                </a:lnTo>
                <a:lnTo>
                  <a:pt x="579118" y="27431"/>
                </a:lnTo>
                <a:lnTo>
                  <a:pt x="651509" y="40719"/>
                </a:lnTo>
                <a:lnTo>
                  <a:pt x="723899" y="54863"/>
                </a:lnTo>
                <a:lnTo>
                  <a:pt x="796290" y="69008"/>
                </a:lnTo>
                <a:lnTo>
                  <a:pt x="868681" y="82295"/>
                </a:lnTo>
                <a:lnTo>
                  <a:pt x="941072" y="93868"/>
                </a:lnTo>
                <a:lnTo>
                  <a:pt x="1013462" y="102869"/>
                </a:lnTo>
                <a:lnTo>
                  <a:pt x="1085852" y="108442"/>
                </a:lnTo>
                <a:lnTo>
                  <a:pt x="1158242" y="109727"/>
                </a:lnTo>
                <a:lnTo>
                  <a:pt x="1230632" y="105870"/>
                </a:lnTo>
                <a:lnTo>
                  <a:pt x="1303022" y="96011"/>
                </a:lnTo>
                <a:lnTo>
                  <a:pt x="1375411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11" y="422196"/>
                </a:lnTo>
                <a:lnTo>
                  <a:pt x="1303022" y="438913"/>
                </a:lnTo>
                <a:lnTo>
                  <a:pt x="1230632" y="448772"/>
                </a:lnTo>
                <a:lnTo>
                  <a:pt x="1158242" y="452630"/>
                </a:lnTo>
                <a:lnTo>
                  <a:pt x="1085852" y="451344"/>
                </a:lnTo>
                <a:lnTo>
                  <a:pt x="1013462" y="445772"/>
                </a:lnTo>
                <a:lnTo>
                  <a:pt x="941072" y="436771"/>
                </a:lnTo>
                <a:lnTo>
                  <a:pt x="868681" y="425198"/>
                </a:lnTo>
                <a:lnTo>
                  <a:pt x="796290" y="411911"/>
                </a:lnTo>
                <a:lnTo>
                  <a:pt x="723899" y="397766"/>
                </a:lnTo>
                <a:lnTo>
                  <a:pt x="651509" y="383621"/>
                </a:lnTo>
                <a:lnTo>
                  <a:pt x="579118" y="370333"/>
                </a:lnTo>
                <a:lnTo>
                  <a:pt x="506727" y="358760"/>
                </a:lnTo>
                <a:lnTo>
                  <a:pt x="434337" y="349759"/>
                </a:lnTo>
                <a:lnTo>
                  <a:pt x="361947" y="344186"/>
                </a:lnTo>
                <a:lnTo>
                  <a:pt x="289557" y="342900"/>
                </a:lnTo>
                <a:lnTo>
                  <a:pt x="217167" y="346757"/>
                </a:lnTo>
                <a:lnTo>
                  <a:pt x="144777" y="356616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71467" y="3470526"/>
            <a:ext cx="1270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81800" y="608760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1447799" y="342900"/>
                </a:moveTo>
                <a:lnTo>
                  <a:pt x="289557" y="342900"/>
                </a:lnTo>
                <a:lnTo>
                  <a:pt x="361947" y="344185"/>
                </a:lnTo>
                <a:lnTo>
                  <a:pt x="434337" y="349758"/>
                </a:lnTo>
                <a:lnTo>
                  <a:pt x="506727" y="358759"/>
                </a:lnTo>
                <a:lnTo>
                  <a:pt x="579118" y="370332"/>
                </a:lnTo>
                <a:lnTo>
                  <a:pt x="651509" y="383619"/>
                </a:lnTo>
                <a:lnTo>
                  <a:pt x="796290" y="411908"/>
                </a:lnTo>
                <a:lnTo>
                  <a:pt x="868681" y="425196"/>
                </a:lnTo>
                <a:lnTo>
                  <a:pt x="941072" y="436769"/>
                </a:lnTo>
                <a:lnTo>
                  <a:pt x="1013462" y="445770"/>
                </a:lnTo>
                <a:lnTo>
                  <a:pt x="1085852" y="451342"/>
                </a:lnTo>
                <a:lnTo>
                  <a:pt x="1158242" y="452628"/>
                </a:lnTo>
                <a:lnTo>
                  <a:pt x="1230632" y="448770"/>
                </a:lnTo>
                <a:lnTo>
                  <a:pt x="1303022" y="438912"/>
                </a:lnTo>
                <a:lnTo>
                  <a:pt x="1375411" y="422195"/>
                </a:lnTo>
                <a:lnTo>
                  <a:pt x="1447799" y="397763"/>
                </a:lnTo>
                <a:lnTo>
                  <a:pt x="1447799" y="342900"/>
                </a:lnTo>
                <a:close/>
              </a:path>
              <a:path w="1447800" h="452754">
                <a:moveTo>
                  <a:pt x="289557" y="0"/>
                </a:moveTo>
                <a:lnTo>
                  <a:pt x="217167" y="3857"/>
                </a:lnTo>
                <a:lnTo>
                  <a:pt x="144777" y="13715"/>
                </a:lnTo>
                <a:lnTo>
                  <a:pt x="72388" y="30432"/>
                </a:lnTo>
                <a:lnTo>
                  <a:pt x="0" y="54863"/>
                </a:lnTo>
                <a:lnTo>
                  <a:pt x="0" y="397763"/>
                </a:lnTo>
                <a:lnTo>
                  <a:pt x="72388" y="373332"/>
                </a:lnTo>
                <a:lnTo>
                  <a:pt x="144777" y="356616"/>
                </a:lnTo>
                <a:lnTo>
                  <a:pt x="217167" y="346757"/>
                </a:lnTo>
                <a:lnTo>
                  <a:pt x="289557" y="342900"/>
                </a:lnTo>
                <a:lnTo>
                  <a:pt x="1447799" y="342900"/>
                </a:lnTo>
                <a:lnTo>
                  <a:pt x="1447799" y="109727"/>
                </a:lnTo>
                <a:lnTo>
                  <a:pt x="1158242" y="109727"/>
                </a:lnTo>
                <a:lnTo>
                  <a:pt x="1085852" y="108442"/>
                </a:lnTo>
                <a:lnTo>
                  <a:pt x="1013462" y="102869"/>
                </a:lnTo>
                <a:lnTo>
                  <a:pt x="941072" y="93868"/>
                </a:lnTo>
                <a:lnTo>
                  <a:pt x="868681" y="82295"/>
                </a:lnTo>
                <a:lnTo>
                  <a:pt x="796290" y="69008"/>
                </a:lnTo>
                <a:lnTo>
                  <a:pt x="651509" y="40719"/>
                </a:lnTo>
                <a:lnTo>
                  <a:pt x="579118" y="27431"/>
                </a:lnTo>
                <a:lnTo>
                  <a:pt x="506727" y="15859"/>
                </a:lnTo>
                <a:lnTo>
                  <a:pt x="434337" y="6857"/>
                </a:lnTo>
                <a:lnTo>
                  <a:pt x="361947" y="1285"/>
                </a:lnTo>
                <a:lnTo>
                  <a:pt x="289557" y="0"/>
                </a:lnTo>
                <a:close/>
              </a:path>
              <a:path w="1447800" h="452754">
                <a:moveTo>
                  <a:pt x="1447799" y="54863"/>
                </a:moveTo>
                <a:lnTo>
                  <a:pt x="1375411" y="79295"/>
                </a:lnTo>
                <a:lnTo>
                  <a:pt x="1303022" y="96011"/>
                </a:lnTo>
                <a:lnTo>
                  <a:pt x="1230632" y="105870"/>
                </a:lnTo>
                <a:lnTo>
                  <a:pt x="1158242" y="109727"/>
                </a:lnTo>
                <a:lnTo>
                  <a:pt x="1447799" y="109727"/>
                </a:lnTo>
                <a:lnTo>
                  <a:pt x="144779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1800" y="6087605"/>
            <a:ext cx="1447800" cy="452755"/>
          </a:xfrm>
          <a:custGeom>
            <a:avLst/>
            <a:gdLst/>
            <a:ahLst/>
            <a:cxnLst/>
            <a:rect l="l" t="t" r="r" b="b"/>
            <a:pathLst>
              <a:path w="1447800" h="452754">
                <a:moveTo>
                  <a:pt x="0" y="54863"/>
                </a:moveTo>
                <a:lnTo>
                  <a:pt x="72388" y="30432"/>
                </a:lnTo>
                <a:lnTo>
                  <a:pt x="144777" y="13715"/>
                </a:lnTo>
                <a:lnTo>
                  <a:pt x="217167" y="3857"/>
                </a:lnTo>
                <a:lnTo>
                  <a:pt x="289557" y="0"/>
                </a:lnTo>
                <a:lnTo>
                  <a:pt x="361947" y="1285"/>
                </a:lnTo>
                <a:lnTo>
                  <a:pt x="434337" y="6857"/>
                </a:lnTo>
                <a:lnTo>
                  <a:pt x="506727" y="15859"/>
                </a:lnTo>
                <a:lnTo>
                  <a:pt x="579118" y="27431"/>
                </a:lnTo>
                <a:lnTo>
                  <a:pt x="651509" y="40719"/>
                </a:lnTo>
                <a:lnTo>
                  <a:pt x="723899" y="54863"/>
                </a:lnTo>
                <a:lnTo>
                  <a:pt x="796290" y="69008"/>
                </a:lnTo>
                <a:lnTo>
                  <a:pt x="868681" y="82295"/>
                </a:lnTo>
                <a:lnTo>
                  <a:pt x="941072" y="93868"/>
                </a:lnTo>
                <a:lnTo>
                  <a:pt x="1013462" y="102869"/>
                </a:lnTo>
                <a:lnTo>
                  <a:pt x="1085852" y="108442"/>
                </a:lnTo>
                <a:lnTo>
                  <a:pt x="1158242" y="109727"/>
                </a:lnTo>
                <a:lnTo>
                  <a:pt x="1230632" y="105870"/>
                </a:lnTo>
                <a:lnTo>
                  <a:pt x="1303022" y="96011"/>
                </a:lnTo>
                <a:lnTo>
                  <a:pt x="1375411" y="79295"/>
                </a:lnTo>
                <a:lnTo>
                  <a:pt x="1447799" y="54863"/>
                </a:lnTo>
                <a:lnTo>
                  <a:pt x="1447799" y="397763"/>
                </a:lnTo>
                <a:lnTo>
                  <a:pt x="1375411" y="422195"/>
                </a:lnTo>
                <a:lnTo>
                  <a:pt x="1303022" y="438912"/>
                </a:lnTo>
                <a:lnTo>
                  <a:pt x="1230632" y="448770"/>
                </a:lnTo>
                <a:lnTo>
                  <a:pt x="1158242" y="452628"/>
                </a:lnTo>
                <a:lnTo>
                  <a:pt x="1085852" y="451342"/>
                </a:lnTo>
                <a:lnTo>
                  <a:pt x="1013462" y="445770"/>
                </a:lnTo>
                <a:lnTo>
                  <a:pt x="941072" y="436769"/>
                </a:lnTo>
                <a:lnTo>
                  <a:pt x="868681" y="425196"/>
                </a:lnTo>
                <a:lnTo>
                  <a:pt x="796290" y="411908"/>
                </a:lnTo>
                <a:lnTo>
                  <a:pt x="723899" y="397764"/>
                </a:lnTo>
                <a:lnTo>
                  <a:pt x="651509" y="383619"/>
                </a:lnTo>
                <a:lnTo>
                  <a:pt x="579118" y="370332"/>
                </a:lnTo>
                <a:lnTo>
                  <a:pt x="506727" y="358759"/>
                </a:lnTo>
                <a:lnTo>
                  <a:pt x="434337" y="349758"/>
                </a:lnTo>
                <a:lnTo>
                  <a:pt x="361947" y="344185"/>
                </a:lnTo>
                <a:lnTo>
                  <a:pt x="289557" y="342900"/>
                </a:lnTo>
                <a:lnTo>
                  <a:pt x="217167" y="346757"/>
                </a:lnTo>
                <a:lnTo>
                  <a:pt x="144777" y="356616"/>
                </a:lnTo>
                <a:lnTo>
                  <a:pt x="72388" y="373332"/>
                </a:lnTo>
                <a:lnTo>
                  <a:pt x="0" y="397763"/>
                </a:lnTo>
                <a:lnTo>
                  <a:pt x="0" y="5486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065016" y="6197218"/>
            <a:ext cx="8807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pPr marL="102870">
                <a:lnSpc>
                  <a:spcPct val="100000"/>
                </a:lnSpc>
              </a:pPr>
              <a:t>9</a:t>
            </a:fld>
            <a:endParaRPr spc="-10" dirty="0"/>
          </a:p>
        </p:txBody>
      </p:sp>
      <p:sp>
        <p:nvSpPr>
          <p:cNvPr id="97" name="TextBox 96"/>
          <p:cNvSpPr txBox="1"/>
          <p:nvPr/>
        </p:nvSpPr>
        <p:spPr>
          <a:xfrm>
            <a:off x="4191000" y="403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Prioritized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1316</Words>
  <Application>Microsoft Office PowerPoint</Application>
  <PresentationFormat>On-screen Show (4:3)</PresentationFormat>
  <Paragraphs>611</Paragraphs>
  <Slides>45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SINCERE THANKS TO:</vt:lpstr>
      <vt:lpstr>PROJECT STATUS</vt:lpstr>
      <vt:lpstr>Motivation  </vt:lpstr>
      <vt:lpstr>Previous Scheduling Algorithms are Biased</vt:lpstr>
      <vt:lpstr>Why did Previous Algorithms Fail?  </vt:lpstr>
      <vt:lpstr>Insight: Achieving Best of Both Worlds</vt:lpstr>
      <vt:lpstr>Outline</vt:lpstr>
      <vt:lpstr>Overview: Thread Cluster Memory Scheduling</vt:lpstr>
      <vt:lpstr>Outline</vt:lpstr>
      <vt:lpstr>TCM Outline</vt:lpstr>
      <vt:lpstr>Clustering Threads  </vt:lpstr>
      <vt:lpstr>TCM Outline</vt:lpstr>
      <vt:lpstr>Prioritization Between Clusters  </vt:lpstr>
      <vt:lpstr>TCM Outline</vt:lpstr>
      <vt:lpstr>Non-Intensive Cluster  </vt:lpstr>
      <vt:lpstr>TCM Outline</vt:lpstr>
      <vt:lpstr>Intensive Cluster  </vt:lpstr>
      <vt:lpstr>Case Study: A Tale of Two Threads  </vt:lpstr>
      <vt:lpstr>Why are Threads Different?  </vt:lpstr>
      <vt:lpstr>Why are Threads Different?  </vt:lpstr>
      <vt:lpstr>Why are Threads Different?  </vt:lpstr>
      <vt:lpstr>Why are Threads Different?  </vt:lpstr>
      <vt:lpstr>TCM Outline</vt:lpstr>
      <vt:lpstr>Niceness  </vt:lpstr>
      <vt:lpstr>Shuffling: Round-Robin vs. Niceness-Aware</vt:lpstr>
      <vt:lpstr>Shuffling: Round-Robin vs. Niceness-Aware</vt:lpstr>
      <vt:lpstr>Shuffling: Round-Robin vs. Niceness-Aware</vt:lpstr>
      <vt:lpstr>Shuffling: Round-Robin vs. Niceness-Aware</vt:lpstr>
      <vt:lpstr>Shuffling: Round-Robin vs. Niceness-Aware</vt:lpstr>
      <vt:lpstr>Shuffling: Round-Robin vs. Niceness-Aware</vt:lpstr>
      <vt:lpstr>TCM Outline</vt:lpstr>
      <vt:lpstr>Outline</vt:lpstr>
      <vt:lpstr>Quantum-Based Operation  </vt:lpstr>
      <vt:lpstr>TCM Scheduling Algorithm  </vt:lpstr>
      <vt:lpstr>Implementation Costs  </vt:lpstr>
      <vt:lpstr>Outline</vt:lpstr>
      <vt:lpstr>Previous Work  </vt:lpstr>
      <vt:lpstr>Results: Fairness vs. Throughput  </vt:lpstr>
      <vt:lpstr>Results: Fairness-Throughput Tradeoff</vt:lpstr>
      <vt:lpstr>Outline</vt:lpstr>
      <vt:lpstr>Conclusion  </vt:lpstr>
      <vt:lpstr>How TO IMPLEMENT THIS??</vt:lpstr>
      <vt:lpstr>WHAT is OUR ROLE?</vt:lpstr>
      <vt:lpstr>THANK YOU…..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LN</cp:lastModifiedBy>
  <cp:revision>40</cp:revision>
  <dcterms:created xsi:type="dcterms:W3CDTF">2017-03-15T02:18:31Z</dcterms:created>
  <dcterms:modified xsi:type="dcterms:W3CDTF">2017-03-25T00:39:26Z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2017-03-15T00:00:00Z</vt:filetime>
  </property>
  <property fmtid="{D5CDD505-2E9C-101B-9397-08002B2CF9AE}" pid="3" name="LastSaved">
    <vt:filetime>2017-03-15T00:00:00Z</vt:filetime>
  </property>
</Properties>
</file>