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69C3"/>
    <a:srgbClr val="F5A524"/>
    <a:srgbClr val="F0F2F4"/>
    <a:srgbClr val="45A19C"/>
    <a:srgbClr val="0A1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02" y="-9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9E9822-189D-5BA2-CCA3-130C0C143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EE1AED-9287-3734-378D-DE7A2008A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1487F4-31E5-D52F-18BE-7650A5B4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BCF-C204-4F3C-BB0B-FE0B8F23AF1C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C0BF93-5E55-A51A-65C5-14FCAA81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F9EA51-D4A1-0978-65D5-BDA5A502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ABB-134D-4870-A850-E53E87D2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94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1DA79-10D6-2AF7-8F15-AD8ADEC0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6B4E84-D8FD-1170-664D-3C1528319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19C48B-CB60-454E-52FE-B784EB09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BCF-C204-4F3C-BB0B-FE0B8F23AF1C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A963DB-2CFA-A6AB-3949-437C0F70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F86C0-952D-FCCB-4206-12C61474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ABB-134D-4870-A850-E53E87D2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B8C037-960F-1FDB-AC45-04DB21ABC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26B5E7-7B4E-B9E6-6906-247815F99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BFCD49-9F8F-9F96-DF07-5F88AEB0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BCF-C204-4F3C-BB0B-FE0B8F23AF1C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A7CEBC-5FBF-148C-669B-07CC8883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E479B-407A-22F9-78CB-AC4313D3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ABB-134D-4870-A850-E53E87D2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9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95C6AC-AD08-22A7-4608-D4391CE9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A64A8F-D3FB-D750-2984-45B4F388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F2B411-D388-EF3D-2AEF-9A84D536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BCF-C204-4F3C-BB0B-FE0B8F23AF1C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5AF76C-FD9D-3FB6-D64C-85FC1C37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0CF99-FBEC-FFF4-B512-DDDC68BC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ABB-134D-4870-A850-E53E87D2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55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D0C-1C62-CC8A-F5A0-DE74D475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369CA7-879B-D91D-3DFE-51EE49FF3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40E1FE-CCF1-3998-0B30-6356D60B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BCF-C204-4F3C-BB0B-FE0B8F23AF1C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44E465-0F25-75DC-4432-D80A462B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0D1DF6-4667-0816-D05D-9E623D3D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ABB-134D-4870-A850-E53E87D2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54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DA5AC-756A-4719-3483-79A4D67F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8CCEE6-D7C1-F1FF-9B19-0595B1C07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E00BA6-AC79-37AA-462F-51D97CF68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BF62B8-370D-0E0C-3EF2-5892C9A1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BCF-C204-4F3C-BB0B-FE0B8F23AF1C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8395EF-175B-71B8-F041-1C949BF6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ABFF89-9397-88D6-9AA8-890CD05B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ABB-134D-4870-A850-E53E87D2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15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D6F35-7838-ACB7-F4C1-1754053D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6EFE89-E5D5-000D-F72B-F110E3779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C526FE-6B8A-2B3C-F903-8012BAFA2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617610-7810-C44D-A12D-1A38CEBDA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6EAA27-94F1-711F-6BA7-EB4A2E966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D73B9DB-62F8-733A-1665-33998909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BCF-C204-4F3C-BB0B-FE0B8F23AF1C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592855-3A19-EE88-E314-E9FCB61F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35CBD5-0D11-F4EA-C4B3-FF1F9C02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ABB-134D-4870-A850-E53E87D2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68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42E65-FDD8-FC10-CBD0-4AC5B4E2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4ED0F7-BCC3-5371-9DA4-C437A1C1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BCF-C204-4F3C-BB0B-FE0B8F23AF1C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046240-0647-6367-7D5D-DBB22896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A60ED8-1E9F-882C-1D17-302D2D12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ABB-134D-4870-A850-E53E87D2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67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14A6ED-0C73-4A6F-DF37-A14BCAAD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BCF-C204-4F3C-BB0B-FE0B8F23AF1C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E785B0-1C20-F6A8-FF17-CAC62F77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EFFEF8-57C9-F33E-798F-8515BC98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ABB-134D-4870-A850-E53E87D2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64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603A1-D573-0475-F965-5D4B42FE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CE7EF0-F9B7-1B36-F60C-3177C9B9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2922B7-A29F-7225-82C9-A4CE5F75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CCF56-D643-F777-1416-D7CED539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BCF-C204-4F3C-BB0B-FE0B8F23AF1C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D6EBC0-A588-0DC4-A3FA-8C748934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B75BA5-D3EA-E584-4861-94E2B13E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ABB-134D-4870-A850-E53E87D2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9B861-7EE2-C009-6EE5-C682010C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2CAD52-D89D-F591-3339-A6C65324E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B9FA1C-59A0-3E36-E7D5-F7A73A27F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04A920-02D5-6859-9F2D-300DC244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BCF-C204-4F3C-BB0B-FE0B8F23AF1C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64675E-2723-AD44-F711-AE517735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74572F-C53F-3438-9AC2-A3C0644A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4ABB-134D-4870-A850-E53E87D2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2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225C79-C737-5B12-E860-1E8D08C6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8AC18-B740-5204-9023-E3AEC28B9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C0B038-BFD0-9275-364F-7B05D6CCB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3BCF-C204-4F3C-BB0B-FE0B8F23AF1C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078A33-3E10-1C29-0A7C-1A2EDEEEC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276DF9-4462-425A-564C-EE0A12AA8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4ABB-134D-4870-A850-E53E87D27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1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6D74CC4B-BC81-4CB3-BCC6-85089E66A061}"/>
              </a:ext>
            </a:extLst>
          </p:cNvPr>
          <p:cNvGrpSpPr/>
          <p:nvPr/>
        </p:nvGrpSpPr>
        <p:grpSpPr>
          <a:xfrm>
            <a:off x="553320" y="360072"/>
            <a:ext cx="10466039" cy="9720000"/>
            <a:chOff x="553320" y="360072"/>
            <a:chExt cx="10466039" cy="9720000"/>
          </a:xfrm>
        </p:grpSpPr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0856BD58-E8BE-7CAE-70A8-C2D1136506A3}"/>
                </a:ext>
              </a:extLst>
            </p:cNvPr>
            <p:cNvGrpSpPr/>
            <p:nvPr/>
          </p:nvGrpSpPr>
          <p:grpSpPr>
            <a:xfrm>
              <a:off x="553320" y="885078"/>
              <a:ext cx="3420000" cy="3420000"/>
              <a:chOff x="553320" y="885078"/>
              <a:chExt cx="3420000" cy="3420000"/>
            </a:xfrm>
          </p:grpSpPr>
          <p:sp>
            <p:nvSpPr>
              <p:cNvPr id="55" name="四角形: 角を丸くする 54">
                <a:extLst>
                  <a:ext uri="{FF2B5EF4-FFF2-40B4-BE49-F238E27FC236}">
                    <a16:creationId xmlns:a16="http://schemas.microsoft.com/office/drawing/2014/main" id="{6A6DB857-3BA8-14F3-ADFF-80734444074C}"/>
                  </a:ext>
                </a:extLst>
              </p:cNvPr>
              <p:cNvSpPr/>
              <p:nvPr/>
            </p:nvSpPr>
            <p:spPr>
              <a:xfrm>
                <a:off x="553320" y="885078"/>
                <a:ext cx="3420000" cy="3420000"/>
              </a:xfrm>
              <a:prstGeom prst="roundRect">
                <a:avLst>
                  <a:gd name="adj" fmla="val 12656"/>
                </a:avLst>
              </a:prstGeom>
              <a:solidFill>
                <a:srgbClr val="0A1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E666032C-8B99-EFAE-8768-5D6594A9AB95}"/>
                  </a:ext>
                </a:extLst>
              </p:cNvPr>
              <p:cNvSpPr/>
              <p:nvPr/>
            </p:nvSpPr>
            <p:spPr>
              <a:xfrm>
                <a:off x="643320" y="997938"/>
                <a:ext cx="3240000" cy="3240000"/>
              </a:xfrm>
              <a:prstGeom prst="ellipse">
                <a:avLst/>
              </a:prstGeom>
              <a:solidFill>
                <a:srgbClr val="45A19C"/>
              </a:solidFill>
              <a:ln w="63500">
                <a:solidFill>
                  <a:srgbClr val="0A1F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1596231-70AF-8B3D-7B53-823578B82405}"/>
                </a:ext>
              </a:extLst>
            </p:cNvPr>
            <p:cNvSpPr/>
            <p:nvPr/>
          </p:nvSpPr>
          <p:spPr>
            <a:xfrm>
              <a:off x="840740" y="1153160"/>
              <a:ext cx="157480" cy="160020"/>
            </a:xfrm>
            <a:prstGeom prst="ellipse">
              <a:avLst/>
            </a:prstGeom>
            <a:solidFill>
              <a:srgbClr val="F5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78D3794-0026-00FF-6694-E52AA7D1ECD9}"/>
                </a:ext>
              </a:extLst>
            </p:cNvPr>
            <p:cNvSpPr/>
            <p:nvPr/>
          </p:nvSpPr>
          <p:spPr>
            <a:xfrm>
              <a:off x="762000" y="1535058"/>
              <a:ext cx="157480" cy="160020"/>
            </a:xfrm>
            <a:prstGeom prst="ellipse">
              <a:avLst/>
            </a:prstGeom>
            <a:solidFill>
              <a:srgbClr val="F5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AFC0F44-2C3C-7B45-068F-01C803E32DC8}"/>
                </a:ext>
              </a:extLst>
            </p:cNvPr>
            <p:cNvSpPr/>
            <p:nvPr/>
          </p:nvSpPr>
          <p:spPr>
            <a:xfrm>
              <a:off x="3293320" y="1070821"/>
              <a:ext cx="157480" cy="160020"/>
            </a:xfrm>
            <a:prstGeom prst="ellipse">
              <a:avLst/>
            </a:prstGeom>
            <a:solidFill>
              <a:srgbClr val="F5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8B903F77-9CCE-20AA-D5FD-19091EF87E0F}"/>
                </a:ext>
              </a:extLst>
            </p:cNvPr>
            <p:cNvSpPr/>
            <p:nvPr/>
          </p:nvSpPr>
          <p:spPr>
            <a:xfrm>
              <a:off x="3523760" y="3738710"/>
              <a:ext cx="157480" cy="160020"/>
            </a:xfrm>
            <a:prstGeom prst="ellipse">
              <a:avLst/>
            </a:prstGeom>
            <a:solidFill>
              <a:srgbClr val="F5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9A509048-D2A5-76AE-2C81-F8E401BB6D7C}"/>
                </a:ext>
              </a:extLst>
            </p:cNvPr>
            <p:cNvSpPr/>
            <p:nvPr/>
          </p:nvSpPr>
          <p:spPr>
            <a:xfrm>
              <a:off x="783100" y="3658700"/>
              <a:ext cx="157480" cy="160020"/>
            </a:xfrm>
            <a:prstGeom prst="ellipse">
              <a:avLst/>
            </a:prstGeom>
            <a:solidFill>
              <a:srgbClr val="F5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弧 63">
              <a:extLst>
                <a:ext uri="{FF2B5EF4-FFF2-40B4-BE49-F238E27FC236}">
                  <a16:creationId xmlns:a16="http://schemas.microsoft.com/office/drawing/2014/main" id="{F7D90F9A-9607-3017-9D4A-6485EEFEF96C}"/>
                </a:ext>
              </a:extLst>
            </p:cNvPr>
            <p:cNvSpPr/>
            <p:nvPr/>
          </p:nvSpPr>
          <p:spPr>
            <a:xfrm>
              <a:off x="1289068" y="360072"/>
              <a:ext cx="9720000" cy="9720000"/>
            </a:xfrm>
            <a:prstGeom prst="arc">
              <a:avLst>
                <a:gd name="adj1" fmla="val 13177169"/>
                <a:gd name="adj2" fmla="val 13954767"/>
              </a:avLst>
            </a:prstGeom>
            <a:ln w="38100" cap="rnd">
              <a:solidFill>
                <a:srgbClr val="9B69C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>
              <a:extLst>
                <a:ext uri="{FF2B5EF4-FFF2-40B4-BE49-F238E27FC236}">
                  <a16:creationId xmlns:a16="http://schemas.microsoft.com/office/drawing/2014/main" id="{F33D6988-748D-8E3E-67B5-A2B45DBF71FF}"/>
                </a:ext>
              </a:extLst>
            </p:cNvPr>
            <p:cNvSpPr/>
            <p:nvPr/>
          </p:nvSpPr>
          <p:spPr>
            <a:xfrm>
              <a:off x="1299359" y="360072"/>
              <a:ext cx="9720000" cy="9720000"/>
            </a:xfrm>
            <a:prstGeom prst="arc">
              <a:avLst>
                <a:gd name="adj1" fmla="val 11697397"/>
                <a:gd name="adj2" fmla="val 12358551"/>
              </a:avLst>
            </a:prstGeom>
            <a:ln w="38100" cap="rnd">
              <a:solidFill>
                <a:srgbClr val="9B69C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262DA4D4-B69B-F71D-7F91-56A2B45B5178}"/>
                </a:ext>
              </a:extLst>
            </p:cNvPr>
            <p:cNvGrpSpPr/>
            <p:nvPr/>
          </p:nvGrpSpPr>
          <p:grpSpPr>
            <a:xfrm>
              <a:off x="1368215" y="1695078"/>
              <a:ext cx="1811655" cy="1883075"/>
              <a:chOff x="4892172" y="3119431"/>
              <a:chExt cx="1811655" cy="1883075"/>
            </a:xfrm>
          </p:grpSpPr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E347DFD7-7958-6E14-15D0-E85862306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4583" y="3119431"/>
                <a:ext cx="1558800" cy="900000"/>
              </a:xfrm>
              <a:prstGeom prst="line">
                <a:avLst/>
              </a:prstGeom>
              <a:ln w="127000" cap="rnd">
                <a:solidFill>
                  <a:srgbClr val="F0F2F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EDB5EE0-6DBB-7109-3DF7-373C1DF66508}"/>
                  </a:ext>
                </a:extLst>
              </p:cNvPr>
              <p:cNvCxnSpPr/>
              <p:nvPr/>
            </p:nvCxnSpPr>
            <p:spPr>
              <a:xfrm>
                <a:off x="5203681" y="4504350"/>
                <a:ext cx="313200" cy="180000"/>
              </a:xfrm>
              <a:prstGeom prst="line">
                <a:avLst/>
              </a:prstGeom>
              <a:ln w="127000" cap="rnd">
                <a:solidFill>
                  <a:srgbClr val="F0F2F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7F623E1B-F7DB-CFD8-5847-E7373A65E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329" y="4229100"/>
                <a:ext cx="0" cy="360000"/>
              </a:xfrm>
              <a:prstGeom prst="line">
                <a:avLst/>
              </a:prstGeom>
              <a:ln w="127000" cap="rnd">
                <a:solidFill>
                  <a:srgbClr val="F0F2F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8784D01A-D448-8451-1F37-34BB95C65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9209" y="3966210"/>
                <a:ext cx="0" cy="360000"/>
              </a:xfrm>
              <a:prstGeom prst="line">
                <a:avLst/>
              </a:prstGeom>
              <a:ln w="127000" cap="rnd">
                <a:solidFill>
                  <a:srgbClr val="F0F2F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5FDC45A7-2553-5F2B-6D46-56C249B5B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1734" y="3990975"/>
                <a:ext cx="0" cy="360000"/>
              </a:xfrm>
              <a:prstGeom prst="line">
                <a:avLst/>
              </a:prstGeom>
              <a:ln w="127000" cap="rnd">
                <a:solidFill>
                  <a:srgbClr val="F0F2F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47500F2D-CBF2-B160-AE28-6E5B425485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06438" y="3879531"/>
                <a:ext cx="313200" cy="180000"/>
              </a:xfrm>
              <a:prstGeom prst="line">
                <a:avLst/>
              </a:prstGeom>
              <a:ln w="127000" cap="rnd">
                <a:solidFill>
                  <a:srgbClr val="F0F2F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957B9C42-BE12-4BE4-A7E7-2786FF275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9778" y="4504350"/>
                <a:ext cx="313200" cy="180000"/>
              </a:xfrm>
              <a:prstGeom prst="line">
                <a:avLst/>
              </a:prstGeom>
              <a:ln w="127000" cap="rnd">
                <a:solidFill>
                  <a:srgbClr val="F0F2F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7D939F0-427D-53D3-B40E-3A40AFDE0D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9698" y="3569431"/>
                <a:ext cx="313200" cy="180000"/>
              </a:xfrm>
              <a:prstGeom prst="line">
                <a:avLst/>
              </a:prstGeom>
              <a:ln w="127000" cap="rnd">
                <a:solidFill>
                  <a:srgbClr val="F0F2F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46DE36A-F6AF-FC8C-DD39-B57A69960527}"/>
                  </a:ext>
                </a:extLst>
              </p:cNvPr>
              <p:cNvCxnSpPr/>
              <p:nvPr/>
            </p:nvCxnSpPr>
            <p:spPr>
              <a:xfrm>
                <a:off x="5265590" y="3879531"/>
                <a:ext cx="313200" cy="180000"/>
              </a:xfrm>
              <a:prstGeom prst="line">
                <a:avLst/>
              </a:prstGeom>
              <a:ln w="127000" cap="rnd">
                <a:solidFill>
                  <a:srgbClr val="F0F2F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C3840E24-ECF2-4276-D710-13E413ACC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2172" y="3151327"/>
                <a:ext cx="0" cy="728204"/>
              </a:xfrm>
              <a:prstGeom prst="line">
                <a:avLst/>
              </a:prstGeom>
              <a:ln w="127000" cap="rnd">
                <a:solidFill>
                  <a:srgbClr val="F0F2F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2BF5B33-A0E0-6286-FAF8-5A9DD4BDB4E8}"/>
                  </a:ext>
                </a:extLst>
              </p:cNvPr>
              <p:cNvCxnSpPr/>
              <p:nvPr/>
            </p:nvCxnSpPr>
            <p:spPr>
              <a:xfrm>
                <a:off x="6206917" y="4822506"/>
                <a:ext cx="313200" cy="180000"/>
              </a:xfrm>
              <a:prstGeom prst="line">
                <a:avLst/>
              </a:prstGeom>
              <a:ln w="127000" cap="rnd">
                <a:solidFill>
                  <a:srgbClr val="F0F2F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2C87A884-E6BF-3B4B-E768-648E43F91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083" y="4076857"/>
                <a:ext cx="47492" cy="30323"/>
              </a:xfrm>
              <a:prstGeom prst="line">
                <a:avLst/>
              </a:prstGeom>
              <a:ln w="127000" cap="rnd">
                <a:solidFill>
                  <a:srgbClr val="F0F2F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19AC1DE0-FDCC-0407-66B7-D0B9F661D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3827" y="4224998"/>
                <a:ext cx="0" cy="728204"/>
              </a:xfrm>
              <a:prstGeom prst="line">
                <a:avLst/>
              </a:prstGeom>
              <a:ln w="127000" cap="rnd">
                <a:solidFill>
                  <a:srgbClr val="F0F2F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670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竹内 海士</dc:creator>
  <cp:lastModifiedBy>竹内 海士</cp:lastModifiedBy>
  <cp:revision>1</cp:revision>
  <dcterms:created xsi:type="dcterms:W3CDTF">2023-03-30T16:58:56Z</dcterms:created>
  <dcterms:modified xsi:type="dcterms:W3CDTF">2023-03-30T18:02:19Z</dcterms:modified>
</cp:coreProperties>
</file>