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8" r:id="rId5"/>
    <p:sldId id="256" r:id="rId6"/>
    <p:sldId id="257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1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3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6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4A215-EF39-482E-B47F-99D23210E86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35AC-6588-4A70-8A9C-A73BF619C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hyperlink" Target="http://www.lostgarden.com/2007/05/dancs-miraculously-flexible-ga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bmp"/><Relationship Id="rId4" Type="http://schemas.openxmlformats.org/officeDocument/2006/relationships/image" Target="../media/image6.b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</a:t>
            </a:r>
            <a:r>
              <a:rPr lang="zh-CN" altLang="en-US" dirty="0" smtClean="0"/>
              <a:t>中操作的应用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1.above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beside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overlay</a:t>
            </a:r>
            <a:r>
              <a:rPr lang="zh-CN" altLang="en-US" dirty="0" smtClean="0"/>
              <a:t>的基本应用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(beside/align "bottom"</a:t>
            </a:r>
          </a:p>
          <a:p>
            <a:pPr marL="0" indent="0">
              <a:buNone/>
            </a:pPr>
            <a:r>
              <a:rPr lang="en-US" altLang="zh-CN" dirty="0" smtClean="0"/>
              <a:t>              (triangle 40 "solid" "red")</a:t>
            </a:r>
          </a:p>
          <a:p>
            <a:pPr marL="0" indent="0">
              <a:buNone/>
            </a:pPr>
            <a:r>
              <a:rPr lang="en-US" altLang="zh-CN" dirty="0" smtClean="0"/>
              <a:t>              (triangle 30 "solid" "red"))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(define </a:t>
            </a:r>
            <a:r>
              <a:rPr lang="en-US" altLang="zh-CN" dirty="0" err="1" smtClean="0"/>
              <a:t>victorian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(above (beside/align "bottom"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(triangle 40 "solid" "red")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(triangle 30 "solid" "red"))</a:t>
            </a:r>
          </a:p>
          <a:p>
            <a:pPr marL="0" indent="0">
              <a:buNone/>
            </a:pPr>
            <a:r>
              <a:rPr lang="en-US" altLang="zh-CN" dirty="0" smtClean="0"/>
              <a:t>         (rectangle 70 40 "solid" "black")))</a:t>
            </a:r>
          </a:p>
          <a:p>
            <a:pPr marL="0" indent="0">
              <a:buNone/>
            </a:pPr>
            <a:r>
              <a:rPr lang="en-US" altLang="zh-CN" dirty="0" smtClean="0"/>
              <a:t>(define door (rectangle 15 25 "solid" "brown"))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47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1852" y="773722"/>
            <a:ext cx="75121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应用基本操作自定义新操作：</a:t>
            </a:r>
            <a:endParaRPr lang="en-US" altLang="zh-CN" dirty="0" smtClean="0"/>
          </a:p>
          <a:p>
            <a:r>
              <a:rPr lang="zh-CN" altLang="en-US" dirty="0" smtClean="0"/>
              <a:t>(define (vertical-align imgs)</a:t>
            </a:r>
          </a:p>
          <a:p>
            <a:r>
              <a:rPr lang="zh-CN" altLang="en-US" dirty="0" smtClean="0"/>
              <a:t>  (cond [(empty? (rest imgs))(first imgs)]</a:t>
            </a:r>
          </a:p>
          <a:p>
            <a:r>
              <a:rPr lang="zh-CN" altLang="en-US" dirty="0" smtClean="0"/>
              <a:t>        [else (underlay/xy (first imgs)</a:t>
            </a:r>
          </a:p>
          <a:p>
            <a:r>
              <a:rPr lang="zh-CN" altLang="en-US" dirty="0" smtClean="0"/>
              <a:t>                           0 80</a:t>
            </a:r>
          </a:p>
          <a:p>
            <a:r>
              <a:rPr lang="zh-CN" altLang="en-US" dirty="0" smtClean="0"/>
              <a:t>                           (vertical-align (rest imgs)))]))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(define (horizon-align imgs)</a:t>
            </a:r>
          </a:p>
          <a:p>
            <a:r>
              <a:rPr lang="zh-CN" altLang="en-US" dirty="0" smtClean="0"/>
              <a:t>  (cond [(empty? (rest imgs))(first imgs)]</a:t>
            </a:r>
          </a:p>
          <a:p>
            <a:r>
              <a:rPr lang="zh-CN" altLang="en-US" dirty="0" smtClean="0"/>
              <a:t>        [else (overlay/xy (first imgs)</a:t>
            </a:r>
          </a:p>
          <a:p>
            <a:r>
              <a:rPr lang="zh-CN" altLang="en-US" dirty="0" smtClean="0"/>
              <a:t>                           100 0</a:t>
            </a:r>
          </a:p>
          <a:p>
            <a:r>
              <a:rPr lang="zh-CN" altLang="en-US" dirty="0" smtClean="0"/>
              <a:t>                           (horizon-align (rest imgs)))]))</a:t>
            </a:r>
          </a:p>
          <a:p>
            <a:r>
              <a:rPr lang="zh-CN" altLang="en-US" dirty="0" smtClean="0"/>
              <a:t>(define (put/xy x y img1 img2)</a:t>
            </a:r>
          </a:p>
          <a:p>
            <a:r>
              <a:rPr lang="zh-CN" altLang="en-US" dirty="0" smtClean="0"/>
              <a:t>  (overlay/xy img1</a:t>
            </a:r>
          </a:p>
          <a:p>
            <a:r>
              <a:rPr lang="zh-CN" altLang="en-US" dirty="0" smtClean="0"/>
              <a:t>              (- 0 (* 100 x)) (+ 40(* 80 (- 0 y)))</a:t>
            </a:r>
          </a:p>
          <a:p>
            <a:r>
              <a:rPr lang="zh-CN" altLang="en-US" dirty="0" smtClean="0"/>
              <a:t>              img2))</a:t>
            </a:r>
          </a:p>
          <a:p>
            <a:r>
              <a:rPr lang="zh-CN" altLang="en-US" dirty="0" smtClean="0"/>
              <a:t>(define (stack/xy x y new old)</a:t>
            </a:r>
          </a:p>
          <a:p>
            <a:r>
              <a:rPr lang="zh-CN" altLang="en-US" dirty="0" smtClean="0"/>
              <a:t>  (overlay/xy new</a:t>
            </a:r>
          </a:p>
          <a:p>
            <a:r>
              <a:rPr lang="zh-CN" altLang="en-US" dirty="0" smtClean="0"/>
              <a:t>              (- 0 (* 100 x))(* 80 (- 1 y))</a:t>
            </a:r>
          </a:p>
          <a:p>
            <a:r>
              <a:rPr lang="zh-CN" altLang="en-US" dirty="0" smtClean="0"/>
              <a:t>              old))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1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71" y="117775"/>
            <a:ext cx="6058413" cy="59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2060" y="881718"/>
            <a:ext cx="8702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(overlay/align "center" "bottom" door victorian)</a:t>
            </a:r>
          </a:p>
          <a:p>
            <a:r>
              <a:rPr lang="zh-CN" altLang="en-US" sz="2000" dirty="0" smtClean="0"/>
              <a:t>(define door-with-knob</a:t>
            </a:r>
          </a:p>
          <a:p>
            <a:r>
              <a:rPr lang="zh-CN" altLang="en-US" sz="2000" dirty="0" smtClean="0"/>
              <a:t>  (overlay/align "right" "center" (circle 3 "solid" "yellow")</a:t>
            </a:r>
          </a:p>
          <a:p>
            <a:r>
              <a:rPr lang="zh-CN" altLang="en-US" sz="2000" dirty="0" smtClean="0"/>
              <a:t>                 door))</a:t>
            </a:r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(define house(overlay/align "center" "bottom" door-with-knob victorian))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2" y="3262276"/>
            <a:ext cx="2805845" cy="30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r>
              <a:rPr lang="en-US" altLang="zh-CN" dirty="0" smtClean="0"/>
              <a:t>2.above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beside</a:t>
            </a:r>
            <a:r>
              <a:rPr lang="zh-CN" altLang="en-US" dirty="0" smtClean="0"/>
              <a:t>迭代产生的效果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(define (</a:t>
            </a:r>
            <a:r>
              <a:rPr lang="en-US" altLang="zh-CN" dirty="0" err="1" smtClean="0"/>
              <a:t>koch</a:t>
            </a:r>
            <a:r>
              <a:rPr lang="en-US" altLang="zh-CN" dirty="0" smtClean="0"/>
              <a:t>-curve n)</a:t>
            </a:r>
          </a:p>
          <a:p>
            <a:pPr marL="0" indent="0">
              <a:buNone/>
            </a:pPr>
            <a:r>
              <a:rPr lang="en-US" altLang="zh-CN" dirty="0" smtClean="0"/>
              <a:t>    (</a:t>
            </a:r>
            <a:r>
              <a:rPr lang="en-US" altLang="zh-CN" dirty="0" err="1" smtClean="0"/>
              <a:t>cond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[(zero? n) (square 1 "solid" "black")]</a:t>
            </a:r>
          </a:p>
          <a:p>
            <a:pPr marL="0" indent="0">
              <a:buNone/>
            </a:pPr>
            <a:r>
              <a:rPr lang="en-US" altLang="zh-CN" dirty="0" smtClean="0"/>
              <a:t>      [else</a:t>
            </a:r>
          </a:p>
          <a:p>
            <a:pPr marL="0" indent="0">
              <a:buNone/>
            </a:pPr>
            <a:r>
              <a:rPr lang="en-US" altLang="zh-CN" dirty="0" smtClean="0"/>
              <a:t>       (local [(define smaller (</a:t>
            </a:r>
            <a:r>
              <a:rPr lang="en-US" altLang="zh-CN" dirty="0" err="1" smtClean="0"/>
              <a:t>koch</a:t>
            </a:r>
            <a:r>
              <a:rPr lang="en-US" altLang="zh-CN" dirty="0" smtClean="0"/>
              <a:t>-curve (- n 1)))]</a:t>
            </a:r>
          </a:p>
          <a:p>
            <a:pPr marL="0" indent="0">
              <a:buNone/>
            </a:pPr>
            <a:r>
              <a:rPr lang="en-US" altLang="zh-CN" dirty="0" smtClean="0"/>
              <a:t>         (beside/align "bottom"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smaller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(rotate 60 smaller)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(rotate -60 smaller)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smaller))]))</a:t>
            </a:r>
          </a:p>
        </p:txBody>
      </p:sp>
    </p:spTree>
    <p:extLst>
      <p:ext uri="{BB962C8B-B14F-4D97-AF65-F5344CB8AC3E}">
        <p14:creationId xmlns:p14="http://schemas.microsoft.com/office/powerpoint/2010/main" val="30146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9015" y="1506974"/>
            <a:ext cx="2109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(koch-curve 5)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24" y="3536293"/>
            <a:ext cx="5635621" cy="16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旋转、迭代、颜色透明度的结合</a:t>
            </a:r>
            <a:endParaRPr lang="en-US" altLang="zh-CN" dirty="0" smtClean="0"/>
          </a:p>
          <a:p>
            <a:r>
              <a:rPr lang="zh-CN" altLang="en-US" dirty="0" smtClean="0"/>
              <a:t>定义函数</a:t>
            </a:r>
            <a:r>
              <a:rPr lang="en-US" altLang="zh-CN" dirty="0" smtClean="0"/>
              <a:t>spin-</a:t>
            </a:r>
            <a:r>
              <a:rPr lang="en-US" altLang="zh-CN" dirty="0" err="1" smtClean="0"/>
              <a:t>alot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(define (spin-</a:t>
            </a:r>
            <a:r>
              <a:rPr lang="en-US" altLang="zh-CN" dirty="0" err="1" smtClean="0"/>
              <a:t>alot</a:t>
            </a:r>
            <a:r>
              <a:rPr lang="en-US" altLang="zh-CN" dirty="0" smtClean="0"/>
              <a:t> t)</a:t>
            </a:r>
          </a:p>
          <a:p>
            <a:r>
              <a:rPr lang="en-US" altLang="zh-CN" dirty="0" smtClean="0"/>
              <a:t>    (local [(define (spin-more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θ)</a:t>
            </a:r>
          </a:p>
          <a:p>
            <a:r>
              <a:rPr lang="en-US" altLang="zh-CN" dirty="0" smtClean="0"/>
              <a:t>              (</a:t>
            </a:r>
            <a:r>
              <a:rPr lang="en-US" altLang="zh-CN" dirty="0" err="1" smtClean="0"/>
              <a:t>cond</a:t>
            </a:r>
            <a:endParaRPr lang="en-US" altLang="zh-CN" dirty="0" smtClean="0"/>
          </a:p>
          <a:p>
            <a:r>
              <a:rPr lang="en-US" altLang="zh-CN" dirty="0" smtClean="0"/>
              <a:t>                [(= θ 360)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               [else</a:t>
            </a:r>
          </a:p>
          <a:p>
            <a:r>
              <a:rPr lang="en-US" altLang="zh-CN" dirty="0" smtClean="0"/>
              <a:t>                 (spin-more (overlay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(rotate θ t))</a:t>
            </a:r>
          </a:p>
          <a:p>
            <a:r>
              <a:rPr lang="en-US" altLang="zh-CN" dirty="0" smtClean="0"/>
              <a:t>                            (+ θ 1))]))]</a:t>
            </a:r>
          </a:p>
          <a:p>
            <a:r>
              <a:rPr lang="en-US" altLang="zh-CN" dirty="0" smtClean="0"/>
              <a:t>      (spin-more t 0)))</a:t>
            </a:r>
          </a:p>
        </p:txBody>
      </p:sp>
    </p:spTree>
    <p:extLst>
      <p:ext uri="{BB962C8B-B14F-4D97-AF65-F5344CB8AC3E}">
        <p14:creationId xmlns:p14="http://schemas.microsoft.com/office/powerpoint/2010/main" val="13243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7280" y="800100"/>
            <a:ext cx="8046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(spin-</a:t>
            </a:r>
            <a:r>
              <a:rPr lang="en-US" altLang="zh-CN" dirty="0" err="1" smtClean="0"/>
              <a:t>alot</a:t>
            </a:r>
            <a:r>
              <a:rPr lang="en-US" altLang="zh-CN" dirty="0" smtClean="0"/>
              <a:t> (isosceles-triangle 120 30 "solid" (color 0 0 255 1)))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(rectangle 120 30 "solid" (color 0 0 255 1)))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30" y="653415"/>
            <a:ext cx="2948940" cy="2948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20" y="3755767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个有趣的库</a:t>
            </a:r>
            <a:r>
              <a:rPr lang="en-US" altLang="zh-CN" dirty="0" smtClean="0">
                <a:sym typeface="Wingdings" panose="05000000000000000000" pitchFamily="2" charset="2"/>
              </a:rPr>
              <a:t>(require 2htdp/</a:t>
            </a:r>
            <a:r>
              <a:rPr lang="en-US" altLang="zh-CN" dirty="0" err="1" smtClean="0">
                <a:sym typeface="Wingdings" panose="05000000000000000000" pitchFamily="2" charset="2"/>
              </a:rPr>
              <a:t>planetcute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http://www.lostgarden.com/2007/05/dancs-miraculously-flexible-game.html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planetcute</a:t>
            </a:r>
            <a:r>
              <a:rPr lang="zh-CN" altLang="en-US" dirty="0" smtClean="0"/>
              <a:t>的网站）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0" y="2542020"/>
            <a:ext cx="1840890" cy="3116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76" y="2220482"/>
            <a:ext cx="2220718" cy="3759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24" y="2700327"/>
            <a:ext cx="1747387" cy="29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的基本操作构建</a:t>
            </a:r>
            <a:r>
              <a:rPr lang="en-US" altLang="zh-CN" dirty="0" err="1" smtClean="0"/>
              <a:t>planetcute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定义新操作：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(define (stack </a:t>
            </a:r>
            <a:r>
              <a:rPr lang="en-US" altLang="zh-CN" dirty="0" err="1" smtClean="0"/>
              <a:t>imgs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(</a:t>
            </a:r>
            <a:r>
              <a:rPr lang="en-US" altLang="zh-CN" dirty="0" err="1" smtClean="0"/>
              <a:t>cond</a:t>
            </a:r>
            <a:r>
              <a:rPr lang="en-US" altLang="zh-CN" dirty="0" smtClean="0"/>
              <a:t> [(empty? (rest </a:t>
            </a:r>
            <a:r>
              <a:rPr lang="en-US" altLang="zh-CN" dirty="0" err="1" smtClean="0"/>
              <a:t>imgs</a:t>
            </a:r>
            <a:r>
              <a:rPr lang="en-US" altLang="zh-CN" dirty="0" smtClean="0"/>
              <a:t>))(first </a:t>
            </a:r>
            <a:r>
              <a:rPr lang="en-US" altLang="zh-CN" dirty="0" err="1" smtClean="0"/>
              <a:t>imgs</a:t>
            </a:r>
            <a:r>
              <a:rPr lang="en-US" altLang="zh-CN" dirty="0" smtClean="0"/>
              <a:t>)]</a:t>
            </a:r>
          </a:p>
          <a:p>
            <a:pPr marL="0" indent="0">
              <a:buNone/>
            </a:pPr>
            <a:r>
              <a:rPr lang="en-US" altLang="zh-CN" dirty="0" smtClean="0"/>
              <a:t>        [else (overlay/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 (first </a:t>
            </a:r>
            <a:r>
              <a:rPr lang="en-US" altLang="zh-CN" dirty="0" err="1" smtClean="0"/>
              <a:t>imgs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0 40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(stack (rest </a:t>
            </a:r>
            <a:r>
              <a:rPr lang="en-US" altLang="zh-CN" dirty="0" err="1" smtClean="0"/>
              <a:t>imgs</a:t>
            </a:r>
            <a:r>
              <a:rPr lang="en-US" altLang="zh-CN" dirty="0" smtClean="0"/>
              <a:t>)))]))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7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的基本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beside</a:t>
            </a:r>
            <a:r>
              <a:rPr lang="zh-CN" altLang="en-US" dirty="0" smtClean="0"/>
              <a:t>等基本操作构建的场景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(beside/align</a:t>
            </a:r>
          </a:p>
          <a:p>
            <a:pPr marL="0" indent="0">
              <a:buNone/>
            </a:pPr>
            <a:r>
              <a:rPr lang="en-US" altLang="zh-CN" sz="2000" dirty="0" smtClean="0"/>
              <a:t> "bottom"</a:t>
            </a:r>
          </a:p>
          <a:p>
            <a:pPr marL="0" indent="0">
              <a:buNone/>
            </a:pPr>
            <a:r>
              <a:rPr lang="en-US" altLang="zh-CN" sz="2000" dirty="0" smtClean="0"/>
              <a:t> (stack (list wall-block-tall stone-block))</a:t>
            </a:r>
          </a:p>
          <a:p>
            <a:pPr marL="0" indent="0">
              <a:buNone/>
            </a:pPr>
            <a:r>
              <a:rPr lang="en-US" altLang="zh-CN" sz="2000" dirty="0" smtClean="0"/>
              <a:t> (stack (list character-cat-girl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stone-block </a:t>
            </a:r>
            <a:r>
              <a:rPr lang="en-US" altLang="zh-CN" sz="2000" dirty="0" err="1" smtClean="0"/>
              <a:t>stone-block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    stone-block stone-block))</a:t>
            </a:r>
          </a:p>
          <a:p>
            <a:pPr marL="0" indent="0">
              <a:buNone/>
            </a:pPr>
            <a:r>
              <a:rPr lang="en-US" altLang="zh-CN" sz="2000" dirty="0" smtClean="0"/>
              <a:t> water-block</a:t>
            </a:r>
          </a:p>
          <a:p>
            <a:pPr marL="0" indent="0">
              <a:buNone/>
            </a:pPr>
            <a:r>
              <a:rPr lang="en-US" altLang="zh-CN" sz="2000" dirty="0" smtClean="0"/>
              <a:t> (stack (list grass-block dirt-block))</a:t>
            </a:r>
          </a:p>
          <a:p>
            <a:pPr marL="0" indent="0">
              <a:buNone/>
            </a:pPr>
            <a:r>
              <a:rPr lang="en-US" altLang="zh-CN" sz="2000" dirty="0" smtClean="0"/>
              <a:t> (stack (list grass-block dirt-block dirt-block)))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5" y="1800481"/>
            <a:ext cx="48101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9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622</Words>
  <Application>Microsoft Office PowerPoint</Application>
  <PresentationFormat>宽屏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Image中操作的应用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一个有趣的库(require 2htdp/planetcute)</vt:lpstr>
      <vt:lpstr>应用image的基本操作构建planetcute场景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Image中操作的应用</dc:title>
  <dc:creator>伏贵荣</dc:creator>
  <cp:lastModifiedBy>伏贵荣</cp:lastModifiedBy>
  <cp:revision>4</cp:revision>
  <dcterms:created xsi:type="dcterms:W3CDTF">2017-05-09T09:04:23Z</dcterms:created>
  <dcterms:modified xsi:type="dcterms:W3CDTF">2017-05-09T09:38:12Z</dcterms:modified>
</cp:coreProperties>
</file>