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72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C108-CBDD-4CD3-BC8C-5C6A120D4C08}" type="datetimeFigureOut">
              <a:rPr lang="en-US" smtClean="0"/>
              <a:t>2015-11-17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B252-1BF4-4C8A-BC7F-36A0D206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anbecker.info/games/melee/MeleeBo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154">
            <a:off x="2108706" y="-12228"/>
            <a:ext cx="4926589" cy="842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1143000" y="-1676400"/>
            <a:ext cx="0" cy="784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143000" y="-1676400"/>
            <a:ext cx="693420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6559" y="2801644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2157" y="1794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50914" y="1828800"/>
            <a:ext cx="3016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9671" y="1862959"/>
            <a:ext cx="3016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1514" y="189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43382" y="1931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45250" y="1886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7118" y="1841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8986" y="1844562"/>
            <a:ext cx="3016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0854" y="1847189"/>
            <a:ext cx="3016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36956" y="1849816"/>
            <a:ext cx="3016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23058" y="1852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9160" y="185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95262" y="1857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1364" y="1860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67466" y="1862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 Fuhrman</dc:creator>
  <cp:lastModifiedBy>Cris Fuhrman</cp:lastModifiedBy>
  <cp:revision>5</cp:revision>
  <dcterms:created xsi:type="dcterms:W3CDTF">2015-11-17T15:13:18Z</dcterms:created>
  <dcterms:modified xsi:type="dcterms:W3CDTF">2015-11-17T16:29:23Z</dcterms:modified>
</cp:coreProperties>
</file>