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8" r:id="rId2"/>
    <p:sldId id="257" r:id="rId3"/>
    <p:sldId id="256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8" autoAdjust="0"/>
    <p:restoredTop sz="94660"/>
  </p:normalViewPr>
  <p:slideViewPr>
    <p:cSldViewPr snapToGrid="0">
      <p:cViewPr varScale="1">
        <p:scale>
          <a:sx n="96" d="100"/>
          <a:sy n="96" d="100"/>
        </p:scale>
        <p:origin x="84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F5794-4330-4B80-B44A-3640436A6A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A56EAF-1A8E-445F-B212-184D14727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442E89-4619-4033-8521-B027CCF7C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093E9-3DE8-4D6E-AB39-97BECE1E09D6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BD128-2580-482D-AAA5-2C3A0441D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A64BF-F3C9-4FDF-969C-7F7C4019F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6A9C9-1B59-4840-8E00-26EFCCE4E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869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1B6D0-4C39-4B06-9DDF-FCA02109C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39D59B-CAE3-4AA9-BA23-0083979374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4760B-DDE4-4227-B029-EC81A0DE1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093E9-3DE8-4D6E-AB39-97BECE1E09D6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C6B2B-8DDC-4503-BAAD-0B6D3725E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242F9-8677-4F9E-AFE3-6D55E6402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6A9C9-1B59-4840-8E00-26EFCCE4E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915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B76F8D-7C6F-4513-9FAA-16606958D4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4482B7-4411-46DA-BCC5-C0CC1E64C2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D6077-B3DC-40DA-8A7D-9CD7FA32F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093E9-3DE8-4D6E-AB39-97BECE1E09D6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978D1-8F51-402D-9C6E-F0862C99C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1EE4A-4028-4020-A397-2124AA0A6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6A9C9-1B59-4840-8E00-26EFCCE4E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177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284BA-8882-4CFF-AE87-28AB1CC77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7D6FB-DAC4-4970-87E3-2A5A88E98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4FC5F-B552-47D1-BCE7-F258F0AB6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093E9-3DE8-4D6E-AB39-97BECE1E09D6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D13FB-5D4D-4403-B814-BD8DED638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6595C-BD28-4A33-9919-6673CF816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6A9C9-1B59-4840-8E00-26EFCCE4E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708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16BDC-D28F-4D89-941F-877AD65A6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1DE959-A305-4CC7-9CC4-B33318BA7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85765-E1B6-4D94-A303-DCFA0B2CC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093E9-3DE8-4D6E-AB39-97BECE1E09D6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47FFC-554D-4BBC-974E-D09D3F82D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FB0EE3-7DCB-496F-B410-16A463146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6A9C9-1B59-4840-8E00-26EFCCE4E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043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82DC2-870B-488D-99B8-370D28EE9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A1A6C-A5EF-4911-BAFA-1E7818A1E3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A1FC1-E970-4DB6-8541-A8971B47DB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06DEF0-2F68-4825-8CAD-D4FD7CFA7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093E9-3DE8-4D6E-AB39-97BECE1E09D6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7BBF55-FF4E-466E-A1AD-D0BD8A68E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030A0D-FE98-4381-B383-F8B706F58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6A9C9-1B59-4840-8E00-26EFCCE4E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189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CDFB5-B9BC-432E-9AC3-EF0F44AB8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DD3712-5A5D-4F09-A8BE-2C9E4E2EF3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18F7B2-D79E-43C6-AB32-8FEB2668FF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0BB04E-469A-47F1-97C1-6D4BF2B7E2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86151C-8509-4C75-8F29-5EADC49A32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D0708A-3083-4421-9CA3-7F2B22A52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093E9-3DE8-4D6E-AB39-97BECE1E09D6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DEEDC6-32D5-41BA-9182-254EB7E55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7E6CFB-ED98-4E06-9701-75C3EBC94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6A9C9-1B59-4840-8E00-26EFCCE4E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383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C16A2-0D6A-4200-959B-C19BB936A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9F3F68-8276-42E7-827B-EF584B343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093E9-3DE8-4D6E-AB39-97BECE1E09D6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49B27A-F2D6-4E7E-A1B1-108B59328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D38FD8-56D7-4119-A386-13BADFD55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6A9C9-1B59-4840-8E00-26EFCCE4E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35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3BCA99-A5CE-4E53-9864-4F65CF75A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093E9-3DE8-4D6E-AB39-97BECE1E09D6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FA4E76-BCF9-4460-8DCF-82392021F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ED9D34-2D9F-44DE-AAC4-68F29D922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6A9C9-1B59-4840-8E00-26EFCCE4E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532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7BA3D-F9A6-49B5-B977-87182F22E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289D1-0127-4605-907D-AF963AA52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24A0AE-96CF-448F-8519-AB73BAACF7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A4C8B5-1A6D-4649-B3AD-774A7B567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093E9-3DE8-4D6E-AB39-97BECE1E09D6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2D098F-8D64-4FD5-9E13-D54C68423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8A8266-1691-4C5B-91A9-54AF476BC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6A9C9-1B59-4840-8E00-26EFCCE4E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823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D32E4-ADD0-4F6C-94FC-7643DF93F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91BEF1-3D36-47B6-897E-87E4AACF35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396573-E535-4901-BA9A-E3BB7FD7FC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4B43DA-8552-4BA7-9A68-2E84921BA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093E9-3DE8-4D6E-AB39-97BECE1E09D6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286956-305E-4D7E-B6FD-2FDE5A258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7BD5D7-E385-47F2-9B7B-E8701C855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6A9C9-1B59-4840-8E00-26EFCCE4E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308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24B344-2964-4EC7-90FF-D38C51241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109D20-2870-4F2D-B70D-6A4C15CFF3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6BC83-DA71-45B8-AB92-F3D5D55916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093E9-3DE8-4D6E-AB39-97BECE1E09D6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374CF-ECC9-4A8C-89D0-53F839317C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4CE13-5942-417B-832C-8708FD0E9B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06A9C9-1B59-4840-8E00-26EFCCE4E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418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DA1F1D3-EE2B-476A-BF6B-71BD113BE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884" y="222697"/>
            <a:ext cx="8308565" cy="6263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874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2F291B-2B78-47E6-87A4-73C5536E2D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296" r="70726" b="24256"/>
          <a:stretch/>
        </p:blipFill>
        <p:spPr>
          <a:xfrm>
            <a:off x="1017639" y="-74352"/>
            <a:ext cx="9217742" cy="6932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620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EDC4B-8F09-40DA-B8F9-93DACE4C38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29A8E6-0660-4CA6-97F0-3E5F34449D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29DF26-702F-4CEF-A4C2-301A2626A5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601" r="70605" b="23951"/>
          <a:stretch/>
        </p:blipFill>
        <p:spPr>
          <a:xfrm>
            <a:off x="2079522" y="689231"/>
            <a:ext cx="6916994" cy="518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251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B415611-BFBE-4EC9-AC51-5E9580FA8B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296" r="70326" b="23647"/>
          <a:stretch/>
        </p:blipFill>
        <p:spPr>
          <a:xfrm>
            <a:off x="0" y="1991032"/>
            <a:ext cx="3617843" cy="271370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F91605C-59CC-4F22-ABDB-39E206D175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296" r="70326" b="23647"/>
          <a:stretch/>
        </p:blipFill>
        <p:spPr>
          <a:xfrm>
            <a:off x="7742903" y="1991031"/>
            <a:ext cx="3617843" cy="271370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DA779EE-87C4-4087-9B08-B18AF1B6CE8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0296" r="70326" b="23647"/>
          <a:stretch/>
        </p:blipFill>
        <p:spPr>
          <a:xfrm>
            <a:off x="3871451" y="1991030"/>
            <a:ext cx="3617843" cy="2713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825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86F50A3-B008-4BEC-B592-C0B76171BE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443" r="70486" b="24290"/>
          <a:stretch/>
        </p:blipFill>
        <p:spPr>
          <a:xfrm>
            <a:off x="948266" y="635797"/>
            <a:ext cx="6011333" cy="4469604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3102E534-E454-483D-AEF1-96DABF786C04}"/>
              </a:ext>
            </a:extLst>
          </p:cNvPr>
          <p:cNvSpPr/>
          <p:nvPr/>
        </p:nvSpPr>
        <p:spPr>
          <a:xfrm>
            <a:off x="3084812" y="428916"/>
            <a:ext cx="2053718" cy="592666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2D8D57-5C43-4747-B6D9-5CD67563909F}"/>
              </a:ext>
            </a:extLst>
          </p:cNvPr>
          <p:cNvSpPr txBox="1"/>
          <p:nvPr/>
        </p:nvSpPr>
        <p:spPr>
          <a:xfrm>
            <a:off x="3637723" y="61117"/>
            <a:ext cx="1162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Title bar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0651BD9-DCA8-4323-A54C-A4D05EA731C3}"/>
              </a:ext>
            </a:extLst>
          </p:cNvPr>
          <p:cNvSpPr/>
          <p:nvPr/>
        </p:nvSpPr>
        <p:spPr>
          <a:xfrm>
            <a:off x="948266" y="347691"/>
            <a:ext cx="1427186" cy="612366"/>
          </a:xfrm>
          <a:prstGeom prst="ellipse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90CDB4-C9A7-4959-B2AC-2E5DEA64C235}"/>
              </a:ext>
            </a:extLst>
          </p:cNvPr>
          <p:cNvSpPr txBox="1"/>
          <p:nvPr/>
        </p:nvSpPr>
        <p:spPr>
          <a:xfrm>
            <a:off x="1217543" y="-21641"/>
            <a:ext cx="675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Tags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2628C3E-5C01-4CFE-94E9-5CD8F4F8757B}"/>
              </a:ext>
            </a:extLst>
          </p:cNvPr>
          <p:cNvSpPr/>
          <p:nvPr/>
        </p:nvSpPr>
        <p:spPr>
          <a:xfrm>
            <a:off x="5173320" y="347691"/>
            <a:ext cx="2007705" cy="592666"/>
          </a:xfrm>
          <a:prstGeom prst="ellipse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22613B2-214B-4C51-B754-1D252E2E1B2A}"/>
              </a:ext>
            </a:extLst>
          </p:cNvPr>
          <p:cNvSpPr/>
          <p:nvPr/>
        </p:nvSpPr>
        <p:spPr>
          <a:xfrm>
            <a:off x="2375452" y="484383"/>
            <a:ext cx="372719" cy="415910"/>
          </a:xfrm>
          <a:prstGeom prst="ellipse">
            <a:avLst/>
          </a:prstGeom>
          <a:noFill/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CF7EC7-792F-4086-BAEE-F188233C2B26}"/>
              </a:ext>
            </a:extLst>
          </p:cNvPr>
          <p:cNvSpPr txBox="1"/>
          <p:nvPr/>
        </p:nvSpPr>
        <p:spPr>
          <a:xfrm>
            <a:off x="2198389" y="0"/>
            <a:ext cx="10634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5">
                    <a:lumMod val="75000"/>
                  </a:schemeClr>
                </a:solidFill>
              </a:rPr>
              <a:t>Current Window config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CF0E9E-C699-4990-A7D5-069475C4B547}"/>
              </a:ext>
            </a:extLst>
          </p:cNvPr>
          <p:cNvSpPr txBox="1"/>
          <p:nvPr/>
        </p:nvSpPr>
        <p:spPr>
          <a:xfrm>
            <a:off x="5672762" y="7574"/>
            <a:ext cx="1008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Info bar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926FB5-461B-445F-9857-F95C60A5F53F}"/>
              </a:ext>
            </a:extLst>
          </p:cNvPr>
          <p:cNvSpPr txBox="1"/>
          <p:nvPr/>
        </p:nvSpPr>
        <p:spPr>
          <a:xfrm>
            <a:off x="2375452" y="1518030"/>
            <a:ext cx="33892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Bug.n</a:t>
            </a:r>
            <a:r>
              <a:rPr lang="en-US" dirty="0">
                <a:solidFill>
                  <a:schemeClr val="bg1"/>
                </a:solidFill>
              </a:rPr>
              <a:t> hides the title-bar by default, so you can use of your screen-real-estate.</a:t>
            </a: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8E507F8C-D6B0-4A6E-BAB2-A01A61629876}"/>
              </a:ext>
            </a:extLst>
          </p:cNvPr>
          <p:cNvSpPr/>
          <p:nvPr/>
        </p:nvSpPr>
        <p:spPr>
          <a:xfrm rot="5400000">
            <a:off x="3602446" y="-1630516"/>
            <a:ext cx="540176" cy="5618097"/>
          </a:xfrm>
          <a:prstGeom prst="rightBrac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652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A0A0A4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2017-10-16T16:42:55Z</dcterms:created>
  <dcterms:modified xsi:type="dcterms:W3CDTF">2017-10-16T16:43:31Z</dcterms:modified>
</cp:coreProperties>
</file>