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62AB6-1F01-44C3-B192-9C9EA5712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DBE28B-6731-4910-B792-9FB755A2C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2B982-3E1E-4F80-BEB3-6BF38A4E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0D6F-645B-40AC-8B08-6C8A2DFE2987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3AE10-CEB9-4CC9-BC7F-8D581A7C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2A30A-437F-4EAC-BF68-36303538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9D8C-C127-4270-9865-F1FE486F6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3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10F3A-429A-434A-B3F4-FD5F7FAE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B9CBCE-2C59-456F-AE40-BCF18679D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3FE32-C785-4395-AC1B-3F301162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0D6F-645B-40AC-8B08-6C8A2DFE2987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E775A-E34C-44BF-92EB-B5970038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9F8EB-57CE-4F2F-BDF9-2652ECB6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9D8C-C127-4270-9865-F1FE486F6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5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D3B6F2-C356-41F5-AF1D-90D589620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234328-C015-44CF-B597-3123ADE18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ABC4D-DB26-495B-89E4-13787197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0D6F-645B-40AC-8B08-6C8A2DFE2987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A64990-25FD-4234-B2B7-11506B55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127C7-75A0-46B3-A4D6-E62DB398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9D8C-C127-4270-9865-F1FE486F6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63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93FFC-775E-4714-A7FB-3737B1AA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6E2149-A6AA-4346-935B-BEF32D8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5C07B-0B0A-43DF-930F-8B0F0ECE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0D6F-645B-40AC-8B08-6C8A2DFE2987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FF403-B7D0-428E-9EAF-D2C6DED80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EA850B-7E76-4ACC-9443-2585303E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9D8C-C127-4270-9865-F1FE486F6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96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24C67-5D8A-4176-AD71-CA7ABE42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5B1558-2F9A-44B2-AD41-1FEF5B04F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CB2A6-8D93-4B32-82C0-9FD1F76E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0D6F-645B-40AC-8B08-6C8A2DFE2987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7938F-41B2-417D-BECB-AD8CCC64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7028A-263A-4757-ABE4-5356DDD7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9D8C-C127-4270-9865-F1FE486F6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6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BE484-7671-4F11-8BDA-3F9A0CB4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84383-F802-4A5C-A9E3-0B87C1BD0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259809-EE90-492A-BB4E-51F0D60AA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24F911-4974-45FA-B6E8-C231D259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0D6F-645B-40AC-8B08-6C8A2DFE2987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38020D-9F32-4118-BADD-08E80533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04048D-E45F-45ED-AEA0-DACCD3C5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9D8C-C127-4270-9865-F1FE486F6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3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D977D-5E3A-488F-BCF2-2B216D4B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E98C0E-B9F3-4190-A2DD-553FA8406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AE8DF6-4161-4B2A-B290-A84A4C4A4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2ED696-5DD0-4937-8A71-B7D22659E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118228-BE76-4AA5-8BDF-FE8F15976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A2FF62-7538-4820-8C70-67539DE9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0D6F-645B-40AC-8B08-6C8A2DFE2987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588E29-A538-4FEF-A8C0-DF7F6048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52491D-8C56-4B0D-8125-1953507C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9D8C-C127-4270-9865-F1FE486F6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6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2D2A3-8052-4A3E-B570-8DC1008C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E5252C-D23C-41A5-A752-A47B5943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0D6F-645B-40AC-8B08-6C8A2DFE2987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91A16-40E4-4F51-B99E-9BE748B9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A802D4-EDEA-4838-A253-06A77E0B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9D8C-C127-4270-9865-F1FE486F6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6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38F3BD-936A-4215-B02B-1EEF7902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0D6F-645B-40AC-8B08-6C8A2DFE2987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419494-0FE1-4FC0-88C5-1BEA3FAF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BF0BE-8D00-4599-8C5E-039464EA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9D8C-C127-4270-9865-F1FE486F6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66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AEC33-583D-4C92-A2A0-66F2BB01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65597-4FC5-4C59-A027-507B40A2F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3F9B63-8F51-4324-88F6-7940C87D1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C40A5D-EC10-4BFD-9FCD-7197D3E0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0D6F-645B-40AC-8B08-6C8A2DFE2987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7529A9-4B70-49A3-9B3D-CDDD2339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8CBFD5-5FA8-4994-9F30-81B834CE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9D8C-C127-4270-9865-F1FE486F6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3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4523D-BEE7-4F93-A44A-930F2C15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94BEDF-43C1-4029-9552-64B77C36C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A79C6D-C11E-45D9-9EB7-AF733D114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4C02E7-D0DC-435B-B5C5-822812D3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0D6F-645B-40AC-8B08-6C8A2DFE2987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1ACA74-6962-4560-A5AC-49E2E26E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F7F2DC-5DE7-42E8-B05D-9364AAD7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9D8C-C127-4270-9865-F1FE486F6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60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224F67-2640-4EF8-B2EA-93FF637D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851F8E-ACC7-431E-B401-69F416A14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7ECFC-D952-45EF-B6C1-FEB3BD96F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F0D6F-645B-40AC-8B08-6C8A2DFE2987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14C64-3256-439C-92C5-1ACFB584C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95519-D777-4892-9CBC-0E149DB0A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29D8C-C127-4270-9865-F1FE486F6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48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7F63D-2E75-426C-8E0A-9ED373371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72" y="282803"/>
            <a:ext cx="11742656" cy="785617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Robust e-</a:t>
            </a:r>
            <a:r>
              <a:rPr lang="en-US" altLang="zh-CN" sz="2400" dirty="0" err="1"/>
              <a:t>NeRF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NeRF</a:t>
            </a:r>
            <a:r>
              <a:rPr lang="en-US" altLang="zh-CN" sz="2400" dirty="0"/>
              <a:t> from Sparse &amp; Noisy Events under Non-Uniform Motion</a:t>
            </a:r>
            <a:br>
              <a:rPr lang="en-US" altLang="zh-CN" sz="2400" dirty="0"/>
            </a:br>
            <a:r>
              <a:rPr lang="en-US" altLang="zh-CN" sz="2400" dirty="0"/>
              <a:t>Weng Fei Low </a:t>
            </a:r>
            <a:r>
              <a:rPr lang="en-US" altLang="zh-CN" sz="2400" dirty="0" err="1"/>
              <a:t>Gim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Hee</a:t>
            </a:r>
            <a:r>
              <a:rPr lang="en-US" altLang="zh-CN" sz="2400" dirty="0"/>
              <a:t> Lee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983F21-BF6C-4646-BF78-369656A8E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002" y="1781667"/>
            <a:ext cx="9144000" cy="126319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提出了</a:t>
            </a:r>
            <a:r>
              <a:rPr lang="en-US" altLang="zh-CN" dirty="0"/>
              <a:t>Robust e-</a:t>
            </a:r>
            <a:r>
              <a:rPr lang="en-US" altLang="zh-CN" dirty="0" err="1"/>
              <a:t>NeRF</a:t>
            </a:r>
            <a:r>
              <a:rPr lang="zh-CN" altLang="en-US" dirty="0"/>
              <a:t>，可以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直接从原始事件流中以 </a:t>
            </a:r>
            <a:r>
              <a:rPr lang="en-US" altLang="zh-CN" b="0" i="0" dirty="0" err="1">
                <a:solidFill>
                  <a:srgbClr val="1D2129"/>
                </a:solidFill>
                <a:effectLst/>
                <a:latin typeface="PingFangSC-Regular"/>
              </a:rPr>
              <a:t>NeRF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 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的形式重建密集、连续的场景几何和与视图相关的外观，特别是从非均匀运动下生成的稀疏和噪声事件。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FB39F5-05F4-4D19-A5FE-41D246425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74" y="3269653"/>
            <a:ext cx="7695414" cy="298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8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C9F8C-DF4E-4B1E-A420-50E450D1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317E3-AD31-4A44-B3C8-03DA28C00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15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B2E06-2925-4515-B5DE-E9448161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60C0F-4F5C-45C3-B117-9DBDA587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36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61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PingFangSC-Regular</vt:lpstr>
      <vt:lpstr>等线</vt:lpstr>
      <vt:lpstr>等线 Light</vt:lpstr>
      <vt:lpstr>Arial</vt:lpstr>
      <vt:lpstr>Office 主题​​</vt:lpstr>
      <vt:lpstr>Robust e-NeRF: NeRF from Sparse &amp; Noisy Events under Non-Uniform Motion Weng Fei Low Gim Hee Lee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e-NeRF: NeRF from Sparse &amp; Noisy Events under Non-Uniform Motion Weng Fei Low Gim Hee Lee</dc:title>
  <dc:creator>霁 簦</dc:creator>
  <cp:lastModifiedBy>霁 簦</cp:lastModifiedBy>
  <cp:revision>3</cp:revision>
  <dcterms:created xsi:type="dcterms:W3CDTF">2023-10-12T07:00:04Z</dcterms:created>
  <dcterms:modified xsi:type="dcterms:W3CDTF">2023-10-12T08:02:33Z</dcterms:modified>
</cp:coreProperties>
</file>