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9" r:id="rId6"/>
    <p:sldId id="259" r:id="rId7"/>
    <p:sldId id="260" r:id="rId8"/>
    <p:sldId id="288" r:id="rId9"/>
    <p:sldId id="261" r:id="rId10"/>
    <p:sldId id="262" r:id="rId11"/>
    <p:sldId id="263" r:id="rId12"/>
    <p:sldId id="264" r:id="rId13"/>
    <p:sldId id="265" r:id="rId14"/>
    <p:sldId id="267" r:id="rId15"/>
    <p:sldId id="266" r:id="rId16"/>
    <p:sldId id="279" r:id="rId17"/>
    <p:sldId id="280" r:id="rId18"/>
    <p:sldId id="282" r:id="rId19"/>
    <p:sldId id="283" r:id="rId20"/>
    <p:sldId id="281" r:id="rId21"/>
    <p:sldId id="285" r:id="rId22"/>
    <p:sldId id="286" r:id="rId23"/>
    <p:sldId id="287" r:id="rId24"/>
    <p:sldId id="30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3256915"/>
          </a:xfrm>
        </p:spPr>
        <p:txBody>
          <a:bodyPr/>
          <a:p>
            <a:r>
              <a:rPr lang="en-US" altLang="zh-CN" sz="8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  <a:r>
              <a:rPr lang="zh-CN" altLang="zh-CN" sz="8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基础知识</a:t>
            </a:r>
            <a:endParaRPr lang="zh-CN" altLang="zh-CN" sz="8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盒子模型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外边距：</a:t>
            </a:r>
            <a:r>
              <a:rPr lang="en-US" altLang="zh-CN"/>
              <a:t>margin-top/left/right/bottom:10px;</a:t>
            </a:r>
            <a:endParaRPr lang="en-US" altLang="zh-CN"/>
          </a:p>
          <a:p>
            <a:r>
              <a:rPr lang="zh-CN" altLang="zh-CN"/>
              <a:t>内边距：</a:t>
            </a:r>
            <a:r>
              <a:rPr lang="en-US" altLang="zh-CN"/>
              <a:t>padding-top/left/right/bottom:10px;</a:t>
            </a:r>
            <a:endParaRPr lang="en-US" altLang="zh-CN"/>
          </a:p>
          <a:p>
            <a:r>
              <a:rPr lang="en-US" altLang="zh-CN"/>
              <a:t>css reset(</a:t>
            </a:r>
            <a:r>
              <a:rPr lang="zh-CN" altLang="en-US"/>
              <a:t>样式重置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*{ margin:0</a:t>
            </a:r>
            <a:endParaRPr lang="en-US" altLang="zh-CN"/>
          </a:p>
          <a:p>
            <a:r>
              <a:rPr lang="en-US" altLang="zh-CN"/>
              <a:t>     padding:0}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块级元素与行内元素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8395"/>
          </a:xfrm>
        </p:spPr>
        <p:txBody>
          <a:bodyPr/>
          <a:p>
            <a:r>
              <a:rPr lang="zh-CN" altLang="en-US"/>
              <a:t>块级元素：</a:t>
            </a:r>
            <a:r>
              <a:rPr lang="en-US" altLang="zh-CN"/>
              <a:t>h1-h6,p,table....------&gt;</a:t>
            </a:r>
            <a:r>
              <a:rPr lang="zh-CN" altLang="en-US"/>
              <a:t>独占一行</a:t>
            </a:r>
            <a:endParaRPr lang="zh-CN" altLang="en-US"/>
          </a:p>
          <a:p>
            <a:r>
              <a:rPr lang="zh-CN" altLang="en-US"/>
              <a:t>行内元素：</a:t>
            </a:r>
            <a:r>
              <a:rPr lang="en-US" altLang="zh-CN"/>
              <a:t>span,a,img,s,u,b......------&gt;</a:t>
            </a:r>
            <a:r>
              <a:rPr lang="zh-CN" altLang="en-US"/>
              <a:t>一行可显多个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表格制作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table&gt;tr&gt;td</a:t>
            </a:r>
            <a:endParaRPr lang="en-US" altLang="zh-CN"/>
          </a:p>
          <a:p>
            <a:r>
              <a:rPr lang="zh-CN" altLang="zh-CN"/>
              <a:t>合并单元格：（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colspan=”2”</a:t>
            </a:r>
            <a:r>
              <a:rPr lang="zh-CN" altLang="en-US"/>
              <a:t>行间合并</a:t>
            </a:r>
            <a:endParaRPr lang="zh-CN" altLang="en-US"/>
          </a:p>
          <a:p>
            <a:r>
              <a:rPr lang="zh-CN" altLang="en-US"/>
              <a:t>                          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rowspan=“2“</a:t>
            </a:r>
            <a:r>
              <a:rPr lang="zh-CN" altLang="en-US"/>
              <a:t>列间合并</a:t>
            </a:r>
            <a:endParaRPr lang="zh-CN" altLang="en-US"/>
          </a:p>
          <a:p>
            <a:r>
              <a:rPr lang="zh-CN" altLang="en-US"/>
              <a:t>单元格之间靠拢：</a:t>
            </a:r>
            <a:r>
              <a:rPr lang="en-US" altLang="zh-CN"/>
              <a:t>border-collapse:collapse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zh-CN"/>
              <a:t>表单元素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表单元素  form</a:t>
            </a:r>
            <a:endParaRPr lang="zh-CN" altLang="en-US"/>
          </a:p>
          <a:p>
            <a:r>
              <a:rPr lang="zh-CN" altLang="en-US"/>
              <a:t>    input 标签  &lt;input type="text" /&gt;</a:t>
            </a:r>
            <a:endParaRPr lang="zh-CN" altLang="en-US"/>
          </a:p>
          <a:p>
            <a:r>
              <a:rPr lang="zh-CN" altLang="en-US"/>
              <a:t>    文字框 type="text"</a:t>
            </a:r>
            <a:endParaRPr lang="zh-CN" altLang="en-US"/>
          </a:p>
          <a:p>
            <a:r>
              <a:rPr lang="zh-CN" altLang="en-US"/>
              <a:t>    密码框 type="password"</a:t>
            </a:r>
            <a:endParaRPr lang="zh-CN" altLang="en-US"/>
          </a:p>
          <a:p>
            <a:r>
              <a:rPr lang="zh-CN" altLang="en-US"/>
              <a:t>    单选框 type="radio" </a:t>
            </a:r>
            <a:r>
              <a:rPr lang="en-US" altLang="zh-CN"/>
              <a:t>name=”1”</a:t>
            </a:r>
            <a:r>
              <a:rPr lang="zh-CN" altLang="en-US"/>
              <a:t> 注意：name必须是一样的</a:t>
            </a:r>
            <a:endParaRPr lang="zh-CN" altLang="en-US"/>
          </a:p>
          <a:p>
            <a:r>
              <a:rPr lang="zh-CN" altLang="en-US"/>
              <a:t>    复选框 type="checkbox" 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伪类选择器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鼠标指向显示变化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a:hover{             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                text-decoration:overline/line-through/underline           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  }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伪元素选择器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a:after/before{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 content:”</a:t>
            </a:r>
            <a:r>
              <a:rPr lang="zh-CN" altLang="en-US"/>
              <a:t>页面所显示的内容</a:t>
            </a:r>
            <a:r>
              <a:rPr lang="en-US" altLang="zh-CN"/>
              <a:t>”;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a</a:t>
            </a:r>
            <a:r>
              <a:rPr lang="zh-CN" altLang="en-US"/>
              <a:t>标签下划线取消：</a:t>
            </a:r>
            <a:r>
              <a:rPr lang="en-US" altLang="zh-CN"/>
              <a:t>text-decoration:none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无序列表与背景色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ul----&gt;</a:t>
            </a:r>
            <a:r>
              <a:rPr lang="zh-CN" altLang="en-US"/>
              <a:t>无序列表</a:t>
            </a:r>
            <a:endParaRPr lang="zh-CN" altLang="en-US"/>
          </a:p>
          <a:p>
            <a:r>
              <a:rPr lang="en-US" altLang="zh-CN"/>
              <a:t>li----&gt;</a:t>
            </a:r>
            <a:r>
              <a:rPr lang="zh-CN" altLang="en-US"/>
              <a:t>列表项</a:t>
            </a:r>
            <a:endParaRPr lang="zh-CN" altLang="en-US"/>
          </a:p>
          <a:p>
            <a:r>
              <a:rPr lang="en-US" altLang="zh-CN"/>
              <a:t>ul&gt;li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，背景色：</a:t>
            </a:r>
            <a:endParaRPr lang="zh-CN" altLang="en-US"/>
          </a:p>
          <a:p>
            <a:r>
              <a:rPr lang="en-US" altLang="zh-CN"/>
              <a:t>background-color:#999/red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display:</a:t>
            </a:r>
            <a:r>
              <a:rPr lang="zh-CN" altLang="en-US"/>
              <a:t>显示当前元素状态</a:t>
            </a:r>
            <a:br>
              <a:rPr lang="zh-CN" altLang="en-US"/>
            </a:br>
            <a:r>
              <a:rPr lang="zh-CN" altLang="en-US"/>
              <a:t>              </a:t>
            </a:r>
            <a:r>
              <a:rPr lang="en-US" altLang="zh-CN"/>
              <a:t>none</a:t>
            </a:r>
            <a:r>
              <a:rPr lang="zh-CN" altLang="en-US"/>
              <a:t>；</a:t>
            </a:r>
            <a:r>
              <a:rPr lang="en-US" altLang="zh-CN"/>
              <a:t>  </a:t>
            </a:r>
            <a:r>
              <a:rPr lang="zh-CN" altLang="en-US"/>
              <a:t>隐藏</a:t>
            </a:r>
            <a:br>
              <a:rPr lang="zh-CN" altLang="en-US"/>
            </a:br>
            <a:r>
              <a:rPr lang="zh-CN" altLang="en-US"/>
              <a:t>              </a:t>
            </a:r>
            <a:r>
              <a:rPr lang="en-US" altLang="zh-CN"/>
              <a:t>block</a:t>
            </a:r>
            <a:r>
              <a:rPr lang="zh-CN" altLang="en-US"/>
              <a:t>；</a:t>
            </a:r>
            <a:r>
              <a:rPr lang="en-US" altLang="zh-CN"/>
              <a:t> </a:t>
            </a:r>
            <a:r>
              <a:rPr lang="zh-CN" altLang="en-US"/>
              <a:t>显示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46165"/>
          </a:xfrm>
        </p:spPr>
        <p:txBody>
          <a:bodyPr>
            <a:normAutofit/>
          </a:bodyPr>
          <a:p>
            <a:r>
              <a:rPr lang="zh-CN" altLang="en-US"/>
              <a:t>绝对定位：</a:t>
            </a:r>
            <a:r>
              <a:rPr lang="en-US" altLang="zh-CN"/>
              <a:t>absolute</a:t>
            </a:r>
            <a:endParaRPr lang="en-US" altLang="zh-CN"/>
          </a:p>
          <a:p>
            <a:r>
              <a:rPr lang="en-US" altLang="zh-CN"/>
              <a:t>                    </a:t>
            </a:r>
            <a:r>
              <a:rPr lang="zh-CN" altLang="en-US"/>
              <a:t>相对于</a:t>
            </a:r>
            <a:r>
              <a:rPr lang="en-US" altLang="zh-CN"/>
              <a:t>body</a:t>
            </a:r>
            <a:r>
              <a:rPr lang="zh-CN" altLang="en-US"/>
              <a:t>定位</a:t>
            </a:r>
            <a:r>
              <a:rPr lang="en-US" altLang="zh-CN"/>
              <a:t>-------&gt;</a:t>
            </a:r>
            <a:r>
              <a:rPr lang="zh-CN" altLang="en-US"/>
              <a:t>网页的左上角</a:t>
            </a:r>
            <a:endParaRPr lang="zh-CN" altLang="en-US"/>
          </a:p>
          <a:p>
            <a:r>
              <a:rPr lang="en-US" altLang="zh-CN">
                <a:sym typeface="+mn-ea"/>
              </a:rPr>
              <a:t>position</a:t>
            </a:r>
            <a:r>
              <a:rPr lang="zh-CN" altLang="en-US">
                <a:sym typeface="+mn-ea"/>
              </a:rPr>
              <a:t>：元素的定位状态</a:t>
            </a:r>
            <a:endParaRPr lang="zh-CN" altLang="zh-CN"/>
          </a:p>
          <a:p>
            <a:r>
              <a:rPr lang="en-US" altLang="zh-CN"/>
              <a:t>1、相对定位：relative</a:t>
            </a:r>
            <a:endParaRPr lang="en-US" altLang="zh-CN"/>
          </a:p>
          <a:p>
            <a:r>
              <a:rPr lang="en-US" altLang="zh-CN"/>
              <a:t>        相对于元素原来的位置一个偏移量；</a:t>
            </a:r>
            <a:endParaRPr lang="en-US" altLang="zh-CN"/>
          </a:p>
          <a:p>
            <a:r>
              <a:rPr lang="en-US" altLang="zh-CN"/>
              <a:t>        原来是位置一直保留</a:t>
            </a:r>
            <a:endParaRPr lang="en-US" altLang="zh-CN"/>
          </a:p>
          <a:p>
            <a:r>
              <a:rPr lang="en-US" altLang="zh-CN"/>
              <a:t>2、绝对定位：absolute</a:t>
            </a:r>
            <a:endParaRPr lang="en-US" altLang="zh-CN"/>
          </a:p>
          <a:p>
            <a:r>
              <a:rPr lang="en-US" altLang="zh-CN"/>
              <a:t>        相对于父级位置坐的偏移量</a:t>
            </a:r>
            <a:endParaRPr lang="en-US" altLang="zh-CN"/>
          </a:p>
          <a:p>
            <a:r>
              <a:rPr lang="en-US" altLang="zh-CN"/>
              <a:t>        原来的位置不保留</a:t>
            </a:r>
            <a:endParaRPr lang="en-US" altLang="zh-CN"/>
          </a:p>
          <a:p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017510" y="3775075"/>
            <a:ext cx="2570480" cy="1739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img{</a:t>
            </a:r>
            <a:endParaRPr lang="en-US" altLang="zh-CN"/>
          </a:p>
          <a:p>
            <a:r>
              <a:rPr lang="en-US" altLang="zh-CN">
                <a:sym typeface="+mn-ea"/>
              </a:rPr>
              <a:t>        postion:relative;</a:t>
            </a:r>
            <a:endParaRPr lang="en-US" altLang="zh-CN"/>
          </a:p>
          <a:p>
            <a:r>
              <a:rPr lang="en-US" altLang="zh-CN">
                <a:sym typeface="+mn-ea"/>
              </a:rPr>
              <a:t>        top:10px;</a:t>
            </a:r>
            <a:endParaRPr lang="en-US" altLang="zh-CN"/>
          </a:p>
          <a:p>
            <a:r>
              <a:rPr lang="en-US" altLang="zh-CN">
                <a:sym typeface="+mn-ea"/>
              </a:rPr>
              <a:t>        left:10px;    </a:t>
            </a:r>
            <a:endParaRPr lang="en-US" altLang="zh-CN"/>
          </a:p>
          <a:p>
            <a:r>
              <a:rPr lang="en-US" altLang="zh-CN">
                <a:sym typeface="+mn-ea"/>
              </a:rPr>
              <a:t>        }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</a:t>
            </a:r>
            <a:r>
              <a:rPr lang="zh-CN" altLang="zh-CN"/>
              <a:t>环境配置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java</a:t>
            </a:r>
            <a:r>
              <a:rPr lang="zh-CN" altLang="en-US"/>
              <a:t>环境：</a:t>
            </a:r>
            <a:endParaRPr lang="zh-CN" altLang="en-US"/>
          </a:p>
          <a:p>
            <a:r>
              <a:rPr lang="en-US" altLang="zh-CN"/>
              <a:t>jdk</a:t>
            </a:r>
            <a:endParaRPr lang="en-US" altLang="zh-CN"/>
          </a:p>
          <a:p>
            <a:r>
              <a:rPr lang="zh-CN" altLang="en-US"/>
              <a:t>环境变量配置</a:t>
            </a:r>
            <a:endParaRPr lang="zh-CN" altLang="en-US"/>
          </a:p>
          <a:p>
            <a:r>
              <a:rPr lang="en-US" altLang="zh-CN"/>
              <a:t>JAVA_HOME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jdk</a:t>
            </a:r>
            <a:r>
              <a:rPr lang="zh-CN" altLang="en-US"/>
              <a:t>安装目录下</a:t>
            </a:r>
            <a:r>
              <a:rPr lang="en-US" altLang="zh-CN"/>
              <a:t>bin</a:t>
            </a:r>
            <a:r>
              <a:rPr lang="zh-CN" altLang="en-US"/>
              <a:t>的目录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jre\bin</a:t>
            </a:r>
            <a:endParaRPr lang="en-US" altLang="zh-CN"/>
          </a:p>
        </p:txBody>
      </p:sp>
      <p:pic>
        <p:nvPicPr>
          <p:cNvPr id="4" name="图片 3" descr="QQ图片201612051753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4845" y="2116455"/>
            <a:ext cx="6449695" cy="30772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cmd</a:t>
            </a:r>
            <a:r>
              <a:rPr lang="zh-CN" altLang="zh-CN"/>
              <a:t>一些命令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cd  ..    	</a:t>
            </a:r>
            <a:r>
              <a:rPr lang="zh-CN" altLang="en-US"/>
              <a:t>切换到上一层目录</a:t>
            </a:r>
            <a:endParaRPr lang="zh-CN" altLang="en-US"/>
          </a:p>
          <a:p>
            <a:r>
              <a:rPr lang="en-US" altLang="zh-CN"/>
              <a:t>cd  ../..       </a:t>
            </a:r>
            <a:endParaRPr lang="en-US" altLang="zh-CN"/>
          </a:p>
          <a:p>
            <a:r>
              <a:rPr lang="en-US" altLang="zh-CN"/>
              <a:t>d: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cd test// </a:t>
            </a:r>
            <a:r>
              <a:rPr lang="zh-CN" altLang="en-US"/>
              <a:t>进入</a:t>
            </a:r>
            <a:r>
              <a:rPr lang="en-US" altLang="zh-CN"/>
              <a:t>test</a:t>
            </a:r>
            <a:r>
              <a:rPr lang="zh-CN" altLang="en-US"/>
              <a:t>目录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dir //</a:t>
            </a:r>
            <a:r>
              <a:rPr lang="zh-CN" altLang="en-US"/>
              <a:t>显示当前路径下的文件信息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</a:t>
            </a:r>
            <a:r>
              <a:rPr lang="zh-CN" altLang="zh-CN"/>
              <a:t>编程学习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文件名 </a:t>
            </a:r>
            <a:r>
              <a:rPr lang="en-US" altLang="zh-CN"/>
              <a:t>aa.java</a:t>
            </a:r>
            <a:endParaRPr lang="en-US" altLang="zh-CN"/>
          </a:p>
          <a:p>
            <a:r>
              <a:rPr lang="en-US" altLang="zh-CN"/>
              <a:t>public class aa</a:t>
            </a:r>
            <a:endParaRPr lang="en-US" altLang="zh-CN"/>
          </a:p>
          <a:p>
            <a:r>
              <a:rPr lang="en-US" altLang="zh-CN"/>
              <a:t>{pbulic static void main(String [] args)</a:t>
            </a:r>
            <a:endParaRPr lang="en-US" altLang="zh-CN"/>
          </a:p>
          <a:p>
            <a:r>
              <a:rPr lang="en-US" altLang="zh-CN"/>
              <a:t>{System.out.println(“111”)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/>
              <a:t>}}</a:t>
            </a:r>
            <a:endParaRPr lang="en-US" altLang="zh-CN"/>
          </a:p>
          <a:p>
            <a:r>
              <a:rPr lang="zh-CN" altLang="en-US"/>
              <a:t>换行符号</a:t>
            </a:r>
            <a:r>
              <a:rPr lang="en-US" altLang="zh-CN"/>
              <a:t>: \n</a:t>
            </a:r>
            <a:endParaRPr lang="en-US" altLang="zh-CN"/>
          </a:p>
          <a:p>
            <a:r>
              <a:rPr lang="zh-CN" altLang="zh-CN"/>
              <a:t>大空格符号：</a:t>
            </a:r>
            <a:r>
              <a:rPr lang="en-US" altLang="zh-CN"/>
              <a:t>\t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标签：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1.p--&gt;文字段落标签</a:t>
            </a:r>
            <a:endParaRPr lang="en-US" altLang="zh-CN"/>
          </a:p>
          <a:p>
            <a:r>
              <a:rPr lang="en-US" altLang="zh-CN"/>
              <a:t>    h1-h6  标题标签</a:t>
            </a:r>
            <a:endParaRPr lang="en-US" altLang="zh-CN"/>
          </a:p>
          <a:p>
            <a:r>
              <a:rPr lang="en-US" altLang="zh-CN"/>
              <a:t>2.图片标签  img</a:t>
            </a:r>
            <a:endParaRPr lang="en-US" altLang="zh-CN"/>
          </a:p>
          <a:p>
            <a:r>
              <a:rPr lang="en-US" altLang="zh-CN"/>
              <a:t>    src --&gt;加载图片的路径</a:t>
            </a:r>
            <a:endParaRPr lang="en-US" altLang="zh-CN"/>
          </a:p>
          <a:p>
            <a:r>
              <a:rPr lang="en-US" altLang="zh-CN"/>
              <a:t>    alt --&gt;当图片加载失败后的一个提示文字</a:t>
            </a:r>
            <a:endParaRPr lang="en-US" altLang="zh-CN"/>
          </a:p>
          <a:p>
            <a:r>
              <a:rPr lang="en-US" altLang="zh-CN"/>
              <a:t>    title --&gt;图片的提示文字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查看</a:t>
            </a:r>
            <a:r>
              <a:rPr lang="en-US" altLang="zh-CN"/>
              <a:t>ip</a:t>
            </a:r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cmd</a:t>
            </a:r>
            <a:r>
              <a:rPr lang="zh-CN" altLang="en-US"/>
              <a:t>中输入：</a:t>
            </a:r>
            <a:r>
              <a:rPr lang="en-US" altLang="zh-CN"/>
              <a:t>ipconfig</a:t>
            </a:r>
            <a:endParaRPr lang="en-US" altLang="zh-CN"/>
          </a:p>
          <a:p>
            <a:r>
              <a:rPr lang="en-US" altLang="zh-CN"/>
              <a:t>script   window.open(“”); html</a:t>
            </a:r>
            <a:r>
              <a:rPr lang="zh-CN" altLang="zh-CN"/>
              <a:t>弹窗</a:t>
            </a:r>
            <a:endParaRPr lang="zh-CN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背景图</a:t>
            </a:r>
            <a:r>
              <a:rPr lang="en-US" altLang="zh-CN"/>
              <a:t>			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79080"/>
          </a:xfrm>
        </p:spPr>
        <p:txBody>
          <a:bodyPr/>
          <a:p>
            <a:r>
              <a:rPr lang="en-US" altLang="zh-CN"/>
              <a:t>background-image:url()-----&gt;</a:t>
            </a:r>
            <a:r>
              <a:rPr lang="zh-CN" altLang="en-US"/>
              <a:t>背景图路径</a:t>
            </a:r>
            <a:endParaRPr lang="zh-CN" altLang="en-US"/>
          </a:p>
          <a:p>
            <a:r>
              <a:rPr lang="en-US" altLang="zh-CN"/>
              <a:t>background-repeat:no-repeat----&gt;</a:t>
            </a:r>
            <a:r>
              <a:rPr lang="zh-CN" altLang="en-US"/>
              <a:t>不平铺</a:t>
            </a:r>
            <a:r>
              <a:rPr lang="zh-CN" altLang="en-US">
                <a:sym typeface="+mn-ea"/>
              </a:rPr>
              <a:t>            </a:t>
            </a:r>
            <a:r>
              <a:rPr lang="en-US" altLang="zh-CN">
                <a:sym typeface="+mn-ea"/>
              </a:rPr>
              <a:t>repeat----&gt;</a:t>
            </a:r>
            <a:r>
              <a:rPr lang="zh-CN" altLang="zh-CN">
                <a:sym typeface="+mn-ea"/>
              </a:rPr>
              <a:t>平铺   </a:t>
            </a:r>
            <a:endParaRPr lang="zh-CN" altLang="en-US"/>
          </a:p>
          <a:p>
            <a:r>
              <a:rPr lang="zh-CN" altLang="en-US"/>
              <a:t>                                   </a:t>
            </a:r>
            <a:r>
              <a:rPr lang="en-US" altLang="zh-CN"/>
              <a:t>repeat-X/y----&gt;X/y</a:t>
            </a:r>
            <a:r>
              <a:rPr lang="zh-CN" altLang="zh-CN"/>
              <a:t>轴平铺</a:t>
            </a:r>
            <a:endParaRPr lang="zh-CN" altLang="zh-CN"/>
          </a:p>
          <a:p>
            <a:r>
              <a:rPr lang="en-US" altLang="zh-CN"/>
              <a:t>background-position:top  left/x y----&gt;x</a:t>
            </a:r>
            <a:r>
              <a:rPr lang="zh-CN" altLang="en-US"/>
              <a:t> </a:t>
            </a:r>
            <a:r>
              <a:rPr lang="en-US" altLang="zh-CN"/>
              <a:t>y</a:t>
            </a:r>
            <a:endParaRPr lang="en-US" altLang="zh-CN"/>
          </a:p>
          <a:p>
            <a:r>
              <a:rPr lang="en-US" altLang="zh-CN"/>
              <a:t>                                         x:背景图相对于x</a:t>
            </a:r>
            <a:r>
              <a:rPr lang="zh-CN" altLang="en-US"/>
              <a:t>轴</a:t>
            </a:r>
            <a:r>
              <a:rPr lang="en-US" altLang="zh-CN"/>
              <a:t>方向的偏移量</a:t>
            </a:r>
            <a:endParaRPr lang="en-US" altLang="zh-CN"/>
          </a:p>
          <a:p>
            <a:r>
              <a:rPr lang="en-US" altLang="zh-CN"/>
              <a:t>                                         y:背景图相对于y</a:t>
            </a:r>
            <a:r>
              <a:rPr lang="zh-CN" altLang="en-US"/>
              <a:t>轴</a:t>
            </a:r>
            <a:r>
              <a:rPr lang="en-US" altLang="zh-CN"/>
              <a:t>方向的偏移量</a:t>
            </a:r>
            <a:endParaRPr lang="en-US" altLang="zh-CN"/>
          </a:p>
          <a:p>
            <a:r>
              <a:rPr lang="en-US" altLang="zh-CN"/>
              <a:t>background-size:100% </a:t>
            </a:r>
            <a:r>
              <a:rPr lang="zh-CN" altLang="en-US"/>
              <a:t>背景图占满框大小</a:t>
            </a:r>
            <a:endParaRPr lang="zh-CN" altLang="en-US"/>
          </a:p>
          <a:p>
            <a:r>
              <a:rPr lang="en-US" altLang="zh-CN"/>
              <a:t>cursor:pointer </a:t>
            </a:r>
            <a:r>
              <a:rPr lang="zh-CN" altLang="zh-CN"/>
              <a:t>手指状态</a:t>
            </a:r>
            <a:endParaRPr lang="zh-CN" altLang="zh-CN"/>
          </a:p>
          <a:p>
            <a:r>
              <a:rPr lang="zh-CN" altLang="zh-CN"/>
              <a:t>浮动：float:left;---&gt;左浮动</a:t>
            </a:r>
            <a:endParaRPr lang="zh-CN" altLang="zh-CN"/>
          </a:p>
          <a:p>
            <a:r>
              <a:rPr lang="zh-CN" altLang="zh-CN"/>
              <a:t>                 right;---&gt;右浮动</a:t>
            </a:r>
            <a:endParaRPr lang="zh-CN" altLang="zh-CN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8665" y="3315970"/>
            <a:ext cx="1405890" cy="111188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zh-CN"/>
              <a:t>边框圆角：</a:t>
            </a:r>
            <a:r>
              <a:rPr lang="en-US" altLang="zh-CN"/>
              <a:t>border-radius:2px;</a:t>
            </a:r>
            <a:br>
              <a:rPr lang="en-US" altLang="zh-CN"/>
            </a:br>
            <a:r>
              <a:rPr lang="zh-CN" altLang="zh-CN"/>
              <a:t>圆圈：</a:t>
            </a:r>
            <a:r>
              <a:rPr lang="en-US" altLang="zh-CN"/>
              <a:t>border-radius:50%;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半圆制作：</a:t>
            </a:r>
            <a:endParaRPr lang="en-US" altLang="zh-CN"/>
          </a:p>
          <a:p>
            <a:r>
              <a:rPr lang="en-US" altLang="zh-CN"/>
              <a:t>        border-radius:10px 10px 0px 0px/左上角 右上角 右上角 右下角;</a:t>
            </a:r>
            <a:endParaRPr lang="en-US" altLang="zh-CN"/>
          </a:p>
          <a:p>
            <a:r>
              <a:rPr lang="en-US" altLang="zh-CN"/>
              <a:t>渐变色</a:t>
            </a:r>
            <a:endParaRPr lang="en-US" altLang="zh-CN"/>
          </a:p>
          <a:p>
            <a:r>
              <a:rPr lang="en-US" altLang="zh-CN"/>
              <a:t>        1,径向渐变:从圆心往外渐变</a:t>
            </a:r>
            <a:endParaRPr lang="en-US" altLang="zh-CN"/>
          </a:p>
          <a:p>
            <a:r>
              <a:rPr lang="en-US" altLang="zh-CN"/>
              <a:t>            background:radial-gradient(red,yellow,blue.....);</a:t>
            </a:r>
            <a:endParaRPr lang="en-US" altLang="zh-CN"/>
          </a:p>
          <a:p>
            <a:r>
              <a:rPr lang="en-US" altLang="zh-CN"/>
              <a:t>        2,方向渐变:默认是从上往下</a:t>
            </a:r>
            <a:endParaRPr lang="en-US" altLang="zh-CN"/>
          </a:p>
          <a:p>
            <a:r>
              <a:rPr lang="en-US" altLang="zh-CN"/>
              <a:t>            background:linear-gradient(to left top,red,blue....)---&gt;</a:t>
            </a:r>
            <a:r>
              <a:rPr lang="zh-CN" altLang="zh-CN"/>
              <a:t>往</a:t>
            </a:r>
            <a:r>
              <a:rPr lang="en-US" altLang="zh-CN"/>
              <a:t>左上角</a:t>
            </a:r>
            <a:r>
              <a:rPr lang="zh-CN" altLang="en-US"/>
              <a:t>变</a:t>
            </a:r>
            <a:r>
              <a:rPr lang="en-US" altLang="zh-CN"/>
              <a:t>;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三角形制作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border-top/bottom</a:t>
            </a:r>
            <a:endParaRPr lang="en-US" altLang="zh-CN"/>
          </a:p>
          <a:p>
            <a:r>
              <a:rPr lang="en-US" altLang="zh-CN"/>
              <a:t>border-left/right </a:t>
            </a:r>
            <a:endParaRPr lang="en-US" altLang="zh-CN"/>
          </a:p>
          <a:p>
            <a:r>
              <a:rPr lang="en-US" altLang="zh-CN"/>
              <a:t>{ </a:t>
            </a:r>
            <a:endParaRPr lang="en-US" altLang="zh-CN"/>
          </a:p>
          <a:p>
            <a:r>
              <a:rPr lang="en-US" altLang="zh-CN"/>
              <a:t>1px solid transparent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7730" y="575945"/>
            <a:ext cx="10515600" cy="5632450"/>
          </a:xfrm>
        </p:spPr>
        <p:txBody>
          <a:bodyPr>
            <a:normAutofit lnSpcReduction="20000"/>
          </a:bodyPr>
          <a:p>
            <a:r>
              <a:rPr lang="en-US" altLang="zh-CN"/>
              <a:t>3</a:t>
            </a:r>
            <a:r>
              <a:rPr lang="zh-CN" altLang="en-US"/>
              <a:t>、水平线标签  hr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、倾斜标签  i</a:t>
            </a:r>
            <a:r>
              <a:rPr lang="en-US" altLang="zh-CN"/>
              <a:t>/em</a:t>
            </a:r>
            <a:endParaRPr lang="en-US" altLang="zh-CN"/>
          </a:p>
          <a:p>
            <a:r>
              <a:rPr lang="zh-CN" altLang="en-US"/>
              <a:t>       换行标签  br</a:t>
            </a:r>
            <a:endParaRPr lang="zh-CN" altLang="en-US"/>
          </a:p>
          <a:p>
            <a:r>
              <a:rPr lang="zh-CN" altLang="en-US"/>
              <a:t>       粗体标签  b</a:t>
            </a:r>
            <a:r>
              <a:rPr lang="en-US" altLang="zh-CN"/>
              <a:t>/strong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       删除线标签  s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       </a:t>
            </a:r>
            <a:r>
              <a:rPr lang="zh-CN" altLang="zh-CN">
                <a:sym typeface="+mn-ea"/>
              </a:rPr>
              <a:t>下划线标签  </a:t>
            </a:r>
            <a:r>
              <a:rPr lang="en-US" altLang="zh-CN">
                <a:sym typeface="+mn-ea"/>
              </a:rPr>
              <a:t>u</a:t>
            </a:r>
            <a:endParaRPr lang="en-US" altLang="zh-CN">
              <a:sym typeface="+mn-ea"/>
            </a:endParaRPr>
          </a:p>
          <a:p>
            <a:r>
              <a:rPr lang="zh-CN" altLang="en-US"/>
              <a:t>       文字之间的空格符号 &amp;nbsp;</a:t>
            </a:r>
            <a:endParaRPr lang="zh-CN" altLang="en-US"/>
          </a:p>
          <a:p>
            <a:r>
              <a:rPr lang="zh-CN" altLang="en-US"/>
              <a:t>       人民币符号 </a:t>
            </a:r>
            <a:r>
              <a:rPr lang="en-US" altLang="zh-CN"/>
              <a:t>&amp;yen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       注释内容</a:t>
            </a:r>
            <a:r>
              <a:rPr lang="en-US" altLang="zh-CN"/>
              <a:t>:Ctrl+/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、超链接标签  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   target---&gt;打开方式  _blank==新页面打开    _self==在本页面打开</a:t>
            </a:r>
            <a:endParaRPr lang="zh-CN" altLang="en-US">
              <a:sym typeface="+mn-ea"/>
            </a:endParaRPr>
          </a:p>
          <a:p>
            <a:r>
              <a:rPr lang="zh-CN" altLang="zh-CN"/>
              <a:t>同页面内跳转</a:t>
            </a:r>
            <a:endParaRPr lang="zh-CN" altLang="zh-CN"/>
          </a:p>
          <a:p>
            <a:r>
              <a:rPr lang="en-US" altLang="zh-CN"/>
              <a:t>&lt;a href=”#name”&gt;&lt;p&gt;</a:t>
            </a:r>
            <a:r>
              <a:rPr lang="zh-CN" altLang="en-US"/>
              <a:t>点我到位置</a:t>
            </a:r>
            <a:r>
              <a:rPr lang="en-US" altLang="zh-CN"/>
              <a:t>1&lt;/p&gt;&lt;/a&gt;</a:t>
            </a:r>
            <a:endParaRPr lang="en-US" altLang="zh-CN"/>
          </a:p>
          <a:p>
            <a:r>
              <a:rPr lang="en-US" altLang="zh-CN"/>
              <a:t>&lt;a href=””id=name&gt;&lt;p&gt;</a:t>
            </a:r>
            <a:r>
              <a:rPr lang="zh-CN" altLang="en-US"/>
              <a:t>我是位置</a:t>
            </a:r>
            <a:r>
              <a:rPr lang="en-US" altLang="zh-CN"/>
              <a:t>1&lt;/p&gt;&lt;/a&gt;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图片、文字对齐方式：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1.</a:t>
            </a:r>
            <a:r>
              <a:rPr lang="zh-CN" altLang="en-US"/>
              <a:t>图片的垂直对齐方式</a:t>
            </a:r>
            <a:endParaRPr lang="zh-CN" altLang="en-US"/>
          </a:p>
          <a:p>
            <a:r>
              <a:rPr lang="zh-CN" altLang="en-US"/>
              <a:t>   vertical-align--&gt;top=顶部对齐/middle=居中对齐/bottom=下对齐</a:t>
            </a:r>
            <a:endParaRPr lang="zh-CN" altLang="en-US"/>
          </a:p>
          <a:p>
            <a:r>
              <a:rPr lang="en-US" altLang="zh-CN"/>
              <a:t> 2.水平对齐方式  </a:t>
            </a:r>
            <a:endParaRPr lang="en-US" altLang="zh-CN"/>
          </a:p>
          <a:p>
            <a:r>
              <a:rPr lang="en-US" altLang="zh-CN"/>
              <a:t>   align--&gt;left/center/right</a:t>
            </a:r>
            <a:endParaRPr lang="en-US" altLang="zh-CN"/>
          </a:p>
          <a:p>
            <a:r>
              <a:rPr lang="en-US" altLang="zh-CN"/>
              <a:t>2、css样式属性</a:t>
            </a:r>
            <a:endParaRPr lang="en-US" altLang="zh-CN"/>
          </a:p>
          <a:p>
            <a:r>
              <a:rPr lang="en-US" altLang="zh-CN"/>
              <a:t>   (1) color--&gt; 颜色  red=红/green=绿色/blue=蓝色   </a:t>
            </a:r>
            <a:endParaRPr lang="en-US" altLang="zh-CN"/>
          </a:p>
          <a:p>
            <a:r>
              <a:rPr lang="en-US" altLang="zh-CN"/>
              <a:t>   (2)#aaaaaa-ffffff  </a:t>
            </a:r>
            <a:r>
              <a:rPr lang="zh-CN" altLang="en-US"/>
              <a:t>颜色由深到浅</a:t>
            </a:r>
            <a:endParaRPr lang="zh-CN" altLang="en-US"/>
          </a:p>
          <a:p>
            <a:r>
              <a:rPr lang="en-US" altLang="zh-CN"/>
              <a:t>    font-size--&gt; 字体大小   30px</a:t>
            </a:r>
            <a:endParaRPr lang="en-US" altLang="zh-CN"/>
          </a:p>
          <a:p>
            <a:r>
              <a:rPr lang="en-US" altLang="zh-CN"/>
              <a:t>    text-align--&gt; 文字对齐方式   left=左对齐/center=居中/right=右对齐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33135"/>
          </a:xfrm>
        </p:spPr>
        <p:txBody>
          <a:bodyPr>
            <a:normAutofit lnSpcReduction="10000"/>
          </a:bodyPr>
          <a:p>
            <a:r>
              <a:rPr lang="en-US" altLang="zh-CN"/>
              <a:t>1.</a:t>
            </a:r>
            <a:r>
              <a:rPr lang="zh-CN" altLang="en-US"/>
              <a:t>元素选择器</a:t>
            </a:r>
            <a:r>
              <a:rPr lang="en-US" altLang="zh-CN"/>
              <a:t>/</a:t>
            </a:r>
            <a:r>
              <a:rPr lang="zh-CN" altLang="en-US"/>
              <a:t>标签选择器 </a:t>
            </a:r>
            <a:r>
              <a:rPr lang="en-US" altLang="zh-CN"/>
              <a:t>p{ color:red; }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类选择器：可以同时定义多个元素 </a:t>
            </a:r>
            <a:r>
              <a:rPr lang="en-US" altLang="zh-CN"/>
              <a:t>className{ color:blue }</a:t>
            </a:r>
            <a:endParaRPr lang="en-US" altLang="zh-CN"/>
          </a:p>
          <a:p>
            <a:r>
              <a:rPr lang="en-US" altLang="zh-CN"/>
              <a:t>3.id</a:t>
            </a:r>
            <a:r>
              <a:rPr lang="zh-CN" altLang="en-US"/>
              <a:t>选择器：定义一个元素 </a:t>
            </a:r>
            <a:r>
              <a:rPr lang="en-US" altLang="zh-CN"/>
              <a:t>#idName{ color:red;}</a:t>
            </a:r>
            <a:endParaRPr lang="en-US" altLang="zh-CN"/>
          </a:p>
          <a:p>
            <a:r>
              <a:rPr lang="en-US" altLang="zh-CN"/>
              <a:t>4.</a:t>
            </a:r>
            <a:r>
              <a:rPr lang="zh-CN" altLang="zh-CN"/>
              <a:t>后代选择器</a:t>
            </a:r>
            <a:r>
              <a:rPr lang="en-US" altLang="zh-CN"/>
              <a:t>:</a:t>
            </a:r>
            <a:r>
              <a:rPr lang="zh-CN" altLang="en-US"/>
              <a:t>通过元素找到他下一代元素 </a:t>
            </a:r>
            <a:r>
              <a:rPr lang="en-US" altLang="zh-CN"/>
              <a:t>p a{ color:red;}</a:t>
            </a:r>
            <a:endParaRPr lang="en-US" altLang="zh-CN"/>
          </a:p>
          <a:p>
            <a:r>
              <a:rPr lang="en-US" altLang="zh-CN">
                <a:sym typeface="+mn-ea"/>
              </a:rPr>
              <a:t>5.</a:t>
            </a:r>
            <a:r>
              <a:rPr lang="zh-CN" altLang="en-US">
                <a:sym typeface="+mn-ea"/>
              </a:rPr>
              <a:t>子代选择器：当代元素的直接子元素 </a:t>
            </a:r>
            <a:r>
              <a:rPr lang="en-US" altLang="zh-CN">
                <a:sym typeface="+mn-ea"/>
              </a:rPr>
              <a:t>p&gt;a{ color:red;}</a:t>
            </a:r>
            <a:endParaRPr lang="en-US" altLang="zh-CN"/>
          </a:p>
          <a:p>
            <a:r>
              <a:rPr lang="en-US" altLang="zh-CN"/>
              <a:t>6.</a:t>
            </a:r>
            <a:r>
              <a:rPr lang="zh-CN" altLang="en-US"/>
              <a:t>通用选择器：</a:t>
            </a:r>
            <a:r>
              <a:rPr lang="en-US" altLang="zh-CN"/>
              <a:t>*{ color:red;}</a:t>
            </a:r>
            <a:endParaRPr lang="en-US" altLang="zh-CN"/>
          </a:p>
          <a:p>
            <a:r>
              <a:rPr lang="en-US" altLang="zh-CN"/>
              <a:t>7.</a:t>
            </a:r>
            <a:r>
              <a:rPr lang="zh-CN" altLang="en-US"/>
              <a:t>群组选择器：相同样式元素 </a:t>
            </a:r>
            <a:r>
              <a:rPr lang="en-US" altLang="zh-CN"/>
              <a:t>p,h1,u,s{ color:red;}</a:t>
            </a:r>
            <a:endParaRPr lang="en-US" altLang="zh-CN"/>
          </a:p>
          <a:p>
            <a:r>
              <a:rPr lang="en-US" altLang="zh-CN"/>
              <a:t>8.</a:t>
            </a:r>
            <a:r>
              <a:rPr lang="zh-CN" altLang="en-US"/>
              <a:t>相邻同胞选择器：只能通过本元素找同级相邻元素 </a:t>
            </a:r>
            <a:r>
              <a:rPr lang="en-US" altLang="zh-CN"/>
              <a:t>+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li:hover +{ display:block }</a:t>
            </a:r>
            <a:endParaRPr lang="en-US" altLang="zh-CN"/>
          </a:p>
          <a:p>
            <a:endParaRPr lang="zh-CN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8.!important </a:t>
            </a:r>
            <a:r>
              <a:rPr lang="zh-CN" altLang="en-US">
                <a:sym typeface="+mn-ea"/>
              </a:rPr>
              <a:t>提升优先级至最高</a:t>
            </a:r>
            <a:endParaRPr lang="zh-CN" altLang="en-US"/>
          </a:p>
          <a:p>
            <a:r>
              <a:rPr lang="en-US" altLang="zh-CN">
                <a:sym typeface="+mn-ea"/>
              </a:rPr>
              <a:t>9.css</a:t>
            </a:r>
            <a:r>
              <a:rPr lang="zh-CN" altLang="en-US">
                <a:sym typeface="+mn-ea"/>
              </a:rPr>
              <a:t>优先级</a:t>
            </a:r>
            <a:r>
              <a:rPr lang="en-US" altLang="zh-CN">
                <a:sym typeface="+mn-ea"/>
              </a:rPr>
              <a:t>id&gt;className&gt;</a:t>
            </a:r>
            <a:r>
              <a:rPr lang="zh-CN" altLang="zh-CN">
                <a:sym typeface="+mn-ea"/>
              </a:rPr>
              <a:t>元素选择器 </a:t>
            </a:r>
            <a:endParaRPr lang="zh-CN" altLang="zh-CN"/>
          </a:p>
          <a:p>
            <a:r>
              <a:rPr lang="zh-CN" altLang="zh-CN">
                <a:sym typeface="+mn-ea"/>
              </a:rPr>
              <a:t>相同等级选择器样式，选择器后面的样式会覆盖前面的样式</a:t>
            </a:r>
            <a:endParaRPr lang="zh-CN" altLang="zh-CN">
              <a:sym typeface="+mn-ea"/>
            </a:endParaRPr>
          </a:p>
          <a:p>
            <a:r>
              <a:rPr lang="en-US" altLang="zh-CN"/>
              <a:t>id=100</a:t>
            </a:r>
            <a:endParaRPr lang="en-US" altLang="zh-CN"/>
          </a:p>
          <a:p>
            <a:r>
              <a:rPr lang="en-US" altLang="zh-CN"/>
              <a:t>class=10</a:t>
            </a:r>
            <a:endParaRPr lang="en-US" altLang="zh-CN"/>
          </a:p>
          <a:p>
            <a:r>
              <a:rPr lang="en-US" altLang="zh-CN"/>
              <a:t>p=1</a:t>
            </a:r>
            <a:endParaRPr lang="en-US" altLang="zh-CN"/>
          </a:p>
          <a:p>
            <a:r>
              <a:rPr lang="en-US" altLang="zh-CN"/>
              <a:t>!important=1000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边框线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粗细</a:t>
            </a:r>
            <a:r>
              <a:rPr lang="en-US" altLang="zh-CN"/>
              <a:t>: border-width--&gt;1px;2px;......</a:t>
            </a:r>
            <a:endParaRPr lang="en-US" altLang="zh-CN"/>
          </a:p>
          <a:p>
            <a:r>
              <a:rPr lang="zh-CN" altLang="en-US"/>
              <a:t>线型：</a:t>
            </a:r>
            <a:r>
              <a:rPr lang="en-US" altLang="zh-CN"/>
              <a:t>border-style--&gt;solid(</a:t>
            </a:r>
            <a:r>
              <a:rPr lang="zh-CN" altLang="en-US"/>
              <a:t>实线</a:t>
            </a:r>
            <a:r>
              <a:rPr lang="en-US" altLang="zh-CN"/>
              <a:t>)/dotted(</a:t>
            </a:r>
            <a:r>
              <a:rPr lang="zh-CN" altLang="zh-CN"/>
              <a:t>点线</a:t>
            </a:r>
            <a:r>
              <a:rPr lang="en-US" altLang="zh-CN"/>
              <a:t>)/dashed(</a:t>
            </a:r>
            <a:r>
              <a:rPr lang="zh-CN" altLang="zh-CN"/>
              <a:t>点划线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线色</a:t>
            </a:r>
            <a:r>
              <a:rPr lang="en-US" altLang="zh-CN"/>
              <a:t>:border-color--&gt;red/blue/black/yellow</a:t>
            </a:r>
            <a:endParaRPr lang="en-US" altLang="zh-CN"/>
          </a:p>
          <a:p>
            <a:r>
              <a:rPr lang="zh-CN" altLang="en-US"/>
              <a:t>增加边框线：</a:t>
            </a:r>
            <a:r>
              <a:rPr lang="en-US" altLang="zh-CN"/>
              <a:t>border-right/top/left/bottom:1px</a:t>
            </a:r>
            <a:endParaRPr lang="en-US" altLang="zh-CN"/>
          </a:p>
          <a:p>
            <a:r>
              <a:rPr lang="en-US" altLang="zh-CN"/>
              <a:t>border:1px soild red;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字体</a:t>
            </a:r>
            <a:r>
              <a:rPr lang="en-US" altLang="zh-CN"/>
              <a:t>				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类型：</a:t>
            </a:r>
            <a:r>
              <a:rPr lang="en-US" altLang="zh-CN"/>
              <a:t>font-family:”microsoft yahei/</a:t>
            </a:r>
            <a:r>
              <a:rPr lang="zh-CN" altLang="en-US"/>
              <a:t>微软雅黑</a:t>
            </a:r>
            <a:r>
              <a:rPr lang="en-US" altLang="zh-CN"/>
              <a:t>”</a:t>
            </a:r>
            <a:endParaRPr lang="en-US" altLang="zh-CN"/>
          </a:p>
          <a:p>
            <a:r>
              <a:rPr lang="zh-CN" altLang="en-US"/>
              <a:t>字体加粗：</a:t>
            </a:r>
            <a:r>
              <a:rPr lang="en-US" altLang="zh-CN"/>
              <a:t>font-weight:bold(</a:t>
            </a:r>
            <a:r>
              <a:rPr lang="zh-CN" altLang="en-US"/>
              <a:t>粗体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字体大小：</a:t>
            </a:r>
            <a:r>
              <a:rPr lang="en-US" altLang="zh-CN"/>
              <a:t>font-size:10px;</a:t>
            </a:r>
            <a:endParaRPr lang="en-US" altLang="zh-CN"/>
          </a:p>
          <a:p>
            <a:r>
              <a:rPr lang="zh-CN" altLang="en-US"/>
              <a:t>文字间隔：</a:t>
            </a:r>
            <a:r>
              <a:rPr lang="en-US" altLang="zh-CN"/>
              <a:t>letter-spacing:2px;2em    2em(</a:t>
            </a:r>
            <a:r>
              <a:rPr lang="zh-CN" altLang="en-US"/>
              <a:t>默认的两倍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zh-CN">
                <a:sym typeface="+mn-ea"/>
              </a:rPr>
              <a:t>行高：line-height:</a:t>
            </a:r>
            <a:r>
              <a:rPr lang="en-US" altLang="zh-CN">
                <a:sym typeface="+mn-ea"/>
              </a:rPr>
              <a:t>10px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3561</Words>
  <Application>WPS 演示</Application>
  <PresentationFormat>宽屏</PresentationFormat>
  <Paragraphs>218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html基础知识</vt:lpstr>
      <vt:lpstr>标签：</vt:lpstr>
      <vt:lpstr>PowerPoint 演示文稿</vt:lpstr>
      <vt:lpstr>5、超链接标签  a</vt:lpstr>
      <vt:lpstr>图片、文字对齐方式：</vt:lpstr>
      <vt:lpstr>Css选择器</vt:lpstr>
      <vt:lpstr>PowerPoint 演示文稿</vt:lpstr>
      <vt:lpstr>边框线</vt:lpstr>
      <vt:lpstr>字体					</vt:lpstr>
      <vt:lpstr>盒子模型</vt:lpstr>
      <vt:lpstr>块级元素与行内元素</vt:lpstr>
      <vt:lpstr>表格制作</vt:lpstr>
      <vt:lpstr> 表单元素</vt:lpstr>
      <vt:lpstr>伪类选择器</vt:lpstr>
      <vt:lpstr>无序列表与背景色	</vt:lpstr>
      <vt:lpstr>display:显示当前元素状态               none；  隐藏               block； 显示</vt:lpstr>
      <vt:lpstr>java环境配置</vt:lpstr>
      <vt:lpstr>cmd一些命令</vt:lpstr>
      <vt:lpstr>java编程学习</vt:lpstr>
      <vt:lpstr>查看ip地址</vt:lpstr>
      <vt:lpstr>背景图				</vt:lpstr>
      <vt:lpstr>边框圆角：border-radius:2px; 圆圈：border-radius:50%;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29</cp:revision>
  <dcterms:created xsi:type="dcterms:W3CDTF">2015-05-05T08:02:00Z</dcterms:created>
  <dcterms:modified xsi:type="dcterms:W3CDTF">2016-12-15T01:19:22Z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