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Zhang" initials="YZ" lastIdx="1" clrIdx="0">
    <p:extLst>
      <p:ext uri="{19B8F6BF-5375-455C-9EA6-DF929625EA0E}">
        <p15:presenceInfo xmlns:p15="http://schemas.microsoft.com/office/powerpoint/2012/main" userId="Yang 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29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13:50:19.69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9C67-EE72-4B66-85B4-7A60223D468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B5B93-A81F-4CA6-BB9C-467CEFF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tile.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5B93-A81F-4CA6-BB9C-467CEFFA2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5B93-A81F-4CA6-BB9C-467CEFFA2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YZ: Make it clear The title is hidden under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5B93-A81F-4CA6-BB9C-467CEFFA2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YZ: How to combine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5B93-A81F-4CA6-BB9C-467CEFFA2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934703" y="238128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9330267" y="6462030"/>
            <a:ext cx="2429501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89469" y="6138310"/>
            <a:ext cx="2322251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31351" y="13387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Direct Research Report</a:t>
            </a:r>
            <a:br>
              <a:rPr lang="en-US" sz="440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</a:b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 generator for edge control path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1350" y="3390900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Huayu Fu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7" y="373602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Objective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Design a python code to generate control path, able to control multiple divided clusters, and the code can take user defined controller info as input.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Note: We have token and non-token click controller pre-defined. By combining them into one, namely control path, we have it ready for relative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timing constraints.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Motivation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Increase the performance for the linear pipelined clusters</a:t>
            </a:r>
            <a:endParaRPr lang="en-US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7" y="375328"/>
            <a:ext cx="739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Original 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Huayu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5C307D2E-68A6-4AF4-B1DF-9EF257FA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88" y="2122999"/>
            <a:ext cx="72199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2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6" y="373492"/>
            <a:ext cx="739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Generated by ctrl_path_gen.py 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fuhua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7D1DE377-1FEA-48AE-A330-81107C59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6" y="881323"/>
            <a:ext cx="105537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6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94AC0-4D90-4865-8838-87E845FF4365}"/>
              </a:ext>
            </a:extLst>
          </p:cNvPr>
          <p:cNvSpPr txBox="1"/>
          <p:nvPr/>
        </p:nvSpPr>
        <p:spPr>
          <a:xfrm>
            <a:off x="2467686" y="373492"/>
            <a:ext cx="739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"/>
                <a:cs typeface="Arial"/>
              </a:rPr>
              <a:t>Simulation Result</a:t>
            </a:r>
            <a:endParaRPr lang="en-US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BF74-B219-46A7-9ECA-78E80ECC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309812"/>
            <a:ext cx="9505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0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CD63D-EE1C-4B90-926E-8CAD2DA50593}"/>
              </a:ext>
            </a:extLst>
          </p:cNvPr>
          <p:cNvSpPr txBox="1"/>
          <p:nvPr/>
        </p:nvSpPr>
        <p:spPr>
          <a:xfrm>
            <a:off x="2467686" y="373492"/>
            <a:ext cx="7399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The code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Input file            :	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ctrl_path.template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which has control path structure from Edge1.0.1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Input Command: 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-m	number of master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-s	number of slave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-p	relationship of master to slave, slave to master, slave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 output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Check: Verify the functionality of controller 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Questasim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Note: I forced dummy buffer into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0.5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ns delay from input to output, in order to run simulation. Dummy buffer has no delay in Edge flow.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Output: Verilog file of controller path, which includes multiple non-token controllers for master clusters, and token controllers for slave clusters.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8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984A7-B892-4B90-AAEF-4209EC4ED970}"/>
              </a:ext>
            </a:extLst>
          </p:cNvPr>
          <p:cNvSpPr txBox="1"/>
          <p:nvPr/>
        </p:nvSpPr>
        <p:spPr>
          <a:xfrm>
            <a:off x="2467686" y="373492"/>
            <a:ext cx="739980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One quirk – build the balanced c-element tree</a:t>
            </a:r>
          </a:p>
          <a:p>
            <a:pPr lvl="0">
              <a:spcBef>
                <a:spcPct val="0"/>
              </a:spcBef>
              <a:defRPr/>
            </a:pPr>
            <a:r>
              <a:rPr lang="en-US" sz="105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l=list of all input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while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len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(l)&gt;1: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level+=1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length=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len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(l)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if(length==2):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connect the top c-element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l=[]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else: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=create new list of the intermediate wire names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out.write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('wire %s;\n' %','.join(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)) # define wire new in Verilog file 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if(length%2==1): # if length is odd add the last element of 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 to </a:t>
            </a:r>
            <a:r>
              <a:rPr lang="en-US" altLang="zh-CN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nl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   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nl.append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(l[-1])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pop 2 input from l and connect them to c-element and output connect to the wire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nl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        l=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nl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3074" name="Picture 2" descr="C:\Users\Huayu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95043EC-4B76-43BB-A70B-2F2A5E3F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11" y="3951798"/>
            <a:ext cx="264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uayu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0984415C-3017-4BA1-9AA0-01DC8EFA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67" y="4304223"/>
            <a:ext cx="31623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01D7F3-570C-4A16-B2B4-0244B9B31DF1}"/>
              </a:ext>
            </a:extLst>
          </p:cNvPr>
          <p:cNvSpPr txBox="1"/>
          <p:nvPr/>
        </p:nvSpPr>
        <p:spPr>
          <a:xfrm>
            <a:off x="1156939" y="3614732"/>
            <a:ext cx="249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a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1FE9D-7099-47A7-B81A-AFCEDC7443B2}"/>
              </a:ext>
            </a:extLst>
          </p:cNvPr>
          <p:cNvSpPr txBox="1"/>
          <p:nvPr/>
        </p:nvSpPr>
        <p:spPr>
          <a:xfrm>
            <a:off x="7869166" y="3582466"/>
            <a:ext cx="249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a chain</a:t>
            </a:r>
          </a:p>
        </p:txBody>
      </p:sp>
    </p:spTree>
    <p:extLst>
      <p:ext uri="{BB962C8B-B14F-4D97-AF65-F5344CB8AC3E}">
        <p14:creationId xmlns:p14="http://schemas.microsoft.com/office/powerpoint/2010/main" val="2330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uhua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FC0E4591-5F48-4A5B-B5CB-946A3195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75" y="1534845"/>
            <a:ext cx="8878622" cy="41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B26110-863D-4AE0-A795-BF445E194DDA}"/>
              </a:ext>
            </a:extLst>
          </p:cNvPr>
          <p:cNvSpPr txBox="1"/>
          <p:nvPr/>
        </p:nvSpPr>
        <p:spPr>
          <a:xfrm>
            <a:off x="2467686" y="373492"/>
            <a:ext cx="739980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Further improvement</a:t>
            </a:r>
          </a:p>
          <a:p>
            <a:pPr lvl="0">
              <a:spcBef>
                <a:spcPct val="0"/>
              </a:spcBef>
              <a:defRPr/>
            </a:pPr>
            <a:r>
              <a:rPr lang="en-US" sz="105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    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Share the common resources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Define more reasonable names inside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control path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0FFD77F-89B3-4BC7-839E-E96717FFE1F5}"/>
              </a:ext>
            </a:extLst>
          </p:cNvPr>
          <p:cNvCxnSpPr>
            <a:cxnSpLocks/>
          </p:cNvCxnSpPr>
          <p:nvPr/>
        </p:nvCxnSpPr>
        <p:spPr>
          <a:xfrm flipV="1">
            <a:off x="3267986" y="2650579"/>
            <a:ext cx="4412974" cy="545846"/>
          </a:xfrm>
          <a:prstGeom prst="bentConnector3">
            <a:avLst>
              <a:gd name="adj1" fmla="val 880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53D21F-ED73-4EC3-9294-B250D9FDFABD}"/>
              </a:ext>
            </a:extLst>
          </p:cNvPr>
          <p:cNvCxnSpPr>
            <a:cxnSpLocks/>
          </p:cNvCxnSpPr>
          <p:nvPr/>
        </p:nvCxnSpPr>
        <p:spPr>
          <a:xfrm>
            <a:off x="3267986" y="3199985"/>
            <a:ext cx="3800724" cy="788505"/>
          </a:xfrm>
          <a:prstGeom prst="bentConnector3">
            <a:avLst>
              <a:gd name="adj1" fmla="val 2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FFD77F-89B3-4BC7-839E-E96717FFE1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4566" y="4179073"/>
            <a:ext cx="1000539" cy="612250"/>
          </a:xfrm>
          <a:prstGeom prst="bentConnector3">
            <a:avLst>
              <a:gd name="adj1" fmla="val 1008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0FFD77F-89B3-4BC7-839E-E96717FFE1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3515" y="3818022"/>
            <a:ext cx="2334890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4EF7B3-7948-441A-81CE-9C22F5A8745E}"/>
              </a:ext>
            </a:extLst>
          </p:cNvPr>
          <p:cNvSpPr txBox="1"/>
          <p:nvPr/>
        </p:nvSpPr>
        <p:spPr>
          <a:xfrm>
            <a:off x="4420925" y="3325582"/>
            <a:ext cx="20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47202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168</TotalTime>
  <Words>281</Words>
  <Application>Microsoft Office PowerPoint</Application>
  <PresentationFormat>Widescreen</PresentationFormat>
  <Paragraphs>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Huayu Fu</dc:creator>
  <cp:lastModifiedBy>Huayu Fu</cp:lastModifiedBy>
  <cp:revision>25</cp:revision>
  <cp:lastPrinted>2012-02-07T18:57:58Z</cp:lastPrinted>
  <dcterms:created xsi:type="dcterms:W3CDTF">2017-10-18T06:04:35Z</dcterms:created>
  <dcterms:modified xsi:type="dcterms:W3CDTF">2018-01-12T20:50:10Z</dcterms:modified>
</cp:coreProperties>
</file>